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FF9900"/>
    <a:srgbClr val="FFFF66"/>
    <a:srgbClr val="CC99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7301E-4DD4-45AF-8D79-59EA8146BE2B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5B18F6-D0A0-4DDF-887B-E8DB1A4E35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827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18F6-D0A0-4DDF-887B-E8DB1A4E356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982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47C4-0D57-4446-B085-A9EB5B730532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544F-33B5-42BF-B9E4-BE378CF8218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47C4-0D57-4446-B085-A9EB5B730532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544F-33B5-42BF-B9E4-BE378CF821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47C4-0D57-4446-B085-A9EB5B730532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BFA544F-33B5-42BF-B9E4-BE378CF8218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47C4-0D57-4446-B085-A9EB5B730532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544F-33B5-42BF-B9E4-BE378CF821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47C4-0D57-4446-B085-A9EB5B730532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544F-33B5-42BF-B9E4-BE378CF821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47C4-0D57-4446-B085-A9EB5B730532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544F-33B5-42BF-B9E4-BE378CF821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47C4-0D57-4446-B085-A9EB5B730532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544F-33B5-42BF-B9E4-BE378CF821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47C4-0D57-4446-B085-A9EB5B730532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544F-33B5-42BF-B9E4-BE378CF821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47C4-0D57-4446-B085-A9EB5B730532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544F-33B5-42BF-B9E4-BE378CF821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47C4-0D57-4446-B085-A9EB5B730532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544F-33B5-42BF-B9E4-BE378CF821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47C4-0D57-4446-B085-A9EB5B730532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544F-33B5-42BF-B9E4-BE378CF821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92647C4-0D57-4446-B085-A9EB5B730532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BFA544F-33B5-42BF-B9E4-BE378CF8218D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tmp"/><Relationship Id="rId4" Type="http://schemas.openxmlformats.org/officeDocument/2006/relationships/image" Target="../media/image15.tm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ой город москва фото: 19 тыс изображений найдено в Яндекс.Картинках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9" t="31919" r="31260" b="30640"/>
          <a:stretch/>
        </p:blipFill>
        <p:spPr>
          <a:xfrm>
            <a:off x="632471" y="2420888"/>
            <a:ext cx="7759453" cy="37000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75656" y="980728"/>
            <a:ext cx="2514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Путешествие по </a:t>
            </a:r>
            <a:r>
              <a:rPr lang="ru-RU" dirty="0" err="1" smtClean="0"/>
              <a:t>москве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7940" y="703729"/>
            <a:ext cx="8328516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Путешествие по </a:t>
            </a:r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москве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6222503"/>
            <a:ext cx="5595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990000"/>
                </a:solidFill>
              </a:rPr>
              <a:t>Выполнила Мягких Валентина 2-А класс</a:t>
            </a:r>
            <a:endParaRPr lang="ru-RU" sz="2400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48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нязь долгорукий дмитров москве: 3 тыс изображений найдено в Яндекс.Картинках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3" t="26936" r="33745" b="25522"/>
          <a:stretch/>
        </p:blipFill>
        <p:spPr>
          <a:xfrm>
            <a:off x="107505" y="2060848"/>
            <a:ext cx="5040560" cy="38807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2688" y="533942"/>
            <a:ext cx="59747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FF00"/>
                </a:solidFill>
              </a:rPr>
              <a:t>Город Москва-столица нашей Родины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8104" y="2281884"/>
            <a:ext cx="3506281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Город был основан</a:t>
            </a:r>
          </a:p>
          <a:p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 более 850 лет</a:t>
            </a:r>
          </a:p>
          <a:p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 тому назад.</a:t>
            </a:r>
          </a:p>
          <a:p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Основателем стал</a:t>
            </a:r>
          </a:p>
          <a:p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князь</a:t>
            </a:r>
          </a:p>
          <a:p>
            <a:r>
              <a:rPr lang="ru-RU" sz="3200" dirty="0" smtClean="0">
                <a:solidFill>
                  <a:srgbClr val="00B050"/>
                </a:solidFill>
              </a:rPr>
              <a:t>Юрий Долгорукий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670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3848" y="260648"/>
            <a:ext cx="33427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FF00"/>
                </a:solidFill>
              </a:rPr>
              <a:t>ВИДЫ МОСКВЫ</a:t>
            </a:r>
            <a:endParaRPr lang="ru-RU" sz="3200" dirty="0">
              <a:solidFill>
                <a:srgbClr val="FFFF00"/>
              </a:solidFill>
            </a:endParaRPr>
          </a:p>
        </p:txBody>
      </p:sp>
      <p:pic>
        <p:nvPicPr>
          <p:cNvPr id="3" name="Рисунок 2" descr="мой город москва фото: 19 тыс изображений найдено в Яндекс.Картинках - Internet Explor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6" t="17508" r="3098" b="9360"/>
          <a:stretch/>
        </p:blipFill>
        <p:spPr>
          <a:xfrm>
            <a:off x="249382" y="879385"/>
            <a:ext cx="8506691" cy="50153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2954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1880" y="404664"/>
            <a:ext cx="1816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ГЕРБ МОСКВЫ</a:t>
            </a:r>
            <a:endParaRPr lang="ru-RU" dirty="0"/>
          </a:p>
        </p:txBody>
      </p:sp>
      <p:pic>
        <p:nvPicPr>
          <p:cNvPr id="3" name="Рисунок 2" descr="герб москвы фотки: 19 тыс изображений найдено в Яндекс.Картинках - Internet Explorer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362" b="84045" l="16250" r="600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40" t="15623" r="39440" b="15690"/>
          <a:stretch/>
        </p:blipFill>
        <p:spPr>
          <a:xfrm>
            <a:off x="539552" y="1196752"/>
            <a:ext cx="3971637" cy="471054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32040" y="1556792"/>
            <a:ext cx="395230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Всадник с копьем, </a:t>
            </a:r>
          </a:p>
          <a:p>
            <a:r>
              <a:rPr lang="ru-RU" sz="2400" dirty="0" smtClean="0"/>
              <a:t>Поражающий змея-</a:t>
            </a:r>
          </a:p>
          <a:p>
            <a:r>
              <a:rPr lang="ru-RU" sz="2400" dirty="0" smtClean="0"/>
              <a:t>это святой </a:t>
            </a:r>
          </a:p>
          <a:p>
            <a:r>
              <a:rPr lang="ru-RU" sz="2400" dirty="0" smtClean="0"/>
              <a:t>ГЕОРГИЙ ПОБЕДОНОСЕЦ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1767201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332656"/>
            <a:ext cx="58755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0099"/>
                </a:solidFill>
              </a:rPr>
              <a:t>МОСКВА-ОГРОМНЫЙ ГОРОД</a:t>
            </a:r>
            <a:endParaRPr lang="ru-RU" sz="3200" dirty="0">
              <a:solidFill>
                <a:srgbClr val="000099"/>
              </a:solidFill>
            </a:endParaRPr>
          </a:p>
        </p:txBody>
      </p:sp>
      <p:pic>
        <p:nvPicPr>
          <p:cNvPr id="3" name="Рисунок 2" descr="мой город москва фото: 19 тыс изображений найдено в Яндекс.Картинках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" t="19529" r="2788" b="7744"/>
          <a:stretch/>
        </p:blipFill>
        <p:spPr>
          <a:xfrm>
            <a:off x="295564" y="980728"/>
            <a:ext cx="8488218" cy="534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224630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404664"/>
            <a:ext cx="32780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ЦАРЬ КОЛОКОЛ</a:t>
            </a:r>
            <a:endParaRPr lang="ru-RU" sz="3200" dirty="0"/>
          </a:p>
        </p:txBody>
      </p:sp>
      <p:pic>
        <p:nvPicPr>
          <p:cNvPr id="3" name="Рисунок 2" descr="царь колокол: 18 тыс изображений найдено в Яндекс.Картинках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5" t="24377" r="31570" b="24041"/>
          <a:stretch/>
        </p:blipFill>
        <p:spPr>
          <a:xfrm>
            <a:off x="822036" y="1340768"/>
            <a:ext cx="7350364" cy="48205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638343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7196" y="906979"/>
            <a:ext cx="3256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FFFF00"/>
                </a:solidFill>
              </a:rPr>
              <a:t>ЦАРЬ ПУШКА</a:t>
            </a:r>
            <a:endParaRPr lang="ru-RU" sz="3600" dirty="0">
              <a:solidFill>
                <a:srgbClr val="FFFF00"/>
              </a:solidFill>
            </a:endParaRPr>
          </a:p>
        </p:txBody>
      </p:sp>
      <p:pic>
        <p:nvPicPr>
          <p:cNvPr id="3" name="Рисунок 2" descr="царь пушка в кремле: 6 тыс изображений найдено в Яндекс.Картинках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5" t="27071" r="31364" b="25791"/>
          <a:stretch/>
        </p:blipFill>
        <p:spPr>
          <a:xfrm>
            <a:off x="3530707" y="3508540"/>
            <a:ext cx="5412509" cy="3232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царь пушка в кремле: 6 тыс изображений найдено в Яндекс.Картинках - Internet Explor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6" t="23839" r="31337" b="22963"/>
          <a:stretch/>
        </p:blipFill>
        <p:spPr>
          <a:xfrm>
            <a:off x="179512" y="116632"/>
            <a:ext cx="5387217" cy="3648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69739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404664"/>
            <a:ext cx="56098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FF66"/>
                </a:solidFill>
              </a:rPr>
              <a:t>ХРАМ ХРИСТА СПАСИТЕЛЯ</a:t>
            </a:r>
            <a:endParaRPr lang="ru-RU" sz="3200" dirty="0">
              <a:solidFill>
                <a:srgbClr val="FFFF66"/>
              </a:solidFill>
            </a:endParaRPr>
          </a:p>
        </p:txBody>
      </p:sp>
      <p:pic>
        <p:nvPicPr>
          <p:cNvPr id="3" name="Рисунок 2" descr="храм христа спасителя в москве фото: 19 тыс изображений найдено в Яндекс.Картинках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9" t="24242" r="35195" b="23636"/>
          <a:stretch/>
        </p:blipFill>
        <p:spPr>
          <a:xfrm>
            <a:off x="1115616" y="1124744"/>
            <a:ext cx="6567334" cy="49736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447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332656"/>
            <a:ext cx="43985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accent4">
                    <a:lumMod val="50000"/>
                  </a:schemeClr>
                </a:solidFill>
              </a:rPr>
              <a:t>БОЛЬШОЙ ТЕАТР</a:t>
            </a:r>
            <a:endParaRPr lang="ru-RU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" name="Рисунок 2" descr="большой театр в москве фото: 29 тыс изображений найдено в Яндекс.Картинках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9" t="21549" r="31881" b="20943"/>
          <a:stretch/>
        </p:blipFill>
        <p:spPr>
          <a:xfrm>
            <a:off x="858982" y="1196752"/>
            <a:ext cx="6881370" cy="5092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5837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188640"/>
            <a:ext cx="48159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9900"/>
                </a:solidFill>
              </a:rPr>
              <a:t>ТРЕТЬЯКОВСКАЯ ГАЛЕРЕЯ</a:t>
            </a:r>
            <a:endParaRPr lang="ru-RU" sz="2800" dirty="0">
              <a:solidFill>
                <a:srgbClr val="FF9900"/>
              </a:solidFill>
            </a:endParaRPr>
          </a:p>
        </p:txBody>
      </p:sp>
      <p:pic>
        <p:nvPicPr>
          <p:cNvPr id="3" name="Рисунок 2" descr="третьяковская галерея в москве фото: 19 тыс изображений найдено в Яндекс.Картинках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8" t="39596" r="24133" b="24714"/>
          <a:stretch/>
        </p:blipFill>
        <p:spPr>
          <a:xfrm>
            <a:off x="537234" y="1052736"/>
            <a:ext cx="8354013" cy="504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4752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295857"/>
            <a:ext cx="577344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КРАСНАЯ ПЛОЩАДЬ</a:t>
            </a:r>
            <a:endParaRPr lang="ru-RU" sz="4400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красная площадь в москве фото: 20 тыс изображений найдено в Яндекс.Картинках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5" t="27205" r="31674" b="26869"/>
          <a:stretch/>
        </p:blipFill>
        <p:spPr>
          <a:xfrm>
            <a:off x="179512" y="1124744"/>
            <a:ext cx="4519319" cy="2643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красная площадь в москве фото: 20 тыс изображений найдено в Яндекс.Картинках - Internet Explor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9" t="27474" r="30735" b="24444"/>
          <a:stretch/>
        </p:blipFill>
        <p:spPr>
          <a:xfrm>
            <a:off x="4602978" y="976548"/>
            <a:ext cx="4254609" cy="2939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красная площадь в москве фото: 20 тыс изображений найдено в Яндекс.Картинках - Internet Explorer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7" t="25320" r="32295" b="23098"/>
          <a:stretch/>
        </p:blipFill>
        <p:spPr>
          <a:xfrm>
            <a:off x="4239559" y="3744082"/>
            <a:ext cx="4618028" cy="3113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красная площадь: 57 тыс изображений найдено в Яндекс.Картинках - Internet Explorer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0" t="23434" r="33952" b="22703"/>
          <a:stretch/>
        </p:blipFill>
        <p:spPr>
          <a:xfrm>
            <a:off x="251520" y="3740208"/>
            <a:ext cx="4104456" cy="3091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05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436108"/>
            <a:ext cx="48361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МОСКОВСКИЙ КРЕМЛЬ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3" name="Рисунок 2" descr="московский кремль: 19 тыс изображений найдено в Яндекс.Картинках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9" t="24108" r="31778" b="23502"/>
          <a:stretch/>
        </p:blipFill>
        <p:spPr>
          <a:xfrm>
            <a:off x="683568" y="1020883"/>
            <a:ext cx="8136412" cy="5504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0667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188640"/>
            <a:ext cx="556601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СТРОИТЕЛЬСТВО</a:t>
            </a:r>
          </a:p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МОСКОВСКОГО КРЕМЛЯ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Рисунок 2" descr="строительство московского кремля: 19 тыс изображений найдено в Яндекс.Картинках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4" t="24055" r="32036" b="24261"/>
          <a:stretch/>
        </p:blipFill>
        <p:spPr>
          <a:xfrm>
            <a:off x="179512" y="1265859"/>
            <a:ext cx="5329621" cy="4827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509134" y="1844824"/>
            <a:ext cx="344100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 12 ВЕКЕ КРЕМЛЬ БЫЛ</a:t>
            </a:r>
          </a:p>
          <a:p>
            <a:r>
              <a:rPr lang="ru-RU" dirty="0" smtClean="0"/>
              <a:t>СЛОЖЕН ИЗ СОСНОВЫХ </a:t>
            </a:r>
          </a:p>
          <a:p>
            <a:r>
              <a:rPr lang="ru-RU" dirty="0" smtClean="0"/>
              <a:t>БРЕВЕН.</a:t>
            </a:r>
          </a:p>
          <a:p>
            <a:r>
              <a:rPr lang="ru-RU" dirty="0" smtClean="0"/>
              <a:t>В НАЧАЛЕ 14 ВЕКА СТЕНЫ</a:t>
            </a:r>
          </a:p>
          <a:p>
            <a:r>
              <a:rPr lang="ru-RU" dirty="0" smtClean="0"/>
              <a:t> БЫЛИ ПОСТРОИНЫ ИЗ ДУБА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700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троительство московского кремля: 19 тыс изображений найдено в Яндекс.Картинках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6" t="22491" r="34159" b="21885"/>
          <a:stretch/>
        </p:blipFill>
        <p:spPr>
          <a:xfrm>
            <a:off x="179512" y="404664"/>
            <a:ext cx="6466875" cy="6120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6693751" y="912467"/>
            <a:ext cx="234211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FF9900"/>
                </a:solidFill>
              </a:rPr>
              <a:t>В КОНЦЕ</a:t>
            </a:r>
          </a:p>
          <a:p>
            <a:r>
              <a:rPr lang="ru-RU" sz="2000" dirty="0" smtClean="0">
                <a:solidFill>
                  <a:srgbClr val="FF9900"/>
                </a:solidFill>
              </a:rPr>
              <a:t>14 ВЕКА СТЕНЫ</a:t>
            </a:r>
          </a:p>
          <a:p>
            <a:r>
              <a:rPr lang="ru-RU" sz="2000" dirty="0" smtClean="0">
                <a:solidFill>
                  <a:srgbClr val="FF9900"/>
                </a:solidFill>
              </a:rPr>
              <a:t>ЗАМЕНИЛИ НА </a:t>
            </a:r>
          </a:p>
          <a:p>
            <a:r>
              <a:rPr lang="ru-RU" sz="2000" dirty="0" smtClean="0">
                <a:solidFill>
                  <a:srgbClr val="FF9900"/>
                </a:solidFill>
              </a:rPr>
              <a:t>БЕЛОКАМЕННЫЕ</a:t>
            </a:r>
            <a:endParaRPr lang="ru-RU" sz="2000" dirty="0">
              <a:solidFill>
                <a:srgbClr val="FF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98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троительство московского кремля: 19 тыс изображений найдено в Яндекс.Картинках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99" t="15758" r="43374" b="15421"/>
          <a:stretch/>
        </p:blipFill>
        <p:spPr>
          <a:xfrm>
            <a:off x="179512" y="-34638"/>
            <a:ext cx="4680520" cy="6892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5004048" y="980728"/>
            <a:ext cx="3803734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FF66"/>
                </a:solidFill>
              </a:rPr>
              <a:t>Стены из красного кирпича</a:t>
            </a:r>
          </a:p>
          <a:p>
            <a:r>
              <a:rPr lang="ru-RU" sz="2400" dirty="0" smtClean="0">
                <a:solidFill>
                  <a:srgbClr val="FFFF66"/>
                </a:solidFill>
              </a:rPr>
              <a:t>Были возведены в конце</a:t>
            </a:r>
          </a:p>
          <a:p>
            <a:r>
              <a:rPr lang="ru-RU" sz="2400" dirty="0" smtClean="0">
                <a:solidFill>
                  <a:srgbClr val="FFFF66"/>
                </a:solidFill>
              </a:rPr>
              <a:t> 15 века</a:t>
            </a:r>
          </a:p>
          <a:p>
            <a:r>
              <a:rPr lang="ru-RU" sz="2400" dirty="0" smtClean="0">
                <a:solidFill>
                  <a:srgbClr val="FFFF66"/>
                </a:solidFill>
              </a:rPr>
              <a:t>По приказу Ивана </a:t>
            </a:r>
            <a:r>
              <a:rPr lang="en-US" sz="2400" dirty="0" smtClean="0">
                <a:solidFill>
                  <a:srgbClr val="FFFF66"/>
                </a:solidFill>
              </a:rPr>
              <a:t>III</a:t>
            </a:r>
            <a:r>
              <a:rPr lang="ru-RU" sz="2400" dirty="0" smtClean="0">
                <a:solidFill>
                  <a:srgbClr val="FFFF66"/>
                </a:solidFill>
              </a:rPr>
              <a:t>.</a:t>
            </a:r>
          </a:p>
          <a:p>
            <a:endParaRPr lang="ru-RU" sz="2400" dirty="0"/>
          </a:p>
          <a:p>
            <a:r>
              <a:rPr lang="ru-RU" sz="2400" dirty="0" smtClean="0">
                <a:solidFill>
                  <a:srgbClr val="FF9900"/>
                </a:solidFill>
              </a:rPr>
              <a:t>Кремль со времен</a:t>
            </a:r>
          </a:p>
          <a:p>
            <a:r>
              <a:rPr lang="ru-RU" sz="2400" dirty="0" smtClean="0">
                <a:solidFill>
                  <a:srgbClr val="FF9900"/>
                </a:solidFill>
              </a:rPr>
              <a:t> Московского государства</a:t>
            </a:r>
          </a:p>
          <a:p>
            <a:r>
              <a:rPr lang="ru-RU" sz="2400" dirty="0">
                <a:solidFill>
                  <a:srgbClr val="FF9900"/>
                </a:solidFill>
              </a:rPr>
              <a:t>я</a:t>
            </a:r>
            <a:r>
              <a:rPr lang="ru-RU" sz="2400" dirty="0" smtClean="0">
                <a:solidFill>
                  <a:srgbClr val="FF9900"/>
                </a:solidFill>
              </a:rPr>
              <a:t>вляется центром столицы </a:t>
            </a:r>
          </a:p>
          <a:p>
            <a:r>
              <a:rPr lang="ru-RU" sz="2400" dirty="0" smtClean="0">
                <a:solidFill>
                  <a:srgbClr val="FF9900"/>
                </a:solidFill>
              </a:rPr>
              <a:t>России.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402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365983"/>
            <a:ext cx="45804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FF66"/>
                </a:solidFill>
              </a:rPr>
              <a:t>СОБОРНАЯ ПЛОЩАДЬ</a:t>
            </a:r>
            <a:endParaRPr lang="ru-RU" sz="3200" dirty="0">
              <a:solidFill>
                <a:srgbClr val="FFFF66"/>
              </a:solidFill>
            </a:endParaRPr>
          </a:p>
        </p:txBody>
      </p:sp>
      <p:pic>
        <p:nvPicPr>
          <p:cNvPr id="3" name="Рисунок 2" descr="соборная площадь кремля: 15 тыс изображений найдено в Яндекс.Картинках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0" t="20607" r="31466" b="19596"/>
          <a:stretch/>
        </p:blipFill>
        <p:spPr>
          <a:xfrm>
            <a:off x="611560" y="1052736"/>
            <a:ext cx="7385426" cy="5643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8464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225732"/>
            <a:ext cx="5920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9900"/>
                </a:solidFill>
              </a:rPr>
              <a:t>КОЛОКОЛЬНЯ ИВАНА ВЕЛИКОГО</a:t>
            </a:r>
            <a:endParaRPr lang="ru-RU" sz="2800" dirty="0">
              <a:solidFill>
                <a:srgbClr val="FF9900"/>
              </a:solidFill>
            </a:endParaRPr>
          </a:p>
        </p:txBody>
      </p:sp>
      <p:pic>
        <p:nvPicPr>
          <p:cNvPr id="3" name="Рисунок 2" descr="колокольня ивана великого московского кремля: 8 тыс изображений найдено в Яндекс.Картинках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17" t="16431" r="44720" b="19057"/>
          <a:stretch/>
        </p:blipFill>
        <p:spPr>
          <a:xfrm>
            <a:off x="323528" y="908720"/>
            <a:ext cx="3935862" cy="5730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716016" y="1700808"/>
            <a:ext cx="395063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В те времена самое высокое </a:t>
            </a:r>
          </a:p>
          <a:p>
            <a:r>
              <a:rPr lang="ru-RU" sz="2400" dirty="0" smtClean="0"/>
              <a:t>здание Москвы.</a:t>
            </a:r>
          </a:p>
          <a:p>
            <a:endParaRPr lang="ru-RU" sz="2400" dirty="0"/>
          </a:p>
          <a:p>
            <a:r>
              <a:rPr lang="ru-RU" sz="2400" dirty="0" smtClean="0"/>
              <a:t>Колокола звонили по самым</a:t>
            </a:r>
          </a:p>
          <a:p>
            <a:r>
              <a:rPr lang="ru-RU" sz="2400" dirty="0" smtClean="0"/>
              <a:t> главным праздникам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8519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ночная москва фото салют: 18 тыс изображений найдено в Яндекс.Картинках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" t="24647" r="31778" b="24444"/>
          <a:stretch/>
        </p:blipFill>
        <p:spPr>
          <a:xfrm>
            <a:off x="-15447" y="116632"/>
            <a:ext cx="9123108" cy="6840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2479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107</TotalTime>
  <Words>142</Words>
  <Application>Microsoft Office PowerPoint</Application>
  <PresentationFormat>Экран (4:3)</PresentationFormat>
  <Paragraphs>52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</dc:creator>
  <cp:lastModifiedBy>Макс</cp:lastModifiedBy>
  <cp:revision>13</cp:revision>
  <dcterms:created xsi:type="dcterms:W3CDTF">2015-09-16T12:43:09Z</dcterms:created>
  <dcterms:modified xsi:type="dcterms:W3CDTF">2015-09-16T16:47:08Z</dcterms:modified>
</cp:coreProperties>
</file>