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9" r:id="rId2"/>
    <p:sldId id="265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61" r:id="rId12"/>
    <p:sldId id="27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B1F3295-1ABE-4D2F-8529-66777A6BD4D3}">
          <p14:sldIdLst>
            <p14:sldId id="259"/>
            <p14:sldId id="265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61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C10D1-D427-44E2-A566-ED754CB18F7A}" type="datetimeFigureOut">
              <a:rPr lang="ru-RU" smtClean="0"/>
              <a:t>15.05.2015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9509D-D80F-4A86-8511-5B2CC52E02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81C5C16-78A6-4120-95F3-877E4FC049F5}" type="slidenum">
              <a:rPr lang="ru-RU"/>
              <a:pPr eaLnBrk="1" hangingPunct="1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ltGray"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244475" y="3316288"/>
            <a:ext cx="8305800" cy="150812"/>
            <a:chOff x="154" y="2089"/>
            <a:chExt cx="5232" cy="95"/>
          </a:xfrm>
        </p:grpSpPr>
        <p:sp>
          <p:nvSpPr>
            <p:cNvPr id="3074" name="Freeform 2"/>
            <p:cNvSpPr>
              <a:spLocks/>
            </p:cNvSpPr>
            <p:nvPr/>
          </p:nvSpPr>
          <p:spPr bwMode="ltGray">
            <a:xfrm>
              <a:off x="154" y="2099"/>
              <a:ext cx="5221" cy="85"/>
            </a:xfrm>
            <a:custGeom>
              <a:avLst/>
              <a:gdLst>
                <a:gd name="T0" fmla="*/ 167 w 5221"/>
                <a:gd name="T1" fmla="*/ 8 h 85"/>
                <a:gd name="T2" fmla="*/ 355 w 5221"/>
                <a:gd name="T3" fmla="*/ 16 h 85"/>
                <a:gd name="T4" fmla="*/ 491 w 5221"/>
                <a:gd name="T5" fmla="*/ 33 h 85"/>
                <a:gd name="T6" fmla="*/ 731 w 5221"/>
                <a:gd name="T7" fmla="*/ 33 h 85"/>
                <a:gd name="T8" fmla="*/ 950 w 5221"/>
                <a:gd name="T9" fmla="*/ 33 h 85"/>
                <a:gd name="T10" fmla="*/ 1137 w 5221"/>
                <a:gd name="T11" fmla="*/ 0 h 85"/>
                <a:gd name="T12" fmla="*/ 1336 w 5221"/>
                <a:gd name="T13" fmla="*/ 8 h 85"/>
                <a:gd name="T14" fmla="*/ 1545 w 5221"/>
                <a:gd name="T15" fmla="*/ 25 h 85"/>
                <a:gd name="T16" fmla="*/ 1733 w 5221"/>
                <a:gd name="T17" fmla="*/ 25 h 85"/>
                <a:gd name="T18" fmla="*/ 1984 w 5221"/>
                <a:gd name="T19" fmla="*/ 25 h 85"/>
                <a:gd name="T20" fmla="*/ 2234 w 5221"/>
                <a:gd name="T21" fmla="*/ 25 h 85"/>
                <a:gd name="T22" fmla="*/ 2464 w 5221"/>
                <a:gd name="T23" fmla="*/ 25 h 85"/>
                <a:gd name="T24" fmla="*/ 2651 w 5221"/>
                <a:gd name="T25" fmla="*/ 25 h 85"/>
                <a:gd name="T26" fmla="*/ 2819 w 5221"/>
                <a:gd name="T27" fmla="*/ 25 h 85"/>
                <a:gd name="T28" fmla="*/ 3038 w 5221"/>
                <a:gd name="T29" fmla="*/ 33 h 85"/>
                <a:gd name="T30" fmla="*/ 3152 w 5221"/>
                <a:gd name="T31" fmla="*/ 59 h 85"/>
                <a:gd name="T32" fmla="*/ 3320 w 5221"/>
                <a:gd name="T33" fmla="*/ 50 h 85"/>
                <a:gd name="T34" fmla="*/ 3643 w 5221"/>
                <a:gd name="T35" fmla="*/ 50 h 85"/>
                <a:gd name="T36" fmla="*/ 3832 w 5221"/>
                <a:gd name="T37" fmla="*/ 25 h 85"/>
                <a:gd name="T38" fmla="*/ 3987 w 5221"/>
                <a:gd name="T39" fmla="*/ 8 h 85"/>
                <a:gd name="T40" fmla="*/ 4227 w 5221"/>
                <a:gd name="T41" fmla="*/ 8 h 85"/>
                <a:gd name="T42" fmla="*/ 4437 w 5221"/>
                <a:gd name="T43" fmla="*/ 33 h 85"/>
                <a:gd name="T44" fmla="*/ 4687 w 5221"/>
                <a:gd name="T45" fmla="*/ 33 h 85"/>
                <a:gd name="T46" fmla="*/ 4834 w 5221"/>
                <a:gd name="T47" fmla="*/ 33 h 85"/>
                <a:gd name="T48" fmla="*/ 5074 w 5221"/>
                <a:gd name="T49" fmla="*/ 33 h 85"/>
                <a:gd name="T50" fmla="*/ 5199 w 5221"/>
                <a:gd name="T51" fmla="*/ 76 h 85"/>
                <a:gd name="T52" fmla="*/ 4938 w 5221"/>
                <a:gd name="T53" fmla="*/ 67 h 85"/>
                <a:gd name="T54" fmla="*/ 4719 w 5221"/>
                <a:gd name="T55" fmla="*/ 67 h 85"/>
                <a:gd name="T56" fmla="*/ 4499 w 5221"/>
                <a:gd name="T57" fmla="*/ 76 h 85"/>
                <a:gd name="T58" fmla="*/ 4312 w 5221"/>
                <a:gd name="T59" fmla="*/ 84 h 85"/>
                <a:gd name="T60" fmla="*/ 4029 w 5221"/>
                <a:gd name="T61" fmla="*/ 76 h 85"/>
                <a:gd name="T62" fmla="*/ 3821 w 5221"/>
                <a:gd name="T63" fmla="*/ 59 h 85"/>
                <a:gd name="T64" fmla="*/ 3612 w 5221"/>
                <a:gd name="T65" fmla="*/ 59 h 85"/>
                <a:gd name="T66" fmla="*/ 3456 w 5221"/>
                <a:gd name="T67" fmla="*/ 76 h 85"/>
                <a:gd name="T68" fmla="*/ 3205 w 5221"/>
                <a:gd name="T69" fmla="*/ 84 h 85"/>
                <a:gd name="T70" fmla="*/ 2944 w 5221"/>
                <a:gd name="T71" fmla="*/ 76 h 85"/>
                <a:gd name="T72" fmla="*/ 2651 w 5221"/>
                <a:gd name="T73" fmla="*/ 84 h 85"/>
                <a:gd name="T74" fmla="*/ 2432 w 5221"/>
                <a:gd name="T75" fmla="*/ 76 h 85"/>
                <a:gd name="T76" fmla="*/ 2192 w 5221"/>
                <a:gd name="T77" fmla="*/ 76 h 85"/>
                <a:gd name="T78" fmla="*/ 2014 w 5221"/>
                <a:gd name="T79" fmla="*/ 59 h 85"/>
                <a:gd name="T80" fmla="*/ 1837 w 5221"/>
                <a:gd name="T81" fmla="*/ 67 h 85"/>
                <a:gd name="T82" fmla="*/ 1628 w 5221"/>
                <a:gd name="T83" fmla="*/ 76 h 85"/>
                <a:gd name="T84" fmla="*/ 1451 w 5221"/>
                <a:gd name="T85" fmla="*/ 59 h 85"/>
                <a:gd name="T86" fmla="*/ 1211 w 5221"/>
                <a:gd name="T87" fmla="*/ 59 h 85"/>
                <a:gd name="T88" fmla="*/ 876 w 5221"/>
                <a:gd name="T89" fmla="*/ 67 h 85"/>
                <a:gd name="T90" fmla="*/ 668 w 5221"/>
                <a:gd name="T91" fmla="*/ 59 h 85"/>
                <a:gd name="T92" fmla="*/ 521 w 5221"/>
                <a:gd name="T93" fmla="*/ 42 h 85"/>
                <a:gd name="T94" fmla="*/ 324 w 5221"/>
                <a:gd name="T95" fmla="*/ 50 h 85"/>
                <a:gd name="T96" fmla="*/ 135 w 5221"/>
                <a:gd name="T97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21" h="85">
                  <a:moveTo>
                    <a:pt x="0" y="25"/>
                  </a:moveTo>
                  <a:lnTo>
                    <a:pt x="94" y="16"/>
                  </a:lnTo>
                  <a:lnTo>
                    <a:pt x="125" y="8"/>
                  </a:lnTo>
                  <a:lnTo>
                    <a:pt x="167" y="8"/>
                  </a:lnTo>
                  <a:lnTo>
                    <a:pt x="198" y="8"/>
                  </a:lnTo>
                  <a:lnTo>
                    <a:pt x="240" y="8"/>
                  </a:lnTo>
                  <a:lnTo>
                    <a:pt x="324" y="8"/>
                  </a:lnTo>
                  <a:lnTo>
                    <a:pt x="355" y="16"/>
                  </a:lnTo>
                  <a:lnTo>
                    <a:pt x="386" y="16"/>
                  </a:lnTo>
                  <a:lnTo>
                    <a:pt x="428" y="25"/>
                  </a:lnTo>
                  <a:lnTo>
                    <a:pt x="459" y="33"/>
                  </a:lnTo>
                  <a:lnTo>
                    <a:pt x="491" y="33"/>
                  </a:lnTo>
                  <a:lnTo>
                    <a:pt x="574" y="33"/>
                  </a:lnTo>
                  <a:lnTo>
                    <a:pt x="616" y="33"/>
                  </a:lnTo>
                  <a:lnTo>
                    <a:pt x="657" y="33"/>
                  </a:lnTo>
                  <a:lnTo>
                    <a:pt x="731" y="33"/>
                  </a:lnTo>
                  <a:lnTo>
                    <a:pt x="793" y="33"/>
                  </a:lnTo>
                  <a:lnTo>
                    <a:pt x="856" y="33"/>
                  </a:lnTo>
                  <a:lnTo>
                    <a:pt x="918" y="33"/>
                  </a:lnTo>
                  <a:lnTo>
                    <a:pt x="950" y="33"/>
                  </a:lnTo>
                  <a:lnTo>
                    <a:pt x="1023" y="25"/>
                  </a:lnTo>
                  <a:lnTo>
                    <a:pt x="1065" y="16"/>
                  </a:lnTo>
                  <a:lnTo>
                    <a:pt x="1107" y="0"/>
                  </a:lnTo>
                  <a:lnTo>
                    <a:pt x="1137" y="0"/>
                  </a:lnTo>
                  <a:lnTo>
                    <a:pt x="1169" y="0"/>
                  </a:lnTo>
                  <a:lnTo>
                    <a:pt x="1232" y="0"/>
                  </a:lnTo>
                  <a:lnTo>
                    <a:pt x="1273" y="8"/>
                  </a:lnTo>
                  <a:lnTo>
                    <a:pt x="1336" y="8"/>
                  </a:lnTo>
                  <a:lnTo>
                    <a:pt x="1398" y="8"/>
                  </a:lnTo>
                  <a:lnTo>
                    <a:pt x="1420" y="16"/>
                  </a:lnTo>
                  <a:lnTo>
                    <a:pt x="1483" y="16"/>
                  </a:lnTo>
                  <a:lnTo>
                    <a:pt x="1545" y="25"/>
                  </a:lnTo>
                  <a:lnTo>
                    <a:pt x="1608" y="25"/>
                  </a:lnTo>
                  <a:lnTo>
                    <a:pt x="1649" y="25"/>
                  </a:lnTo>
                  <a:lnTo>
                    <a:pt x="1691" y="25"/>
                  </a:lnTo>
                  <a:lnTo>
                    <a:pt x="1733" y="25"/>
                  </a:lnTo>
                  <a:lnTo>
                    <a:pt x="1774" y="25"/>
                  </a:lnTo>
                  <a:lnTo>
                    <a:pt x="1816" y="16"/>
                  </a:lnTo>
                  <a:lnTo>
                    <a:pt x="1900" y="16"/>
                  </a:lnTo>
                  <a:lnTo>
                    <a:pt x="1984" y="25"/>
                  </a:lnTo>
                  <a:lnTo>
                    <a:pt x="2046" y="25"/>
                  </a:lnTo>
                  <a:lnTo>
                    <a:pt x="2109" y="25"/>
                  </a:lnTo>
                  <a:lnTo>
                    <a:pt x="2171" y="25"/>
                  </a:lnTo>
                  <a:lnTo>
                    <a:pt x="2234" y="25"/>
                  </a:lnTo>
                  <a:lnTo>
                    <a:pt x="2265" y="25"/>
                  </a:lnTo>
                  <a:lnTo>
                    <a:pt x="2307" y="25"/>
                  </a:lnTo>
                  <a:lnTo>
                    <a:pt x="2390" y="25"/>
                  </a:lnTo>
                  <a:lnTo>
                    <a:pt x="2464" y="25"/>
                  </a:lnTo>
                  <a:lnTo>
                    <a:pt x="2505" y="25"/>
                  </a:lnTo>
                  <a:lnTo>
                    <a:pt x="2547" y="25"/>
                  </a:lnTo>
                  <a:lnTo>
                    <a:pt x="2589" y="25"/>
                  </a:lnTo>
                  <a:lnTo>
                    <a:pt x="2651" y="25"/>
                  </a:lnTo>
                  <a:lnTo>
                    <a:pt x="2693" y="25"/>
                  </a:lnTo>
                  <a:lnTo>
                    <a:pt x="2725" y="25"/>
                  </a:lnTo>
                  <a:lnTo>
                    <a:pt x="2756" y="25"/>
                  </a:lnTo>
                  <a:lnTo>
                    <a:pt x="2819" y="25"/>
                  </a:lnTo>
                  <a:lnTo>
                    <a:pt x="2881" y="25"/>
                  </a:lnTo>
                  <a:lnTo>
                    <a:pt x="2965" y="25"/>
                  </a:lnTo>
                  <a:lnTo>
                    <a:pt x="3006" y="33"/>
                  </a:lnTo>
                  <a:lnTo>
                    <a:pt x="3038" y="33"/>
                  </a:lnTo>
                  <a:lnTo>
                    <a:pt x="3069" y="33"/>
                  </a:lnTo>
                  <a:lnTo>
                    <a:pt x="3101" y="59"/>
                  </a:lnTo>
                  <a:lnTo>
                    <a:pt x="3131" y="84"/>
                  </a:lnTo>
                  <a:lnTo>
                    <a:pt x="3152" y="59"/>
                  </a:lnTo>
                  <a:lnTo>
                    <a:pt x="3216" y="67"/>
                  </a:lnTo>
                  <a:lnTo>
                    <a:pt x="3246" y="67"/>
                  </a:lnTo>
                  <a:lnTo>
                    <a:pt x="3288" y="59"/>
                  </a:lnTo>
                  <a:lnTo>
                    <a:pt x="3320" y="50"/>
                  </a:lnTo>
                  <a:lnTo>
                    <a:pt x="3351" y="50"/>
                  </a:lnTo>
                  <a:lnTo>
                    <a:pt x="3435" y="50"/>
                  </a:lnTo>
                  <a:lnTo>
                    <a:pt x="3539" y="50"/>
                  </a:lnTo>
                  <a:lnTo>
                    <a:pt x="3643" y="50"/>
                  </a:lnTo>
                  <a:lnTo>
                    <a:pt x="3706" y="50"/>
                  </a:lnTo>
                  <a:lnTo>
                    <a:pt x="3768" y="42"/>
                  </a:lnTo>
                  <a:lnTo>
                    <a:pt x="3810" y="33"/>
                  </a:lnTo>
                  <a:lnTo>
                    <a:pt x="3832" y="25"/>
                  </a:lnTo>
                  <a:lnTo>
                    <a:pt x="3862" y="16"/>
                  </a:lnTo>
                  <a:lnTo>
                    <a:pt x="3894" y="8"/>
                  </a:lnTo>
                  <a:lnTo>
                    <a:pt x="3957" y="8"/>
                  </a:lnTo>
                  <a:lnTo>
                    <a:pt x="3987" y="8"/>
                  </a:lnTo>
                  <a:lnTo>
                    <a:pt x="4072" y="8"/>
                  </a:lnTo>
                  <a:lnTo>
                    <a:pt x="4155" y="8"/>
                  </a:lnTo>
                  <a:lnTo>
                    <a:pt x="4186" y="8"/>
                  </a:lnTo>
                  <a:lnTo>
                    <a:pt x="4227" y="8"/>
                  </a:lnTo>
                  <a:lnTo>
                    <a:pt x="4312" y="8"/>
                  </a:lnTo>
                  <a:lnTo>
                    <a:pt x="4374" y="8"/>
                  </a:lnTo>
                  <a:lnTo>
                    <a:pt x="4405" y="25"/>
                  </a:lnTo>
                  <a:lnTo>
                    <a:pt x="4437" y="33"/>
                  </a:lnTo>
                  <a:lnTo>
                    <a:pt x="4478" y="33"/>
                  </a:lnTo>
                  <a:lnTo>
                    <a:pt x="4562" y="33"/>
                  </a:lnTo>
                  <a:lnTo>
                    <a:pt x="4624" y="33"/>
                  </a:lnTo>
                  <a:lnTo>
                    <a:pt x="4687" y="33"/>
                  </a:lnTo>
                  <a:lnTo>
                    <a:pt x="4709" y="33"/>
                  </a:lnTo>
                  <a:lnTo>
                    <a:pt x="4750" y="33"/>
                  </a:lnTo>
                  <a:lnTo>
                    <a:pt x="4792" y="33"/>
                  </a:lnTo>
                  <a:lnTo>
                    <a:pt x="4834" y="33"/>
                  </a:lnTo>
                  <a:lnTo>
                    <a:pt x="4896" y="33"/>
                  </a:lnTo>
                  <a:lnTo>
                    <a:pt x="4928" y="33"/>
                  </a:lnTo>
                  <a:lnTo>
                    <a:pt x="5000" y="33"/>
                  </a:lnTo>
                  <a:lnTo>
                    <a:pt x="5074" y="33"/>
                  </a:lnTo>
                  <a:lnTo>
                    <a:pt x="5147" y="33"/>
                  </a:lnTo>
                  <a:lnTo>
                    <a:pt x="5178" y="33"/>
                  </a:lnTo>
                  <a:lnTo>
                    <a:pt x="5220" y="50"/>
                  </a:lnTo>
                  <a:lnTo>
                    <a:pt x="5199" y="76"/>
                  </a:lnTo>
                  <a:lnTo>
                    <a:pt x="5115" y="76"/>
                  </a:lnTo>
                  <a:lnTo>
                    <a:pt x="5084" y="76"/>
                  </a:lnTo>
                  <a:lnTo>
                    <a:pt x="5000" y="67"/>
                  </a:lnTo>
                  <a:lnTo>
                    <a:pt x="4938" y="67"/>
                  </a:lnTo>
                  <a:lnTo>
                    <a:pt x="4906" y="67"/>
                  </a:lnTo>
                  <a:lnTo>
                    <a:pt x="4864" y="67"/>
                  </a:lnTo>
                  <a:lnTo>
                    <a:pt x="4792" y="67"/>
                  </a:lnTo>
                  <a:lnTo>
                    <a:pt x="4719" y="67"/>
                  </a:lnTo>
                  <a:lnTo>
                    <a:pt x="4687" y="67"/>
                  </a:lnTo>
                  <a:lnTo>
                    <a:pt x="4624" y="67"/>
                  </a:lnTo>
                  <a:lnTo>
                    <a:pt x="4583" y="67"/>
                  </a:lnTo>
                  <a:lnTo>
                    <a:pt x="4499" y="76"/>
                  </a:lnTo>
                  <a:lnTo>
                    <a:pt x="4468" y="84"/>
                  </a:lnTo>
                  <a:lnTo>
                    <a:pt x="4426" y="84"/>
                  </a:lnTo>
                  <a:lnTo>
                    <a:pt x="4395" y="84"/>
                  </a:lnTo>
                  <a:lnTo>
                    <a:pt x="4312" y="84"/>
                  </a:lnTo>
                  <a:lnTo>
                    <a:pt x="4248" y="84"/>
                  </a:lnTo>
                  <a:lnTo>
                    <a:pt x="4218" y="84"/>
                  </a:lnTo>
                  <a:lnTo>
                    <a:pt x="4113" y="76"/>
                  </a:lnTo>
                  <a:lnTo>
                    <a:pt x="4029" y="76"/>
                  </a:lnTo>
                  <a:lnTo>
                    <a:pt x="3946" y="67"/>
                  </a:lnTo>
                  <a:lnTo>
                    <a:pt x="3883" y="59"/>
                  </a:lnTo>
                  <a:lnTo>
                    <a:pt x="3852" y="59"/>
                  </a:lnTo>
                  <a:lnTo>
                    <a:pt x="3821" y="59"/>
                  </a:lnTo>
                  <a:lnTo>
                    <a:pt x="3789" y="59"/>
                  </a:lnTo>
                  <a:lnTo>
                    <a:pt x="3758" y="59"/>
                  </a:lnTo>
                  <a:lnTo>
                    <a:pt x="3675" y="59"/>
                  </a:lnTo>
                  <a:lnTo>
                    <a:pt x="3612" y="59"/>
                  </a:lnTo>
                  <a:lnTo>
                    <a:pt x="3549" y="59"/>
                  </a:lnTo>
                  <a:lnTo>
                    <a:pt x="3518" y="59"/>
                  </a:lnTo>
                  <a:lnTo>
                    <a:pt x="3486" y="76"/>
                  </a:lnTo>
                  <a:lnTo>
                    <a:pt x="3456" y="76"/>
                  </a:lnTo>
                  <a:lnTo>
                    <a:pt x="3393" y="84"/>
                  </a:lnTo>
                  <a:lnTo>
                    <a:pt x="3320" y="84"/>
                  </a:lnTo>
                  <a:lnTo>
                    <a:pt x="3236" y="84"/>
                  </a:lnTo>
                  <a:lnTo>
                    <a:pt x="3205" y="84"/>
                  </a:lnTo>
                  <a:lnTo>
                    <a:pt x="3121" y="84"/>
                  </a:lnTo>
                  <a:lnTo>
                    <a:pt x="3059" y="84"/>
                  </a:lnTo>
                  <a:lnTo>
                    <a:pt x="3027" y="84"/>
                  </a:lnTo>
                  <a:lnTo>
                    <a:pt x="2944" y="76"/>
                  </a:lnTo>
                  <a:lnTo>
                    <a:pt x="2860" y="76"/>
                  </a:lnTo>
                  <a:lnTo>
                    <a:pt x="2798" y="76"/>
                  </a:lnTo>
                  <a:lnTo>
                    <a:pt x="2714" y="76"/>
                  </a:lnTo>
                  <a:lnTo>
                    <a:pt x="2651" y="84"/>
                  </a:lnTo>
                  <a:lnTo>
                    <a:pt x="2589" y="84"/>
                  </a:lnTo>
                  <a:lnTo>
                    <a:pt x="2505" y="84"/>
                  </a:lnTo>
                  <a:lnTo>
                    <a:pt x="2474" y="76"/>
                  </a:lnTo>
                  <a:lnTo>
                    <a:pt x="2432" y="76"/>
                  </a:lnTo>
                  <a:lnTo>
                    <a:pt x="2360" y="76"/>
                  </a:lnTo>
                  <a:lnTo>
                    <a:pt x="2318" y="76"/>
                  </a:lnTo>
                  <a:lnTo>
                    <a:pt x="2254" y="76"/>
                  </a:lnTo>
                  <a:lnTo>
                    <a:pt x="2192" y="76"/>
                  </a:lnTo>
                  <a:lnTo>
                    <a:pt x="2150" y="76"/>
                  </a:lnTo>
                  <a:lnTo>
                    <a:pt x="2088" y="76"/>
                  </a:lnTo>
                  <a:lnTo>
                    <a:pt x="2056" y="67"/>
                  </a:lnTo>
                  <a:lnTo>
                    <a:pt x="2014" y="59"/>
                  </a:lnTo>
                  <a:lnTo>
                    <a:pt x="1973" y="59"/>
                  </a:lnTo>
                  <a:lnTo>
                    <a:pt x="1889" y="59"/>
                  </a:lnTo>
                  <a:lnTo>
                    <a:pt x="1859" y="59"/>
                  </a:lnTo>
                  <a:lnTo>
                    <a:pt x="1837" y="67"/>
                  </a:lnTo>
                  <a:lnTo>
                    <a:pt x="1774" y="76"/>
                  </a:lnTo>
                  <a:lnTo>
                    <a:pt x="1743" y="84"/>
                  </a:lnTo>
                  <a:lnTo>
                    <a:pt x="1660" y="76"/>
                  </a:lnTo>
                  <a:lnTo>
                    <a:pt x="1628" y="76"/>
                  </a:lnTo>
                  <a:lnTo>
                    <a:pt x="1545" y="84"/>
                  </a:lnTo>
                  <a:lnTo>
                    <a:pt x="1513" y="84"/>
                  </a:lnTo>
                  <a:lnTo>
                    <a:pt x="1483" y="84"/>
                  </a:lnTo>
                  <a:lnTo>
                    <a:pt x="1451" y="59"/>
                  </a:lnTo>
                  <a:lnTo>
                    <a:pt x="1409" y="50"/>
                  </a:lnTo>
                  <a:lnTo>
                    <a:pt x="1336" y="50"/>
                  </a:lnTo>
                  <a:lnTo>
                    <a:pt x="1294" y="59"/>
                  </a:lnTo>
                  <a:lnTo>
                    <a:pt x="1211" y="59"/>
                  </a:lnTo>
                  <a:lnTo>
                    <a:pt x="1127" y="67"/>
                  </a:lnTo>
                  <a:lnTo>
                    <a:pt x="1023" y="67"/>
                  </a:lnTo>
                  <a:lnTo>
                    <a:pt x="960" y="67"/>
                  </a:lnTo>
                  <a:lnTo>
                    <a:pt x="876" y="67"/>
                  </a:lnTo>
                  <a:lnTo>
                    <a:pt x="846" y="67"/>
                  </a:lnTo>
                  <a:lnTo>
                    <a:pt x="762" y="76"/>
                  </a:lnTo>
                  <a:lnTo>
                    <a:pt x="699" y="76"/>
                  </a:lnTo>
                  <a:lnTo>
                    <a:pt x="668" y="59"/>
                  </a:lnTo>
                  <a:lnTo>
                    <a:pt x="636" y="42"/>
                  </a:lnTo>
                  <a:lnTo>
                    <a:pt x="606" y="42"/>
                  </a:lnTo>
                  <a:lnTo>
                    <a:pt x="543" y="42"/>
                  </a:lnTo>
                  <a:lnTo>
                    <a:pt x="521" y="42"/>
                  </a:lnTo>
                  <a:lnTo>
                    <a:pt x="491" y="50"/>
                  </a:lnTo>
                  <a:lnTo>
                    <a:pt x="459" y="50"/>
                  </a:lnTo>
                  <a:lnTo>
                    <a:pt x="428" y="50"/>
                  </a:lnTo>
                  <a:lnTo>
                    <a:pt x="324" y="50"/>
                  </a:lnTo>
                  <a:lnTo>
                    <a:pt x="292" y="50"/>
                  </a:lnTo>
                  <a:lnTo>
                    <a:pt x="250" y="50"/>
                  </a:lnTo>
                  <a:lnTo>
                    <a:pt x="219" y="50"/>
                  </a:lnTo>
                  <a:lnTo>
                    <a:pt x="135" y="50"/>
                  </a:lnTo>
                  <a:lnTo>
                    <a:pt x="52" y="50"/>
                  </a:lnTo>
                  <a:lnTo>
                    <a:pt x="0" y="25"/>
                  </a:lnTo>
                  <a:lnTo>
                    <a:pt x="0" y="25"/>
                  </a:lnTo>
                </a:path>
              </a:pathLst>
            </a:custGeom>
            <a:solidFill>
              <a:srgbClr val="F8F8F8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latin typeface="Times New Roman Cyr" charset="-52"/>
              </a:endParaRPr>
            </a:p>
          </p:txBody>
        </p:sp>
        <p:sp>
          <p:nvSpPr>
            <p:cNvPr id="3075" name="Freeform 3"/>
            <p:cNvSpPr>
              <a:spLocks/>
            </p:cNvSpPr>
            <p:nvPr/>
          </p:nvSpPr>
          <p:spPr bwMode="ltGray">
            <a:xfrm>
              <a:off x="165" y="2089"/>
              <a:ext cx="5221" cy="85"/>
            </a:xfrm>
            <a:custGeom>
              <a:avLst/>
              <a:gdLst>
                <a:gd name="T0" fmla="*/ 167 w 5221"/>
                <a:gd name="T1" fmla="*/ 8 h 85"/>
                <a:gd name="T2" fmla="*/ 355 w 5221"/>
                <a:gd name="T3" fmla="*/ 16 h 85"/>
                <a:gd name="T4" fmla="*/ 491 w 5221"/>
                <a:gd name="T5" fmla="*/ 33 h 85"/>
                <a:gd name="T6" fmla="*/ 731 w 5221"/>
                <a:gd name="T7" fmla="*/ 33 h 85"/>
                <a:gd name="T8" fmla="*/ 950 w 5221"/>
                <a:gd name="T9" fmla="*/ 33 h 85"/>
                <a:gd name="T10" fmla="*/ 1137 w 5221"/>
                <a:gd name="T11" fmla="*/ 0 h 85"/>
                <a:gd name="T12" fmla="*/ 1336 w 5221"/>
                <a:gd name="T13" fmla="*/ 8 h 85"/>
                <a:gd name="T14" fmla="*/ 1545 w 5221"/>
                <a:gd name="T15" fmla="*/ 25 h 85"/>
                <a:gd name="T16" fmla="*/ 1733 w 5221"/>
                <a:gd name="T17" fmla="*/ 25 h 85"/>
                <a:gd name="T18" fmla="*/ 1984 w 5221"/>
                <a:gd name="T19" fmla="*/ 25 h 85"/>
                <a:gd name="T20" fmla="*/ 2234 w 5221"/>
                <a:gd name="T21" fmla="*/ 25 h 85"/>
                <a:gd name="T22" fmla="*/ 2464 w 5221"/>
                <a:gd name="T23" fmla="*/ 25 h 85"/>
                <a:gd name="T24" fmla="*/ 2651 w 5221"/>
                <a:gd name="T25" fmla="*/ 25 h 85"/>
                <a:gd name="T26" fmla="*/ 2819 w 5221"/>
                <a:gd name="T27" fmla="*/ 25 h 85"/>
                <a:gd name="T28" fmla="*/ 3038 w 5221"/>
                <a:gd name="T29" fmla="*/ 33 h 85"/>
                <a:gd name="T30" fmla="*/ 3152 w 5221"/>
                <a:gd name="T31" fmla="*/ 59 h 85"/>
                <a:gd name="T32" fmla="*/ 3320 w 5221"/>
                <a:gd name="T33" fmla="*/ 50 h 85"/>
                <a:gd name="T34" fmla="*/ 3643 w 5221"/>
                <a:gd name="T35" fmla="*/ 50 h 85"/>
                <a:gd name="T36" fmla="*/ 3832 w 5221"/>
                <a:gd name="T37" fmla="*/ 25 h 85"/>
                <a:gd name="T38" fmla="*/ 3987 w 5221"/>
                <a:gd name="T39" fmla="*/ 8 h 85"/>
                <a:gd name="T40" fmla="*/ 4227 w 5221"/>
                <a:gd name="T41" fmla="*/ 8 h 85"/>
                <a:gd name="T42" fmla="*/ 4437 w 5221"/>
                <a:gd name="T43" fmla="*/ 33 h 85"/>
                <a:gd name="T44" fmla="*/ 4687 w 5221"/>
                <a:gd name="T45" fmla="*/ 33 h 85"/>
                <a:gd name="T46" fmla="*/ 4834 w 5221"/>
                <a:gd name="T47" fmla="*/ 33 h 85"/>
                <a:gd name="T48" fmla="*/ 5074 w 5221"/>
                <a:gd name="T49" fmla="*/ 33 h 85"/>
                <a:gd name="T50" fmla="*/ 5199 w 5221"/>
                <a:gd name="T51" fmla="*/ 76 h 85"/>
                <a:gd name="T52" fmla="*/ 4938 w 5221"/>
                <a:gd name="T53" fmla="*/ 67 h 85"/>
                <a:gd name="T54" fmla="*/ 4719 w 5221"/>
                <a:gd name="T55" fmla="*/ 67 h 85"/>
                <a:gd name="T56" fmla="*/ 4499 w 5221"/>
                <a:gd name="T57" fmla="*/ 76 h 85"/>
                <a:gd name="T58" fmla="*/ 4312 w 5221"/>
                <a:gd name="T59" fmla="*/ 84 h 85"/>
                <a:gd name="T60" fmla="*/ 4029 w 5221"/>
                <a:gd name="T61" fmla="*/ 76 h 85"/>
                <a:gd name="T62" fmla="*/ 3821 w 5221"/>
                <a:gd name="T63" fmla="*/ 59 h 85"/>
                <a:gd name="T64" fmla="*/ 3612 w 5221"/>
                <a:gd name="T65" fmla="*/ 59 h 85"/>
                <a:gd name="T66" fmla="*/ 3456 w 5221"/>
                <a:gd name="T67" fmla="*/ 76 h 85"/>
                <a:gd name="T68" fmla="*/ 3205 w 5221"/>
                <a:gd name="T69" fmla="*/ 84 h 85"/>
                <a:gd name="T70" fmla="*/ 2944 w 5221"/>
                <a:gd name="T71" fmla="*/ 76 h 85"/>
                <a:gd name="T72" fmla="*/ 2651 w 5221"/>
                <a:gd name="T73" fmla="*/ 84 h 85"/>
                <a:gd name="T74" fmla="*/ 2432 w 5221"/>
                <a:gd name="T75" fmla="*/ 76 h 85"/>
                <a:gd name="T76" fmla="*/ 2192 w 5221"/>
                <a:gd name="T77" fmla="*/ 76 h 85"/>
                <a:gd name="T78" fmla="*/ 2014 w 5221"/>
                <a:gd name="T79" fmla="*/ 59 h 85"/>
                <a:gd name="T80" fmla="*/ 1837 w 5221"/>
                <a:gd name="T81" fmla="*/ 67 h 85"/>
                <a:gd name="T82" fmla="*/ 1628 w 5221"/>
                <a:gd name="T83" fmla="*/ 76 h 85"/>
                <a:gd name="T84" fmla="*/ 1451 w 5221"/>
                <a:gd name="T85" fmla="*/ 59 h 85"/>
                <a:gd name="T86" fmla="*/ 1211 w 5221"/>
                <a:gd name="T87" fmla="*/ 59 h 85"/>
                <a:gd name="T88" fmla="*/ 876 w 5221"/>
                <a:gd name="T89" fmla="*/ 67 h 85"/>
                <a:gd name="T90" fmla="*/ 668 w 5221"/>
                <a:gd name="T91" fmla="*/ 59 h 85"/>
                <a:gd name="T92" fmla="*/ 521 w 5221"/>
                <a:gd name="T93" fmla="*/ 42 h 85"/>
                <a:gd name="T94" fmla="*/ 324 w 5221"/>
                <a:gd name="T95" fmla="*/ 50 h 85"/>
                <a:gd name="T96" fmla="*/ 135 w 5221"/>
                <a:gd name="T97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21" h="85">
                  <a:moveTo>
                    <a:pt x="0" y="25"/>
                  </a:moveTo>
                  <a:lnTo>
                    <a:pt x="94" y="16"/>
                  </a:lnTo>
                  <a:lnTo>
                    <a:pt x="125" y="8"/>
                  </a:lnTo>
                  <a:lnTo>
                    <a:pt x="167" y="8"/>
                  </a:lnTo>
                  <a:lnTo>
                    <a:pt x="198" y="8"/>
                  </a:lnTo>
                  <a:lnTo>
                    <a:pt x="240" y="8"/>
                  </a:lnTo>
                  <a:lnTo>
                    <a:pt x="324" y="8"/>
                  </a:lnTo>
                  <a:lnTo>
                    <a:pt x="355" y="16"/>
                  </a:lnTo>
                  <a:lnTo>
                    <a:pt x="386" y="16"/>
                  </a:lnTo>
                  <a:lnTo>
                    <a:pt x="428" y="25"/>
                  </a:lnTo>
                  <a:lnTo>
                    <a:pt x="459" y="33"/>
                  </a:lnTo>
                  <a:lnTo>
                    <a:pt x="491" y="33"/>
                  </a:lnTo>
                  <a:lnTo>
                    <a:pt x="574" y="33"/>
                  </a:lnTo>
                  <a:lnTo>
                    <a:pt x="616" y="33"/>
                  </a:lnTo>
                  <a:lnTo>
                    <a:pt x="657" y="33"/>
                  </a:lnTo>
                  <a:lnTo>
                    <a:pt x="731" y="33"/>
                  </a:lnTo>
                  <a:lnTo>
                    <a:pt x="793" y="33"/>
                  </a:lnTo>
                  <a:lnTo>
                    <a:pt x="856" y="33"/>
                  </a:lnTo>
                  <a:lnTo>
                    <a:pt x="918" y="33"/>
                  </a:lnTo>
                  <a:lnTo>
                    <a:pt x="950" y="33"/>
                  </a:lnTo>
                  <a:lnTo>
                    <a:pt x="1023" y="25"/>
                  </a:lnTo>
                  <a:lnTo>
                    <a:pt x="1065" y="16"/>
                  </a:lnTo>
                  <a:lnTo>
                    <a:pt x="1107" y="0"/>
                  </a:lnTo>
                  <a:lnTo>
                    <a:pt x="1137" y="0"/>
                  </a:lnTo>
                  <a:lnTo>
                    <a:pt x="1169" y="0"/>
                  </a:lnTo>
                  <a:lnTo>
                    <a:pt x="1232" y="0"/>
                  </a:lnTo>
                  <a:lnTo>
                    <a:pt x="1273" y="8"/>
                  </a:lnTo>
                  <a:lnTo>
                    <a:pt x="1336" y="8"/>
                  </a:lnTo>
                  <a:lnTo>
                    <a:pt x="1398" y="8"/>
                  </a:lnTo>
                  <a:lnTo>
                    <a:pt x="1420" y="16"/>
                  </a:lnTo>
                  <a:lnTo>
                    <a:pt x="1483" y="16"/>
                  </a:lnTo>
                  <a:lnTo>
                    <a:pt x="1545" y="25"/>
                  </a:lnTo>
                  <a:lnTo>
                    <a:pt x="1608" y="25"/>
                  </a:lnTo>
                  <a:lnTo>
                    <a:pt x="1649" y="25"/>
                  </a:lnTo>
                  <a:lnTo>
                    <a:pt x="1691" y="25"/>
                  </a:lnTo>
                  <a:lnTo>
                    <a:pt x="1733" y="25"/>
                  </a:lnTo>
                  <a:lnTo>
                    <a:pt x="1774" y="25"/>
                  </a:lnTo>
                  <a:lnTo>
                    <a:pt x="1816" y="16"/>
                  </a:lnTo>
                  <a:lnTo>
                    <a:pt x="1900" y="16"/>
                  </a:lnTo>
                  <a:lnTo>
                    <a:pt x="1984" y="25"/>
                  </a:lnTo>
                  <a:lnTo>
                    <a:pt x="2046" y="25"/>
                  </a:lnTo>
                  <a:lnTo>
                    <a:pt x="2109" y="25"/>
                  </a:lnTo>
                  <a:lnTo>
                    <a:pt x="2171" y="25"/>
                  </a:lnTo>
                  <a:lnTo>
                    <a:pt x="2234" y="25"/>
                  </a:lnTo>
                  <a:lnTo>
                    <a:pt x="2265" y="25"/>
                  </a:lnTo>
                  <a:lnTo>
                    <a:pt x="2307" y="25"/>
                  </a:lnTo>
                  <a:lnTo>
                    <a:pt x="2390" y="25"/>
                  </a:lnTo>
                  <a:lnTo>
                    <a:pt x="2464" y="25"/>
                  </a:lnTo>
                  <a:lnTo>
                    <a:pt x="2505" y="25"/>
                  </a:lnTo>
                  <a:lnTo>
                    <a:pt x="2547" y="25"/>
                  </a:lnTo>
                  <a:lnTo>
                    <a:pt x="2589" y="25"/>
                  </a:lnTo>
                  <a:lnTo>
                    <a:pt x="2651" y="25"/>
                  </a:lnTo>
                  <a:lnTo>
                    <a:pt x="2693" y="25"/>
                  </a:lnTo>
                  <a:lnTo>
                    <a:pt x="2725" y="25"/>
                  </a:lnTo>
                  <a:lnTo>
                    <a:pt x="2756" y="25"/>
                  </a:lnTo>
                  <a:lnTo>
                    <a:pt x="2819" y="25"/>
                  </a:lnTo>
                  <a:lnTo>
                    <a:pt x="2881" y="25"/>
                  </a:lnTo>
                  <a:lnTo>
                    <a:pt x="2965" y="25"/>
                  </a:lnTo>
                  <a:lnTo>
                    <a:pt x="3006" y="33"/>
                  </a:lnTo>
                  <a:lnTo>
                    <a:pt x="3038" y="33"/>
                  </a:lnTo>
                  <a:lnTo>
                    <a:pt x="3069" y="33"/>
                  </a:lnTo>
                  <a:lnTo>
                    <a:pt x="3101" y="59"/>
                  </a:lnTo>
                  <a:lnTo>
                    <a:pt x="3131" y="84"/>
                  </a:lnTo>
                  <a:lnTo>
                    <a:pt x="3152" y="59"/>
                  </a:lnTo>
                  <a:lnTo>
                    <a:pt x="3216" y="67"/>
                  </a:lnTo>
                  <a:lnTo>
                    <a:pt x="3246" y="67"/>
                  </a:lnTo>
                  <a:lnTo>
                    <a:pt x="3288" y="59"/>
                  </a:lnTo>
                  <a:lnTo>
                    <a:pt x="3320" y="50"/>
                  </a:lnTo>
                  <a:lnTo>
                    <a:pt x="3351" y="50"/>
                  </a:lnTo>
                  <a:lnTo>
                    <a:pt x="3435" y="50"/>
                  </a:lnTo>
                  <a:lnTo>
                    <a:pt x="3539" y="50"/>
                  </a:lnTo>
                  <a:lnTo>
                    <a:pt x="3643" y="50"/>
                  </a:lnTo>
                  <a:lnTo>
                    <a:pt x="3706" y="50"/>
                  </a:lnTo>
                  <a:lnTo>
                    <a:pt x="3768" y="42"/>
                  </a:lnTo>
                  <a:lnTo>
                    <a:pt x="3810" y="33"/>
                  </a:lnTo>
                  <a:lnTo>
                    <a:pt x="3832" y="25"/>
                  </a:lnTo>
                  <a:lnTo>
                    <a:pt x="3862" y="16"/>
                  </a:lnTo>
                  <a:lnTo>
                    <a:pt x="3894" y="8"/>
                  </a:lnTo>
                  <a:lnTo>
                    <a:pt x="3957" y="8"/>
                  </a:lnTo>
                  <a:lnTo>
                    <a:pt x="3987" y="8"/>
                  </a:lnTo>
                  <a:lnTo>
                    <a:pt x="4072" y="8"/>
                  </a:lnTo>
                  <a:lnTo>
                    <a:pt x="4155" y="8"/>
                  </a:lnTo>
                  <a:lnTo>
                    <a:pt x="4186" y="8"/>
                  </a:lnTo>
                  <a:lnTo>
                    <a:pt x="4227" y="8"/>
                  </a:lnTo>
                  <a:lnTo>
                    <a:pt x="4312" y="8"/>
                  </a:lnTo>
                  <a:lnTo>
                    <a:pt x="4374" y="8"/>
                  </a:lnTo>
                  <a:lnTo>
                    <a:pt x="4405" y="25"/>
                  </a:lnTo>
                  <a:lnTo>
                    <a:pt x="4437" y="33"/>
                  </a:lnTo>
                  <a:lnTo>
                    <a:pt x="4478" y="33"/>
                  </a:lnTo>
                  <a:lnTo>
                    <a:pt x="4562" y="33"/>
                  </a:lnTo>
                  <a:lnTo>
                    <a:pt x="4624" y="33"/>
                  </a:lnTo>
                  <a:lnTo>
                    <a:pt x="4687" y="33"/>
                  </a:lnTo>
                  <a:lnTo>
                    <a:pt x="4709" y="33"/>
                  </a:lnTo>
                  <a:lnTo>
                    <a:pt x="4750" y="33"/>
                  </a:lnTo>
                  <a:lnTo>
                    <a:pt x="4792" y="33"/>
                  </a:lnTo>
                  <a:lnTo>
                    <a:pt x="4834" y="33"/>
                  </a:lnTo>
                  <a:lnTo>
                    <a:pt x="4896" y="33"/>
                  </a:lnTo>
                  <a:lnTo>
                    <a:pt x="4928" y="33"/>
                  </a:lnTo>
                  <a:lnTo>
                    <a:pt x="5000" y="33"/>
                  </a:lnTo>
                  <a:lnTo>
                    <a:pt x="5074" y="33"/>
                  </a:lnTo>
                  <a:lnTo>
                    <a:pt x="5147" y="33"/>
                  </a:lnTo>
                  <a:lnTo>
                    <a:pt x="5178" y="33"/>
                  </a:lnTo>
                  <a:lnTo>
                    <a:pt x="5220" y="50"/>
                  </a:lnTo>
                  <a:lnTo>
                    <a:pt x="5199" y="76"/>
                  </a:lnTo>
                  <a:lnTo>
                    <a:pt x="5115" y="76"/>
                  </a:lnTo>
                  <a:lnTo>
                    <a:pt x="5084" y="76"/>
                  </a:lnTo>
                  <a:lnTo>
                    <a:pt x="5000" y="67"/>
                  </a:lnTo>
                  <a:lnTo>
                    <a:pt x="4938" y="67"/>
                  </a:lnTo>
                  <a:lnTo>
                    <a:pt x="4906" y="67"/>
                  </a:lnTo>
                  <a:lnTo>
                    <a:pt x="4864" y="67"/>
                  </a:lnTo>
                  <a:lnTo>
                    <a:pt x="4792" y="67"/>
                  </a:lnTo>
                  <a:lnTo>
                    <a:pt x="4719" y="67"/>
                  </a:lnTo>
                  <a:lnTo>
                    <a:pt x="4687" y="67"/>
                  </a:lnTo>
                  <a:lnTo>
                    <a:pt x="4624" y="67"/>
                  </a:lnTo>
                  <a:lnTo>
                    <a:pt x="4583" y="67"/>
                  </a:lnTo>
                  <a:lnTo>
                    <a:pt x="4499" y="76"/>
                  </a:lnTo>
                  <a:lnTo>
                    <a:pt x="4468" y="84"/>
                  </a:lnTo>
                  <a:lnTo>
                    <a:pt x="4426" y="84"/>
                  </a:lnTo>
                  <a:lnTo>
                    <a:pt x="4395" y="84"/>
                  </a:lnTo>
                  <a:lnTo>
                    <a:pt x="4312" y="84"/>
                  </a:lnTo>
                  <a:lnTo>
                    <a:pt x="4248" y="84"/>
                  </a:lnTo>
                  <a:lnTo>
                    <a:pt x="4218" y="84"/>
                  </a:lnTo>
                  <a:lnTo>
                    <a:pt x="4113" y="76"/>
                  </a:lnTo>
                  <a:lnTo>
                    <a:pt x="4029" y="76"/>
                  </a:lnTo>
                  <a:lnTo>
                    <a:pt x="3946" y="67"/>
                  </a:lnTo>
                  <a:lnTo>
                    <a:pt x="3883" y="59"/>
                  </a:lnTo>
                  <a:lnTo>
                    <a:pt x="3852" y="59"/>
                  </a:lnTo>
                  <a:lnTo>
                    <a:pt x="3821" y="59"/>
                  </a:lnTo>
                  <a:lnTo>
                    <a:pt x="3789" y="59"/>
                  </a:lnTo>
                  <a:lnTo>
                    <a:pt x="3758" y="59"/>
                  </a:lnTo>
                  <a:lnTo>
                    <a:pt x="3675" y="59"/>
                  </a:lnTo>
                  <a:lnTo>
                    <a:pt x="3612" y="59"/>
                  </a:lnTo>
                  <a:lnTo>
                    <a:pt x="3549" y="59"/>
                  </a:lnTo>
                  <a:lnTo>
                    <a:pt x="3518" y="59"/>
                  </a:lnTo>
                  <a:lnTo>
                    <a:pt x="3486" y="76"/>
                  </a:lnTo>
                  <a:lnTo>
                    <a:pt x="3456" y="76"/>
                  </a:lnTo>
                  <a:lnTo>
                    <a:pt x="3393" y="84"/>
                  </a:lnTo>
                  <a:lnTo>
                    <a:pt x="3320" y="84"/>
                  </a:lnTo>
                  <a:lnTo>
                    <a:pt x="3236" y="84"/>
                  </a:lnTo>
                  <a:lnTo>
                    <a:pt x="3205" y="84"/>
                  </a:lnTo>
                  <a:lnTo>
                    <a:pt x="3121" y="84"/>
                  </a:lnTo>
                  <a:lnTo>
                    <a:pt x="3059" y="84"/>
                  </a:lnTo>
                  <a:lnTo>
                    <a:pt x="3027" y="84"/>
                  </a:lnTo>
                  <a:lnTo>
                    <a:pt x="2944" y="76"/>
                  </a:lnTo>
                  <a:lnTo>
                    <a:pt x="2860" y="76"/>
                  </a:lnTo>
                  <a:lnTo>
                    <a:pt x="2798" y="76"/>
                  </a:lnTo>
                  <a:lnTo>
                    <a:pt x="2714" y="76"/>
                  </a:lnTo>
                  <a:lnTo>
                    <a:pt x="2651" y="84"/>
                  </a:lnTo>
                  <a:lnTo>
                    <a:pt x="2589" y="84"/>
                  </a:lnTo>
                  <a:lnTo>
                    <a:pt x="2505" y="84"/>
                  </a:lnTo>
                  <a:lnTo>
                    <a:pt x="2474" y="76"/>
                  </a:lnTo>
                  <a:lnTo>
                    <a:pt x="2432" y="76"/>
                  </a:lnTo>
                  <a:lnTo>
                    <a:pt x="2360" y="76"/>
                  </a:lnTo>
                  <a:lnTo>
                    <a:pt x="2318" y="76"/>
                  </a:lnTo>
                  <a:lnTo>
                    <a:pt x="2254" y="76"/>
                  </a:lnTo>
                  <a:lnTo>
                    <a:pt x="2192" y="76"/>
                  </a:lnTo>
                  <a:lnTo>
                    <a:pt x="2150" y="76"/>
                  </a:lnTo>
                  <a:lnTo>
                    <a:pt x="2088" y="76"/>
                  </a:lnTo>
                  <a:lnTo>
                    <a:pt x="2056" y="67"/>
                  </a:lnTo>
                  <a:lnTo>
                    <a:pt x="2014" y="59"/>
                  </a:lnTo>
                  <a:lnTo>
                    <a:pt x="1973" y="59"/>
                  </a:lnTo>
                  <a:lnTo>
                    <a:pt x="1889" y="59"/>
                  </a:lnTo>
                  <a:lnTo>
                    <a:pt x="1859" y="59"/>
                  </a:lnTo>
                  <a:lnTo>
                    <a:pt x="1837" y="67"/>
                  </a:lnTo>
                  <a:lnTo>
                    <a:pt x="1774" y="76"/>
                  </a:lnTo>
                  <a:lnTo>
                    <a:pt x="1743" y="84"/>
                  </a:lnTo>
                  <a:lnTo>
                    <a:pt x="1660" y="76"/>
                  </a:lnTo>
                  <a:lnTo>
                    <a:pt x="1628" y="76"/>
                  </a:lnTo>
                  <a:lnTo>
                    <a:pt x="1545" y="84"/>
                  </a:lnTo>
                  <a:lnTo>
                    <a:pt x="1513" y="84"/>
                  </a:lnTo>
                  <a:lnTo>
                    <a:pt x="1483" y="84"/>
                  </a:lnTo>
                  <a:lnTo>
                    <a:pt x="1451" y="59"/>
                  </a:lnTo>
                  <a:lnTo>
                    <a:pt x="1409" y="50"/>
                  </a:lnTo>
                  <a:lnTo>
                    <a:pt x="1336" y="50"/>
                  </a:lnTo>
                  <a:lnTo>
                    <a:pt x="1294" y="59"/>
                  </a:lnTo>
                  <a:lnTo>
                    <a:pt x="1211" y="59"/>
                  </a:lnTo>
                  <a:lnTo>
                    <a:pt x="1127" y="67"/>
                  </a:lnTo>
                  <a:lnTo>
                    <a:pt x="1023" y="67"/>
                  </a:lnTo>
                  <a:lnTo>
                    <a:pt x="960" y="67"/>
                  </a:lnTo>
                  <a:lnTo>
                    <a:pt x="876" y="67"/>
                  </a:lnTo>
                  <a:lnTo>
                    <a:pt x="846" y="67"/>
                  </a:lnTo>
                  <a:lnTo>
                    <a:pt x="762" y="76"/>
                  </a:lnTo>
                  <a:lnTo>
                    <a:pt x="699" y="76"/>
                  </a:lnTo>
                  <a:lnTo>
                    <a:pt x="668" y="59"/>
                  </a:lnTo>
                  <a:lnTo>
                    <a:pt x="636" y="42"/>
                  </a:lnTo>
                  <a:lnTo>
                    <a:pt x="606" y="42"/>
                  </a:lnTo>
                  <a:lnTo>
                    <a:pt x="543" y="42"/>
                  </a:lnTo>
                  <a:lnTo>
                    <a:pt x="521" y="42"/>
                  </a:lnTo>
                  <a:lnTo>
                    <a:pt x="491" y="50"/>
                  </a:lnTo>
                  <a:lnTo>
                    <a:pt x="459" y="50"/>
                  </a:lnTo>
                  <a:lnTo>
                    <a:pt x="428" y="50"/>
                  </a:lnTo>
                  <a:lnTo>
                    <a:pt x="324" y="50"/>
                  </a:lnTo>
                  <a:lnTo>
                    <a:pt x="292" y="50"/>
                  </a:lnTo>
                  <a:lnTo>
                    <a:pt x="250" y="50"/>
                  </a:lnTo>
                  <a:lnTo>
                    <a:pt x="219" y="50"/>
                  </a:lnTo>
                  <a:lnTo>
                    <a:pt x="135" y="50"/>
                  </a:lnTo>
                  <a:lnTo>
                    <a:pt x="52" y="50"/>
                  </a:lnTo>
                  <a:lnTo>
                    <a:pt x="0" y="25"/>
                  </a:lnTo>
                  <a:lnTo>
                    <a:pt x="0" y="25"/>
                  </a:lnTo>
                </a:path>
              </a:pathLst>
            </a:custGeom>
            <a:solidFill>
              <a:srgbClr val="393939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latin typeface="Times New Roman Cyr" charset="-52"/>
              </a:endParaRPr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 smtClean="0"/>
              <a:t>Щелчок правит образец 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ru-RU" noProof="0" smtClean="0"/>
              <a:t>Щелчок правит образец подзаголовка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CCE8779-8EAB-414D-9133-3F00FF951C7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68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D7AEE-2CC4-41DD-ADC7-AE0BF81A673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382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04334-A9A2-4B06-AAA7-EAC682D948D9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7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0850" y="206692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13250" y="206692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C76FD-3951-448E-B1DD-C03B4F97652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6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0D49E-295A-418C-8741-12F87081E07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958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F4285-85E2-4217-AFA8-DF83B4FD026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80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C071C8-1EEE-414E-96F6-76484ABC1C7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3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675A1-300F-4B8C-A15F-FCF196FBF5A4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47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3811CA-F692-484B-B0E2-D5644B74A314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711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C17E5-6F6F-48A0-A171-5EDF8A1F2ED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93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73800" y="334963"/>
            <a:ext cx="1949450" cy="5846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20688" y="334963"/>
            <a:ext cx="5700712" cy="5846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97CFDE-A110-4D9D-90CA-6FF99655912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052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88" y="33496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450850" y="2066925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13250" y="2066925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61963" y="62325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900363" y="623252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329363" y="62325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054B2BA-B3F8-463A-864C-B32771CA0A1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6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4" name="Group 20"/>
          <p:cNvGrpSpPr>
            <a:grpSpLocks/>
          </p:cNvGrpSpPr>
          <p:nvPr/>
        </p:nvGrpSpPr>
        <p:grpSpPr bwMode="auto">
          <a:xfrm>
            <a:off x="219075" y="1622425"/>
            <a:ext cx="8801100" cy="5045075"/>
            <a:chOff x="138" y="1022"/>
            <a:chExt cx="5544" cy="3178"/>
          </a:xfrm>
        </p:grpSpPr>
        <p:grpSp>
          <p:nvGrpSpPr>
            <p:cNvPr id="1028" name="Group 4"/>
            <p:cNvGrpSpPr>
              <a:grpSpLocks/>
            </p:cNvGrpSpPr>
            <p:nvPr/>
          </p:nvGrpSpPr>
          <p:grpSpPr bwMode="auto">
            <a:xfrm>
              <a:off x="138" y="1022"/>
              <a:ext cx="5232" cy="95"/>
              <a:chOff x="138" y="1022"/>
              <a:chExt cx="5232" cy="95"/>
            </a:xfrm>
          </p:grpSpPr>
          <p:sp>
            <p:nvSpPr>
              <p:cNvPr id="1026" name="Freeform 2"/>
              <p:cNvSpPr>
                <a:spLocks/>
              </p:cNvSpPr>
              <p:nvPr/>
            </p:nvSpPr>
            <p:spPr bwMode="ltGray">
              <a:xfrm>
                <a:off x="138" y="1032"/>
                <a:ext cx="5221" cy="85"/>
              </a:xfrm>
              <a:custGeom>
                <a:avLst/>
                <a:gdLst>
                  <a:gd name="T0" fmla="*/ 167 w 5221"/>
                  <a:gd name="T1" fmla="*/ 8 h 85"/>
                  <a:gd name="T2" fmla="*/ 355 w 5221"/>
                  <a:gd name="T3" fmla="*/ 16 h 85"/>
                  <a:gd name="T4" fmla="*/ 491 w 5221"/>
                  <a:gd name="T5" fmla="*/ 33 h 85"/>
                  <a:gd name="T6" fmla="*/ 731 w 5221"/>
                  <a:gd name="T7" fmla="*/ 33 h 85"/>
                  <a:gd name="T8" fmla="*/ 950 w 5221"/>
                  <a:gd name="T9" fmla="*/ 33 h 85"/>
                  <a:gd name="T10" fmla="*/ 1137 w 5221"/>
                  <a:gd name="T11" fmla="*/ 0 h 85"/>
                  <a:gd name="T12" fmla="*/ 1336 w 5221"/>
                  <a:gd name="T13" fmla="*/ 8 h 85"/>
                  <a:gd name="T14" fmla="*/ 1545 w 5221"/>
                  <a:gd name="T15" fmla="*/ 25 h 85"/>
                  <a:gd name="T16" fmla="*/ 1733 w 5221"/>
                  <a:gd name="T17" fmla="*/ 25 h 85"/>
                  <a:gd name="T18" fmla="*/ 1984 w 5221"/>
                  <a:gd name="T19" fmla="*/ 25 h 85"/>
                  <a:gd name="T20" fmla="*/ 2234 w 5221"/>
                  <a:gd name="T21" fmla="*/ 25 h 85"/>
                  <a:gd name="T22" fmla="*/ 2464 w 5221"/>
                  <a:gd name="T23" fmla="*/ 25 h 85"/>
                  <a:gd name="T24" fmla="*/ 2651 w 5221"/>
                  <a:gd name="T25" fmla="*/ 25 h 85"/>
                  <a:gd name="T26" fmla="*/ 2819 w 5221"/>
                  <a:gd name="T27" fmla="*/ 25 h 85"/>
                  <a:gd name="T28" fmla="*/ 3038 w 5221"/>
                  <a:gd name="T29" fmla="*/ 33 h 85"/>
                  <a:gd name="T30" fmla="*/ 3152 w 5221"/>
                  <a:gd name="T31" fmla="*/ 59 h 85"/>
                  <a:gd name="T32" fmla="*/ 3320 w 5221"/>
                  <a:gd name="T33" fmla="*/ 50 h 85"/>
                  <a:gd name="T34" fmla="*/ 3643 w 5221"/>
                  <a:gd name="T35" fmla="*/ 50 h 85"/>
                  <a:gd name="T36" fmla="*/ 3832 w 5221"/>
                  <a:gd name="T37" fmla="*/ 25 h 85"/>
                  <a:gd name="T38" fmla="*/ 3987 w 5221"/>
                  <a:gd name="T39" fmla="*/ 8 h 85"/>
                  <a:gd name="T40" fmla="*/ 4227 w 5221"/>
                  <a:gd name="T41" fmla="*/ 8 h 85"/>
                  <a:gd name="T42" fmla="*/ 4437 w 5221"/>
                  <a:gd name="T43" fmla="*/ 33 h 85"/>
                  <a:gd name="T44" fmla="*/ 4687 w 5221"/>
                  <a:gd name="T45" fmla="*/ 33 h 85"/>
                  <a:gd name="T46" fmla="*/ 4834 w 5221"/>
                  <a:gd name="T47" fmla="*/ 33 h 85"/>
                  <a:gd name="T48" fmla="*/ 5074 w 5221"/>
                  <a:gd name="T49" fmla="*/ 33 h 85"/>
                  <a:gd name="T50" fmla="*/ 5199 w 5221"/>
                  <a:gd name="T51" fmla="*/ 76 h 85"/>
                  <a:gd name="T52" fmla="*/ 4938 w 5221"/>
                  <a:gd name="T53" fmla="*/ 67 h 85"/>
                  <a:gd name="T54" fmla="*/ 4719 w 5221"/>
                  <a:gd name="T55" fmla="*/ 67 h 85"/>
                  <a:gd name="T56" fmla="*/ 4499 w 5221"/>
                  <a:gd name="T57" fmla="*/ 76 h 85"/>
                  <a:gd name="T58" fmla="*/ 4312 w 5221"/>
                  <a:gd name="T59" fmla="*/ 84 h 85"/>
                  <a:gd name="T60" fmla="*/ 4029 w 5221"/>
                  <a:gd name="T61" fmla="*/ 76 h 85"/>
                  <a:gd name="T62" fmla="*/ 3821 w 5221"/>
                  <a:gd name="T63" fmla="*/ 59 h 85"/>
                  <a:gd name="T64" fmla="*/ 3612 w 5221"/>
                  <a:gd name="T65" fmla="*/ 59 h 85"/>
                  <a:gd name="T66" fmla="*/ 3456 w 5221"/>
                  <a:gd name="T67" fmla="*/ 76 h 85"/>
                  <a:gd name="T68" fmla="*/ 3205 w 5221"/>
                  <a:gd name="T69" fmla="*/ 84 h 85"/>
                  <a:gd name="T70" fmla="*/ 2944 w 5221"/>
                  <a:gd name="T71" fmla="*/ 76 h 85"/>
                  <a:gd name="T72" fmla="*/ 2651 w 5221"/>
                  <a:gd name="T73" fmla="*/ 84 h 85"/>
                  <a:gd name="T74" fmla="*/ 2432 w 5221"/>
                  <a:gd name="T75" fmla="*/ 76 h 85"/>
                  <a:gd name="T76" fmla="*/ 2192 w 5221"/>
                  <a:gd name="T77" fmla="*/ 76 h 85"/>
                  <a:gd name="T78" fmla="*/ 2014 w 5221"/>
                  <a:gd name="T79" fmla="*/ 59 h 85"/>
                  <a:gd name="T80" fmla="*/ 1837 w 5221"/>
                  <a:gd name="T81" fmla="*/ 67 h 85"/>
                  <a:gd name="T82" fmla="*/ 1628 w 5221"/>
                  <a:gd name="T83" fmla="*/ 76 h 85"/>
                  <a:gd name="T84" fmla="*/ 1451 w 5221"/>
                  <a:gd name="T85" fmla="*/ 59 h 85"/>
                  <a:gd name="T86" fmla="*/ 1211 w 5221"/>
                  <a:gd name="T87" fmla="*/ 59 h 85"/>
                  <a:gd name="T88" fmla="*/ 876 w 5221"/>
                  <a:gd name="T89" fmla="*/ 67 h 85"/>
                  <a:gd name="T90" fmla="*/ 668 w 5221"/>
                  <a:gd name="T91" fmla="*/ 59 h 85"/>
                  <a:gd name="T92" fmla="*/ 521 w 5221"/>
                  <a:gd name="T93" fmla="*/ 42 h 85"/>
                  <a:gd name="T94" fmla="*/ 324 w 5221"/>
                  <a:gd name="T95" fmla="*/ 50 h 85"/>
                  <a:gd name="T96" fmla="*/ 135 w 5221"/>
                  <a:gd name="T97" fmla="*/ 5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221" h="85">
                    <a:moveTo>
                      <a:pt x="0" y="25"/>
                    </a:moveTo>
                    <a:lnTo>
                      <a:pt x="94" y="16"/>
                    </a:lnTo>
                    <a:lnTo>
                      <a:pt x="125" y="8"/>
                    </a:lnTo>
                    <a:lnTo>
                      <a:pt x="167" y="8"/>
                    </a:lnTo>
                    <a:lnTo>
                      <a:pt x="198" y="8"/>
                    </a:lnTo>
                    <a:lnTo>
                      <a:pt x="240" y="8"/>
                    </a:lnTo>
                    <a:lnTo>
                      <a:pt x="324" y="8"/>
                    </a:lnTo>
                    <a:lnTo>
                      <a:pt x="355" y="16"/>
                    </a:lnTo>
                    <a:lnTo>
                      <a:pt x="386" y="16"/>
                    </a:lnTo>
                    <a:lnTo>
                      <a:pt x="428" y="25"/>
                    </a:lnTo>
                    <a:lnTo>
                      <a:pt x="459" y="33"/>
                    </a:lnTo>
                    <a:lnTo>
                      <a:pt x="491" y="33"/>
                    </a:lnTo>
                    <a:lnTo>
                      <a:pt x="574" y="33"/>
                    </a:lnTo>
                    <a:lnTo>
                      <a:pt x="616" y="33"/>
                    </a:lnTo>
                    <a:lnTo>
                      <a:pt x="657" y="33"/>
                    </a:lnTo>
                    <a:lnTo>
                      <a:pt x="731" y="33"/>
                    </a:lnTo>
                    <a:lnTo>
                      <a:pt x="793" y="33"/>
                    </a:lnTo>
                    <a:lnTo>
                      <a:pt x="856" y="33"/>
                    </a:lnTo>
                    <a:lnTo>
                      <a:pt x="918" y="33"/>
                    </a:lnTo>
                    <a:lnTo>
                      <a:pt x="950" y="33"/>
                    </a:lnTo>
                    <a:lnTo>
                      <a:pt x="1023" y="25"/>
                    </a:lnTo>
                    <a:lnTo>
                      <a:pt x="1065" y="16"/>
                    </a:lnTo>
                    <a:lnTo>
                      <a:pt x="1107" y="0"/>
                    </a:lnTo>
                    <a:lnTo>
                      <a:pt x="1137" y="0"/>
                    </a:lnTo>
                    <a:lnTo>
                      <a:pt x="1169" y="0"/>
                    </a:lnTo>
                    <a:lnTo>
                      <a:pt x="1232" y="0"/>
                    </a:lnTo>
                    <a:lnTo>
                      <a:pt x="1273" y="8"/>
                    </a:lnTo>
                    <a:lnTo>
                      <a:pt x="1336" y="8"/>
                    </a:lnTo>
                    <a:lnTo>
                      <a:pt x="1398" y="8"/>
                    </a:lnTo>
                    <a:lnTo>
                      <a:pt x="1420" y="16"/>
                    </a:lnTo>
                    <a:lnTo>
                      <a:pt x="1483" y="16"/>
                    </a:lnTo>
                    <a:lnTo>
                      <a:pt x="1545" y="25"/>
                    </a:lnTo>
                    <a:lnTo>
                      <a:pt x="1608" y="25"/>
                    </a:lnTo>
                    <a:lnTo>
                      <a:pt x="1649" y="25"/>
                    </a:lnTo>
                    <a:lnTo>
                      <a:pt x="1691" y="25"/>
                    </a:lnTo>
                    <a:lnTo>
                      <a:pt x="1733" y="25"/>
                    </a:lnTo>
                    <a:lnTo>
                      <a:pt x="1774" y="25"/>
                    </a:lnTo>
                    <a:lnTo>
                      <a:pt x="1816" y="16"/>
                    </a:lnTo>
                    <a:lnTo>
                      <a:pt x="1900" y="16"/>
                    </a:lnTo>
                    <a:lnTo>
                      <a:pt x="1984" y="25"/>
                    </a:lnTo>
                    <a:lnTo>
                      <a:pt x="2046" y="25"/>
                    </a:lnTo>
                    <a:lnTo>
                      <a:pt x="2109" y="25"/>
                    </a:lnTo>
                    <a:lnTo>
                      <a:pt x="2171" y="25"/>
                    </a:lnTo>
                    <a:lnTo>
                      <a:pt x="2234" y="25"/>
                    </a:lnTo>
                    <a:lnTo>
                      <a:pt x="2265" y="25"/>
                    </a:lnTo>
                    <a:lnTo>
                      <a:pt x="2307" y="25"/>
                    </a:lnTo>
                    <a:lnTo>
                      <a:pt x="2390" y="25"/>
                    </a:lnTo>
                    <a:lnTo>
                      <a:pt x="2464" y="25"/>
                    </a:lnTo>
                    <a:lnTo>
                      <a:pt x="2505" y="25"/>
                    </a:lnTo>
                    <a:lnTo>
                      <a:pt x="2547" y="25"/>
                    </a:lnTo>
                    <a:lnTo>
                      <a:pt x="2589" y="25"/>
                    </a:lnTo>
                    <a:lnTo>
                      <a:pt x="2651" y="25"/>
                    </a:lnTo>
                    <a:lnTo>
                      <a:pt x="2693" y="25"/>
                    </a:lnTo>
                    <a:lnTo>
                      <a:pt x="2725" y="25"/>
                    </a:lnTo>
                    <a:lnTo>
                      <a:pt x="2756" y="25"/>
                    </a:lnTo>
                    <a:lnTo>
                      <a:pt x="2819" y="25"/>
                    </a:lnTo>
                    <a:lnTo>
                      <a:pt x="2881" y="25"/>
                    </a:lnTo>
                    <a:lnTo>
                      <a:pt x="2965" y="25"/>
                    </a:lnTo>
                    <a:lnTo>
                      <a:pt x="3006" y="33"/>
                    </a:lnTo>
                    <a:lnTo>
                      <a:pt x="3038" y="33"/>
                    </a:lnTo>
                    <a:lnTo>
                      <a:pt x="3069" y="33"/>
                    </a:lnTo>
                    <a:lnTo>
                      <a:pt x="3101" y="59"/>
                    </a:lnTo>
                    <a:lnTo>
                      <a:pt x="3131" y="84"/>
                    </a:lnTo>
                    <a:lnTo>
                      <a:pt x="3152" y="59"/>
                    </a:lnTo>
                    <a:lnTo>
                      <a:pt x="3216" y="67"/>
                    </a:lnTo>
                    <a:lnTo>
                      <a:pt x="3246" y="67"/>
                    </a:lnTo>
                    <a:lnTo>
                      <a:pt x="3288" y="59"/>
                    </a:lnTo>
                    <a:lnTo>
                      <a:pt x="3320" y="50"/>
                    </a:lnTo>
                    <a:lnTo>
                      <a:pt x="3351" y="50"/>
                    </a:lnTo>
                    <a:lnTo>
                      <a:pt x="3435" y="50"/>
                    </a:lnTo>
                    <a:lnTo>
                      <a:pt x="3539" y="50"/>
                    </a:lnTo>
                    <a:lnTo>
                      <a:pt x="3643" y="50"/>
                    </a:lnTo>
                    <a:lnTo>
                      <a:pt x="3706" y="50"/>
                    </a:lnTo>
                    <a:lnTo>
                      <a:pt x="3768" y="42"/>
                    </a:lnTo>
                    <a:lnTo>
                      <a:pt x="3810" y="33"/>
                    </a:lnTo>
                    <a:lnTo>
                      <a:pt x="3832" y="25"/>
                    </a:lnTo>
                    <a:lnTo>
                      <a:pt x="3862" y="16"/>
                    </a:lnTo>
                    <a:lnTo>
                      <a:pt x="3894" y="8"/>
                    </a:lnTo>
                    <a:lnTo>
                      <a:pt x="3957" y="8"/>
                    </a:lnTo>
                    <a:lnTo>
                      <a:pt x="3987" y="8"/>
                    </a:lnTo>
                    <a:lnTo>
                      <a:pt x="4072" y="8"/>
                    </a:lnTo>
                    <a:lnTo>
                      <a:pt x="4155" y="8"/>
                    </a:lnTo>
                    <a:lnTo>
                      <a:pt x="4186" y="8"/>
                    </a:lnTo>
                    <a:lnTo>
                      <a:pt x="4227" y="8"/>
                    </a:lnTo>
                    <a:lnTo>
                      <a:pt x="4312" y="8"/>
                    </a:lnTo>
                    <a:lnTo>
                      <a:pt x="4374" y="8"/>
                    </a:lnTo>
                    <a:lnTo>
                      <a:pt x="4405" y="25"/>
                    </a:lnTo>
                    <a:lnTo>
                      <a:pt x="4437" y="33"/>
                    </a:lnTo>
                    <a:lnTo>
                      <a:pt x="4478" y="33"/>
                    </a:lnTo>
                    <a:lnTo>
                      <a:pt x="4562" y="33"/>
                    </a:lnTo>
                    <a:lnTo>
                      <a:pt x="4624" y="33"/>
                    </a:lnTo>
                    <a:lnTo>
                      <a:pt x="4687" y="33"/>
                    </a:lnTo>
                    <a:lnTo>
                      <a:pt x="4709" y="33"/>
                    </a:lnTo>
                    <a:lnTo>
                      <a:pt x="4750" y="33"/>
                    </a:lnTo>
                    <a:lnTo>
                      <a:pt x="4792" y="33"/>
                    </a:lnTo>
                    <a:lnTo>
                      <a:pt x="4834" y="33"/>
                    </a:lnTo>
                    <a:lnTo>
                      <a:pt x="4896" y="33"/>
                    </a:lnTo>
                    <a:lnTo>
                      <a:pt x="4928" y="33"/>
                    </a:lnTo>
                    <a:lnTo>
                      <a:pt x="5000" y="33"/>
                    </a:lnTo>
                    <a:lnTo>
                      <a:pt x="5074" y="33"/>
                    </a:lnTo>
                    <a:lnTo>
                      <a:pt x="5147" y="33"/>
                    </a:lnTo>
                    <a:lnTo>
                      <a:pt x="5178" y="33"/>
                    </a:lnTo>
                    <a:lnTo>
                      <a:pt x="5220" y="50"/>
                    </a:lnTo>
                    <a:lnTo>
                      <a:pt x="5199" y="76"/>
                    </a:lnTo>
                    <a:lnTo>
                      <a:pt x="5115" y="76"/>
                    </a:lnTo>
                    <a:lnTo>
                      <a:pt x="5084" y="76"/>
                    </a:lnTo>
                    <a:lnTo>
                      <a:pt x="5000" y="67"/>
                    </a:lnTo>
                    <a:lnTo>
                      <a:pt x="4938" y="67"/>
                    </a:lnTo>
                    <a:lnTo>
                      <a:pt x="4906" y="67"/>
                    </a:lnTo>
                    <a:lnTo>
                      <a:pt x="4864" y="67"/>
                    </a:lnTo>
                    <a:lnTo>
                      <a:pt x="4792" y="67"/>
                    </a:lnTo>
                    <a:lnTo>
                      <a:pt x="4719" y="67"/>
                    </a:lnTo>
                    <a:lnTo>
                      <a:pt x="4687" y="67"/>
                    </a:lnTo>
                    <a:lnTo>
                      <a:pt x="4624" y="67"/>
                    </a:lnTo>
                    <a:lnTo>
                      <a:pt x="4583" y="67"/>
                    </a:lnTo>
                    <a:lnTo>
                      <a:pt x="4499" y="76"/>
                    </a:lnTo>
                    <a:lnTo>
                      <a:pt x="4468" y="84"/>
                    </a:lnTo>
                    <a:lnTo>
                      <a:pt x="4426" y="84"/>
                    </a:lnTo>
                    <a:lnTo>
                      <a:pt x="4395" y="84"/>
                    </a:lnTo>
                    <a:lnTo>
                      <a:pt x="4312" y="84"/>
                    </a:lnTo>
                    <a:lnTo>
                      <a:pt x="4248" y="84"/>
                    </a:lnTo>
                    <a:lnTo>
                      <a:pt x="4218" y="84"/>
                    </a:lnTo>
                    <a:lnTo>
                      <a:pt x="4113" y="76"/>
                    </a:lnTo>
                    <a:lnTo>
                      <a:pt x="4029" y="76"/>
                    </a:lnTo>
                    <a:lnTo>
                      <a:pt x="3946" y="67"/>
                    </a:lnTo>
                    <a:lnTo>
                      <a:pt x="3883" y="59"/>
                    </a:lnTo>
                    <a:lnTo>
                      <a:pt x="3852" y="59"/>
                    </a:lnTo>
                    <a:lnTo>
                      <a:pt x="3821" y="59"/>
                    </a:lnTo>
                    <a:lnTo>
                      <a:pt x="3789" y="59"/>
                    </a:lnTo>
                    <a:lnTo>
                      <a:pt x="3758" y="59"/>
                    </a:lnTo>
                    <a:lnTo>
                      <a:pt x="3675" y="59"/>
                    </a:lnTo>
                    <a:lnTo>
                      <a:pt x="3612" y="59"/>
                    </a:lnTo>
                    <a:lnTo>
                      <a:pt x="3549" y="59"/>
                    </a:lnTo>
                    <a:lnTo>
                      <a:pt x="3518" y="59"/>
                    </a:lnTo>
                    <a:lnTo>
                      <a:pt x="3486" y="76"/>
                    </a:lnTo>
                    <a:lnTo>
                      <a:pt x="3456" y="76"/>
                    </a:lnTo>
                    <a:lnTo>
                      <a:pt x="3393" y="84"/>
                    </a:lnTo>
                    <a:lnTo>
                      <a:pt x="3320" y="84"/>
                    </a:lnTo>
                    <a:lnTo>
                      <a:pt x="3236" y="84"/>
                    </a:lnTo>
                    <a:lnTo>
                      <a:pt x="3205" y="84"/>
                    </a:lnTo>
                    <a:lnTo>
                      <a:pt x="3121" y="84"/>
                    </a:lnTo>
                    <a:lnTo>
                      <a:pt x="3059" y="84"/>
                    </a:lnTo>
                    <a:lnTo>
                      <a:pt x="3027" y="84"/>
                    </a:lnTo>
                    <a:lnTo>
                      <a:pt x="2944" y="76"/>
                    </a:lnTo>
                    <a:lnTo>
                      <a:pt x="2860" y="76"/>
                    </a:lnTo>
                    <a:lnTo>
                      <a:pt x="2798" y="76"/>
                    </a:lnTo>
                    <a:lnTo>
                      <a:pt x="2714" y="76"/>
                    </a:lnTo>
                    <a:lnTo>
                      <a:pt x="2651" y="84"/>
                    </a:lnTo>
                    <a:lnTo>
                      <a:pt x="2589" y="84"/>
                    </a:lnTo>
                    <a:lnTo>
                      <a:pt x="2505" y="84"/>
                    </a:lnTo>
                    <a:lnTo>
                      <a:pt x="2474" y="76"/>
                    </a:lnTo>
                    <a:lnTo>
                      <a:pt x="2432" y="76"/>
                    </a:lnTo>
                    <a:lnTo>
                      <a:pt x="2360" y="76"/>
                    </a:lnTo>
                    <a:lnTo>
                      <a:pt x="2318" y="76"/>
                    </a:lnTo>
                    <a:lnTo>
                      <a:pt x="2254" y="76"/>
                    </a:lnTo>
                    <a:lnTo>
                      <a:pt x="2192" y="76"/>
                    </a:lnTo>
                    <a:lnTo>
                      <a:pt x="2150" y="76"/>
                    </a:lnTo>
                    <a:lnTo>
                      <a:pt x="2088" y="76"/>
                    </a:lnTo>
                    <a:lnTo>
                      <a:pt x="2056" y="67"/>
                    </a:lnTo>
                    <a:lnTo>
                      <a:pt x="2014" y="59"/>
                    </a:lnTo>
                    <a:lnTo>
                      <a:pt x="1973" y="59"/>
                    </a:lnTo>
                    <a:lnTo>
                      <a:pt x="1889" y="59"/>
                    </a:lnTo>
                    <a:lnTo>
                      <a:pt x="1859" y="59"/>
                    </a:lnTo>
                    <a:lnTo>
                      <a:pt x="1837" y="67"/>
                    </a:lnTo>
                    <a:lnTo>
                      <a:pt x="1774" y="76"/>
                    </a:lnTo>
                    <a:lnTo>
                      <a:pt x="1743" y="84"/>
                    </a:lnTo>
                    <a:lnTo>
                      <a:pt x="1660" y="76"/>
                    </a:lnTo>
                    <a:lnTo>
                      <a:pt x="1628" y="76"/>
                    </a:lnTo>
                    <a:lnTo>
                      <a:pt x="1545" y="84"/>
                    </a:lnTo>
                    <a:lnTo>
                      <a:pt x="1513" y="84"/>
                    </a:lnTo>
                    <a:lnTo>
                      <a:pt x="1483" y="84"/>
                    </a:lnTo>
                    <a:lnTo>
                      <a:pt x="1451" y="59"/>
                    </a:lnTo>
                    <a:lnTo>
                      <a:pt x="1409" y="50"/>
                    </a:lnTo>
                    <a:lnTo>
                      <a:pt x="1336" y="50"/>
                    </a:lnTo>
                    <a:lnTo>
                      <a:pt x="1294" y="59"/>
                    </a:lnTo>
                    <a:lnTo>
                      <a:pt x="1211" y="59"/>
                    </a:lnTo>
                    <a:lnTo>
                      <a:pt x="1127" y="67"/>
                    </a:lnTo>
                    <a:lnTo>
                      <a:pt x="1023" y="67"/>
                    </a:lnTo>
                    <a:lnTo>
                      <a:pt x="960" y="67"/>
                    </a:lnTo>
                    <a:lnTo>
                      <a:pt x="876" y="67"/>
                    </a:lnTo>
                    <a:lnTo>
                      <a:pt x="846" y="67"/>
                    </a:lnTo>
                    <a:lnTo>
                      <a:pt x="762" y="76"/>
                    </a:lnTo>
                    <a:lnTo>
                      <a:pt x="699" y="76"/>
                    </a:lnTo>
                    <a:lnTo>
                      <a:pt x="668" y="59"/>
                    </a:lnTo>
                    <a:lnTo>
                      <a:pt x="636" y="42"/>
                    </a:lnTo>
                    <a:lnTo>
                      <a:pt x="606" y="42"/>
                    </a:lnTo>
                    <a:lnTo>
                      <a:pt x="543" y="42"/>
                    </a:lnTo>
                    <a:lnTo>
                      <a:pt x="521" y="42"/>
                    </a:lnTo>
                    <a:lnTo>
                      <a:pt x="491" y="50"/>
                    </a:lnTo>
                    <a:lnTo>
                      <a:pt x="459" y="50"/>
                    </a:lnTo>
                    <a:lnTo>
                      <a:pt x="428" y="50"/>
                    </a:lnTo>
                    <a:lnTo>
                      <a:pt x="324" y="50"/>
                    </a:lnTo>
                    <a:lnTo>
                      <a:pt x="292" y="50"/>
                    </a:lnTo>
                    <a:lnTo>
                      <a:pt x="250" y="50"/>
                    </a:lnTo>
                    <a:lnTo>
                      <a:pt x="219" y="50"/>
                    </a:lnTo>
                    <a:lnTo>
                      <a:pt x="135" y="50"/>
                    </a:lnTo>
                    <a:lnTo>
                      <a:pt x="52" y="50"/>
                    </a:lnTo>
                    <a:lnTo>
                      <a:pt x="0" y="25"/>
                    </a:lnTo>
                    <a:lnTo>
                      <a:pt x="0" y="25"/>
                    </a:lnTo>
                  </a:path>
                </a:pathLst>
              </a:custGeom>
              <a:solidFill>
                <a:srgbClr val="F8F8F8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FFFFFF"/>
                  </a:solidFill>
                  <a:latin typeface="Times New Roman Cyr" charset="-52"/>
                </a:endParaRPr>
              </a:p>
            </p:txBody>
          </p:sp>
          <p:sp>
            <p:nvSpPr>
              <p:cNvPr id="1027" name="Freeform 3"/>
              <p:cNvSpPr>
                <a:spLocks/>
              </p:cNvSpPr>
              <p:nvPr/>
            </p:nvSpPr>
            <p:spPr bwMode="ltGray">
              <a:xfrm>
                <a:off x="149" y="1022"/>
                <a:ext cx="5221" cy="85"/>
              </a:xfrm>
              <a:custGeom>
                <a:avLst/>
                <a:gdLst>
                  <a:gd name="T0" fmla="*/ 167 w 5221"/>
                  <a:gd name="T1" fmla="*/ 8 h 85"/>
                  <a:gd name="T2" fmla="*/ 355 w 5221"/>
                  <a:gd name="T3" fmla="*/ 16 h 85"/>
                  <a:gd name="T4" fmla="*/ 491 w 5221"/>
                  <a:gd name="T5" fmla="*/ 33 h 85"/>
                  <a:gd name="T6" fmla="*/ 731 w 5221"/>
                  <a:gd name="T7" fmla="*/ 33 h 85"/>
                  <a:gd name="T8" fmla="*/ 950 w 5221"/>
                  <a:gd name="T9" fmla="*/ 33 h 85"/>
                  <a:gd name="T10" fmla="*/ 1137 w 5221"/>
                  <a:gd name="T11" fmla="*/ 0 h 85"/>
                  <a:gd name="T12" fmla="*/ 1336 w 5221"/>
                  <a:gd name="T13" fmla="*/ 8 h 85"/>
                  <a:gd name="T14" fmla="*/ 1545 w 5221"/>
                  <a:gd name="T15" fmla="*/ 25 h 85"/>
                  <a:gd name="T16" fmla="*/ 1733 w 5221"/>
                  <a:gd name="T17" fmla="*/ 25 h 85"/>
                  <a:gd name="T18" fmla="*/ 1984 w 5221"/>
                  <a:gd name="T19" fmla="*/ 25 h 85"/>
                  <a:gd name="T20" fmla="*/ 2234 w 5221"/>
                  <a:gd name="T21" fmla="*/ 25 h 85"/>
                  <a:gd name="T22" fmla="*/ 2464 w 5221"/>
                  <a:gd name="T23" fmla="*/ 25 h 85"/>
                  <a:gd name="T24" fmla="*/ 2651 w 5221"/>
                  <a:gd name="T25" fmla="*/ 25 h 85"/>
                  <a:gd name="T26" fmla="*/ 2819 w 5221"/>
                  <a:gd name="T27" fmla="*/ 25 h 85"/>
                  <a:gd name="T28" fmla="*/ 3038 w 5221"/>
                  <a:gd name="T29" fmla="*/ 33 h 85"/>
                  <a:gd name="T30" fmla="*/ 3152 w 5221"/>
                  <a:gd name="T31" fmla="*/ 59 h 85"/>
                  <a:gd name="T32" fmla="*/ 3320 w 5221"/>
                  <a:gd name="T33" fmla="*/ 50 h 85"/>
                  <a:gd name="T34" fmla="*/ 3643 w 5221"/>
                  <a:gd name="T35" fmla="*/ 50 h 85"/>
                  <a:gd name="T36" fmla="*/ 3832 w 5221"/>
                  <a:gd name="T37" fmla="*/ 25 h 85"/>
                  <a:gd name="T38" fmla="*/ 3987 w 5221"/>
                  <a:gd name="T39" fmla="*/ 8 h 85"/>
                  <a:gd name="T40" fmla="*/ 4227 w 5221"/>
                  <a:gd name="T41" fmla="*/ 8 h 85"/>
                  <a:gd name="T42" fmla="*/ 4437 w 5221"/>
                  <a:gd name="T43" fmla="*/ 33 h 85"/>
                  <a:gd name="T44" fmla="*/ 4687 w 5221"/>
                  <a:gd name="T45" fmla="*/ 33 h 85"/>
                  <a:gd name="T46" fmla="*/ 4834 w 5221"/>
                  <a:gd name="T47" fmla="*/ 33 h 85"/>
                  <a:gd name="T48" fmla="*/ 5074 w 5221"/>
                  <a:gd name="T49" fmla="*/ 33 h 85"/>
                  <a:gd name="T50" fmla="*/ 5199 w 5221"/>
                  <a:gd name="T51" fmla="*/ 76 h 85"/>
                  <a:gd name="T52" fmla="*/ 4938 w 5221"/>
                  <a:gd name="T53" fmla="*/ 67 h 85"/>
                  <a:gd name="T54" fmla="*/ 4719 w 5221"/>
                  <a:gd name="T55" fmla="*/ 67 h 85"/>
                  <a:gd name="T56" fmla="*/ 4499 w 5221"/>
                  <a:gd name="T57" fmla="*/ 76 h 85"/>
                  <a:gd name="T58" fmla="*/ 4312 w 5221"/>
                  <a:gd name="T59" fmla="*/ 84 h 85"/>
                  <a:gd name="T60" fmla="*/ 4029 w 5221"/>
                  <a:gd name="T61" fmla="*/ 76 h 85"/>
                  <a:gd name="T62" fmla="*/ 3821 w 5221"/>
                  <a:gd name="T63" fmla="*/ 59 h 85"/>
                  <a:gd name="T64" fmla="*/ 3612 w 5221"/>
                  <a:gd name="T65" fmla="*/ 59 h 85"/>
                  <a:gd name="T66" fmla="*/ 3456 w 5221"/>
                  <a:gd name="T67" fmla="*/ 76 h 85"/>
                  <a:gd name="T68" fmla="*/ 3205 w 5221"/>
                  <a:gd name="T69" fmla="*/ 84 h 85"/>
                  <a:gd name="T70" fmla="*/ 2944 w 5221"/>
                  <a:gd name="T71" fmla="*/ 76 h 85"/>
                  <a:gd name="T72" fmla="*/ 2651 w 5221"/>
                  <a:gd name="T73" fmla="*/ 84 h 85"/>
                  <a:gd name="T74" fmla="*/ 2432 w 5221"/>
                  <a:gd name="T75" fmla="*/ 76 h 85"/>
                  <a:gd name="T76" fmla="*/ 2192 w 5221"/>
                  <a:gd name="T77" fmla="*/ 76 h 85"/>
                  <a:gd name="T78" fmla="*/ 2014 w 5221"/>
                  <a:gd name="T79" fmla="*/ 59 h 85"/>
                  <a:gd name="T80" fmla="*/ 1837 w 5221"/>
                  <a:gd name="T81" fmla="*/ 67 h 85"/>
                  <a:gd name="T82" fmla="*/ 1628 w 5221"/>
                  <a:gd name="T83" fmla="*/ 76 h 85"/>
                  <a:gd name="T84" fmla="*/ 1451 w 5221"/>
                  <a:gd name="T85" fmla="*/ 59 h 85"/>
                  <a:gd name="T86" fmla="*/ 1211 w 5221"/>
                  <a:gd name="T87" fmla="*/ 59 h 85"/>
                  <a:gd name="T88" fmla="*/ 876 w 5221"/>
                  <a:gd name="T89" fmla="*/ 67 h 85"/>
                  <a:gd name="T90" fmla="*/ 668 w 5221"/>
                  <a:gd name="T91" fmla="*/ 59 h 85"/>
                  <a:gd name="T92" fmla="*/ 521 w 5221"/>
                  <a:gd name="T93" fmla="*/ 42 h 85"/>
                  <a:gd name="T94" fmla="*/ 324 w 5221"/>
                  <a:gd name="T95" fmla="*/ 50 h 85"/>
                  <a:gd name="T96" fmla="*/ 135 w 5221"/>
                  <a:gd name="T97" fmla="*/ 5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221" h="85">
                    <a:moveTo>
                      <a:pt x="0" y="25"/>
                    </a:moveTo>
                    <a:lnTo>
                      <a:pt x="94" y="16"/>
                    </a:lnTo>
                    <a:lnTo>
                      <a:pt x="125" y="8"/>
                    </a:lnTo>
                    <a:lnTo>
                      <a:pt x="167" y="8"/>
                    </a:lnTo>
                    <a:lnTo>
                      <a:pt x="198" y="8"/>
                    </a:lnTo>
                    <a:lnTo>
                      <a:pt x="240" y="8"/>
                    </a:lnTo>
                    <a:lnTo>
                      <a:pt x="324" y="8"/>
                    </a:lnTo>
                    <a:lnTo>
                      <a:pt x="355" y="16"/>
                    </a:lnTo>
                    <a:lnTo>
                      <a:pt x="386" y="16"/>
                    </a:lnTo>
                    <a:lnTo>
                      <a:pt x="428" y="25"/>
                    </a:lnTo>
                    <a:lnTo>
                      <a:pt x="459" y="33"/>
                    </a:lnTo>
                    <a:lnTo>
                      <a:pt x="491" y="33"/>
                    </a:lnTo>
                    <a:lnTo>
                      <a:pt x="574" y="33"/>
                    </a:lnTo>
                    <a:lnTo>
                      <a:pt x="616" y="33"/>
                    </a:lnTo>
                    <a:lnTo>
                      <a:pt x="657" y="33"/>
                    </a:lnTo>
                    <a:lnTo>
                      <a:pt x="731" y="33"/>
                    </a:lnTo>
                    <a:lnTo>
                      <a:pt x="793" y="33"/>
                    </a:lnTo>
                    <a:lnTo>
                      <a:pt x="856" y="33"/>
                    </a:lnTo>
                    <a:lnTo>
                      <a:pt x="918" y="33"/>
                    </a:lnTo>
                    <a:lnTo>
                      <a:pt x="950" y="33"/>
                    </a:lnTo>
                    <a:lnTo>
                      <a:pt x="1023" y="25"/>
                    </a:lnTo>
                    <a:lnTo>
                      <a:pt x="1065" y="16"/>
                    </a:lnTo>
                    <a:lnTo>
                      <a:pt x="1107" y="0"/>
                    </a:lnTo>
                    <a:lnTo>
                      <a:pt x="1137" y="0"/>
                    </a:lnTo>
                    <a:lnTo>
                      <a:pt x="1169" y="0"/>
                    </a:lnTo>
                    <a:lnTo>
                      <a:pt x="1232" y="0"/>
                    </a:lnTo>
                    <a:lnTo>
                      <a:pt x="1273" y="8"/>
                    </a:lnTo>
                    <a:lnTo>
                      <a:pt x="1336" y="8"/>
                    </a:lnTo>
                    <a:lnTo>
                      <a:pt x="1398" y="8"/>
                    </a:lnTo>
                    <a:lnTo>
                      <a:pt x="1420" y="16"/>
                    </a:lnTo>
                    <a:lnTo>
                      <a:pt x="1483" y="16"/>
                    </a:lnTo>
                    <a:lnTo>
                      <a:pt x="1545" y="25"/>
                    </a:lnTo>
                    <a:lnTo>
                      <a:pt x="1608" y="25"/>
                    </a:lnTo>
                    <a:lnTo>
                      <a:pt x="1649" y="25"/>
                    </a:lnTo>
                    <a:lnTo>
                      <a:pt x="1691" y="25"/>
                    </a:lnTo>
                    <a:lnTo>
                      <a:pt x="1733" y="25"/>
                    </a:lnTo>
                    <a:lnTo>
                      <a:pt x="1774" y="25"/>
                    </a:lnTo>
                    <a:lnTo>
                      <a:pt x="1816" y="16"/>
                    </a:lnTo>
                    <a:lnTo>
                      <a:pt x="1900" y="16"/>
                    </a:lnTo>
                    <a:lnTo>
                      <a:pt x="1984" y="25"/>
                    </a:lnTo>
                    <a:lnTo>
                      <a:pt x="2046" y="25"/>
                    </a:lnTo>
                    <a:lnTo>
                      <a:pt x="2109" y="25"/>
                    </a:lnTo>
                    <a:lnTo>
                      <a:pt x="2171" y="25"/>
                    </a:lnTo>
                    <a:lnTo>
                      <a:pt x="2234" y="25"/>
                    </a:lnTo>
                    <a:lnTo>
                      <a:pt x="2265" y="25"/>
                    </a:lnTo>
                    <a:lnTo>
                      <a:pt x="2307" y="25"/>
                    </a:lnTo>
                    <a:lnTo>
                      <a:pt x="2390" y="25"/>
                    </a:lnTo>
                    <a:lnTo>
                      <a:pt x="2464" y="25"/>
                    </a:lnTo>
                    <a:lnTo>
                      <a:pt x="2505" y="25"/>
                    </a:lnTo>
                    <a:lnTo>
                      <a:pt x="2547" y="25"/>
                    </a:lnTo>
                    <a:lnTo>
                      <a:pt x="2589" y="25"/>
                    </a:lnTo>
                    <a:lnTo>
                      <a:pt x="2651" y="25"/>
                    </a:lnTo>
                    <a:lnTo>
                      <a:pt x="2693" y="25"/>
                    </a:lnTo>
                    <a:lnTo>
                      <a:pt x="2725" y="25"/>
                    </a:lnTo>
                    <a:lnTo>
                      <a:pt x="2756" y="25"/>
                    </a:lnTo>
                    <a:lnTo>
                      <a:pt x="2819" y="25"/>
                    </a:lnTo>
                    <a:lnTo>
                      <a:pt x="2881" y="25"/>
                    </a:lnTo>
                    <a:lnTo>
                      <a:pt x="2965" y="25"/>
                    </a:lnTo>
                    <a:lnTo>
                      <a:pt x="3006" y="33"/>
                    </a:lnTo>
                    <a:lnTo>
                      <a:pt x="3038" y="33"/>
                    </a:lnTo>
                    <a:lnTo>
                      <a:pt x="3069" y="33"/>
                    </a:lnTo>
                    <a:lnTo>
                      <a:pt x="3101" y="59"/>
                    </a:lnTo>
                    <a:lnTo>
                      <a:pt x="3131" y="84"/>
                    </a:lnTo>
                    <a:lnTo>
                      <a:pt x="3152" y="59"/>
                    </a:lnTo>
                    <a:lnTo>
                      <a:pt x="3216" y="67"/>
                    </a:lnTo>
                    <a:lnTo>
                      <a:pt x="3246" y="67"/>
                    </a:lnTo>
                    <a:lnTo>
                      <a:pt x="3288" y="59"/>
                    </a:lnTo>
                    <a:lnTo>
                      <a:pt x="3320" y="50"/>
                    </a:lnTo>
                    <a:lnTo>
                      <a:pt x="3351" y="50"/>
                    </a:lnTo>
                    <a:lnTo>
                      <a:pt x="3435" y="50"/>
                    </a:lnTo>
                    <a:lnTo>
                      <a:pt x="3539" y="50"/>
                    </a:lnTo>
                    <a:lnTo>
                      <a:pt x="3643" y="50"/>
                    </a:lnTo>
                    <a:lnTo>
                      <a:pt x="3706" y="50"/>
                    </a:lnTo>
                    <a:lnTo>
                      <a:pt x="3768" y="42"/>
                    </a:lnTo>
                    <a:lnTo>
                      <a:pt x="3810" y="33"/>
                    </a:lnTo>
                    <a:lnTo>
                      <a:pt x="3832" y="25"/>
                    </a:lnTo>
                    <a:lnTo>
                      <a:pt x="3862" y="16"/>
                    </a:lnTo>
                    <a:lnTo>
                      <a:pt x="3894" y="8"/>
                    </a:lnTo>
                    <a:lnTo>
                      <a:pt x="3957" y="8"/>
                    </a:lnTo>
                    <a:lnTo>
                      <a:pt x="3987" y="8"/>
                    </a:lnTo>
                    <a:lnTo>
                      <a:pt x="4072" y="8"/>
                    </a:lnTo>
                    <a:lnTo>
                      <a:pt x="4155" y="8"/>
                    </a:lnTo>
                    <a:lnTo>
                      <a:pt x="4186" y="8"/>
                    </a:lnTo>
                    <a:lnTo>
                      <a:pt x="4227" y="8"/>
                    </a:lnTo>
                    <a:lnTo>
                      <a:pt x="4312" y="8"/>
                    </a:lnTo>
                    <a:lnTo>
                      <a:pt x="4374" y="8"/>
                    </a:lnTo>
                    <a:lnTo>
                      <a:pt x="4405" y="25"/>
                    </a:lnTo>
                    <a:lnTo>
                      <a:pt x="4437" y="33"/>
                    </a:lnTo>
                    <a:lnTo>
                      <a:pt x="4478" y="33"/>
                    </a:lnTo>
                    <a:lnTo>
                      <a:pt x="4562" y="33"/>
                    </a:lnTo>
                    <a:lnTo>
                      <a:pt x="4624" y="33"/>
                    </a:lnTo>
                    <a:lnTo>
                      <a:pt x="4687" y="33"/>
                    </a:lnTo>
                    <a:lnTo>
                      <a:pt x="4709" y="33"/>
                    </a:lnTo>
                    <a:lnTo>
                      <a:pt x="4750" y="33"/>
                    </a:lnTo>
                    <a:lnTo>
                      <a:pt x="4792" y="33"/>
                    </a:lnTo>
                    <a:lnTo>
                      <a:pt x="4834" y="33"/>
                    </a:lnTo>
                    <a:lnTo>
                      <a:pt x="4896" y="33"/>
                    </a:lnTo>
                    <a:lnTo>
                      <a:pt x="4928" y="33"/>
                    </a:lnTo>
                    <a:lnTo>
                      <a:pt x="5000" y="33"/>
                    </a:lnTo>
                    <a:lnTo>
                      <a:pt x="5074" y="33"/>
                    </a:lnTo>
                    <a:lnTo>
                      <a:pt x="5147" y="33"/>
                    </a:lnTo>
                    <a:lnTo>
                      <a:pt x="5178" y="33"/>
                    </a:lnTo>
                    <a:lnTo>
                      <a:pt x="5220" y="50"/>
                    </a:lnTo>
                    <a:lnTo>
                      <a:pt x="5199" y="76"/>
                    </a:lnTo>
                    <a:lnTo>
                      <a:pt x="5115" y="76"/>
                    </a:lnTo>
                    <a:lnTo>
                      <a:pt x="5084" y="76"/>
                    </a:lnTo>
                    <a:lnTo>
                      <a:pt x="5000" y="67"/>
                    </a:lnTo>
                    <a:lnTo>
                      <a:pt x="4938" y="67"/>
                    </a:lnTo>
                    <a:lnTo>
                      <a:pt x="4906" y="67"/>
                    </a:lnTo>
                    <a:lnTo>
                      <a:pt x="4864" y="67"/>
                    </a:lnTo>
                    <a:lnTo>
                      <a:pt x="4792" y="67"/>
                    </a:lnTo>
                    <a:lnTo>
                      <a:pt x="4719" y="67"/>
                    </a:lnTo>
                    <a:lnTo>
                      <a:pt x="4687" y="67"/>
                    </a:lnTo>
                    <a:lnTo>
                      <a:pt x="4624" y="67"/>
                    </a:lnTo>
                    <a:lnTo>
                      <a:pt x="4583" y="67"/>
                    </a:lnTo>
                    <a:lnTo>
                      <a:pt x="4499" y="76"/>
                    </a:lnTo>
                    <a:lnTo>
                      <a:pt x="4468" y="84"/>
                    </a:lnTo>
                    <a:lnTo>
                      <a:pt x="4426" y="84"/>
                    </a:lnTo>
                    <a:lnTo>
                      <a:pt x="4395" y="84"/>
                    </a:lnTo>
                    <a:lnTo>
                      <a:pt x="4312" y="84"/>
                    </a:lnTo>
                    <a:lnTo>
                      <a:pt x="4248" y="84"/>
                    </a:lnTo>
                    <a:lnTo>
                      <a:pt x="4218" y="84"/>
                    </a:lnTo>
                    <a:lnTo>
                      <a:pt x="4113" y="76"/>
                    </a:lnTo>
                    <a:lnTo>
                      <a:pt x="4029" y="76"/>
                    </a:lnTo>
                    <a:lnTo>
                      <a:pt x="3946" y="67"/>
                    </a:lnTo>
                    <a:lnTo>
                      <a:pt x="3883" y="59"/>
                    </a:lnTo>
                    <a:lnTo>
                      <a:pt x="3852" y="59"/>
                    </a:lnTo>
                    <a:lnTo>
                      <a:pt x="3821" y="59"/>
                    </a:lnTo>
                    <a:lnTo>
                      <a:pt x="3789" y="59"/>
                    </a:lnTo>
                    <a:lnTo>
                      <a:pt x="3758" y="59"/>
                    </a:lnTo>
                    <a:lnTo>
                      <a:pt x="3675" y="59"/>
                    </a:lnTo>
                    <a:lnTo>
                      <a:pt x="3612" y="59"/>
                    </a:lnTo>
                    <a:lnTo>
                      <a:pt x="3549" y="59"/>
                    </a:lnTo>
                    <a:lnTo>
                      <a:pt x="3518" y="59"/>
                    </a:lnTo>
                    <a:lnTo>
                      <a:pt x="3486" y="76"/>
                    </a:lnTo>
                    <a:lnTo>
                      <a:pt x="3456" y="76"/>
                    </a:lnTo>
                    <a:lnTo>
                      <a:pt x="3393" y="84"/>
                    </a:lnTo>
                    <a:lnTo>
                      <a:pt x="3320" y="84"/>
                    </a:lnTo>
                    <a:lnTo>
                      <a:pt x="3236" y="84"/>
                    </a:lnTo>
                    <a:lnTo>
                      <a:pt x="3205" y="84"/>
                    </a:lnTo>
                    <a:lnTo>
                      <a:pt x="3121" y="84"/>
                    </a:lnTo>
                    <a:lnTo>
                      <a:pt x="3059" y="84"/>
                    </a:lnTo>
                    <a:lnTo>
                      <a:pt x="3027" y="84"/>
                    </a:lnTo>
                    <a:lnTo>
                      <a:pt x="2944" y="76"/>
                    </a:lnTo>
                    <a:lnTo>
                      <a:pt x="2860" y="76"/>
                    </a:lnTo>
                    <a:lnTo>
                      <a:pt x="2798" y="76"/>
                    </a:lnTo>
                    <a:lnTo>
                      <a:pt x="2714" y="76"/>
                    </a:lnTo>
                    <a:lnTo>
                      <a:pt x="2651" y="84"/>
                    </a:lnTo>
                    <a:lnTo>
                      <a:pt x="2589" y="84"/>
                    </a:lnTo>
                    <a:lnTo>
                      <a:pt x="2505" y="84"/>
                    </a:lnTo>
                    <a:lnTo>
                      <a:pt x="2474" y="76"/>
                    </a:lnTo>
                    <a:lnTo>
                      <a:pt x="2432" y="76"/>
                    </a:lnTo>
                    <a:lnTo>
                      <a:pt x="2360" y="76"/>
                    </a:lnTo>
                    <a:lnTo>
                      <a:pt x="2318" y="76"/>
                    </a:lnTo>
                    <a:lnTo>
                      <a:pt x="2254" y="76"/>
                    </a:lnTo>
                    <a:lnTo>
                      <a:pt x="2192" y="76"/>
                    </a:lnTo>
                    <a:lnTo>
                      <a:pt x="2150" y="76"/>
                    </a:lnTo>
                    <a:lnTo>
                      <a:pt x="2088" y="76"/>
                    </a:lnTo>
                    <a:lnTo>
                      <a:pt x="2056" y="67"/>
                    </a:lnTo>
                    <a:lnTo>
                      <a:pt x="2014" y="59"/>
                    </a:lnTo>
                    <a:lnTo>
                      <a:pt x="1973" y="59"/>
                    </a:lnTo>
                    <a:lnTo>
                      <a:pt x="1889" y="59"/>
                    </a:lnTo>
                    <a:lnTo>
                      <a:pt x="1859" y="59"/>
                    </a:lnTo>
                    <a:lnTo>
                      <a:pt x="1837" y="67"/>
                    </a:lnTo>
                    <a:lnTo>
                      <a:pt x="1774" y="76"/>
                    </a:lnTo>
                    <a:lnTo>
                      <a:pt x="1743" y="84"/>
                    </a:lnTo>
                    <a:lnTo>
                      <a:pt x="1660" y="76"/>
                    </a:lnTo>
                    <a:lnTo>
                      <a:pt x="1628" y="76"/>
                    </a:lnTo>
                    <a:lnTo>
                      <a:pt x="1545" y="84"/>
                    </a:lnTo>
                    <a:lnTo>
                      <a:pt x="1513" y="84"/>
                    </a:lnTo>
                    <a:lnTo>
                      <a:pt x="1483" y="84"/>
                    </a:lnTo>
                    <a:lnTo>
                      <a:pt x="1451" y="59"/>
                    </a:lnTo>
                    <a:lnTo>
                      <a:pt x="1409" y="50"/>
                    </a:lnTo>
                    <a:lnTo>
                      <a:pt x="1336" y="50"/>
                    </a:lnTo>
                    <a:lnTo>
                      <a:pt x="1294" y="59"/>
                    </a:lnTo>
                    <a:lnTo>
                      <a:pt x="1211" y="59"/>
                    </a:lnTo>
                    <a:lnTo>
                      <a:pt x="1127" y="67"/>
                    </a:lnTo>
                    <a:lnTo>
                      <a:pt x="1023" y="67"/>
                    </a:lnTo>
                    <a:lnTo>
                      <a:pt x="960" y="67"/>
                    </a:lnTo>
                    <a:lnTo>
                      <a:pt x="876" y="67"/>
                    </a:lnTo>
                    <a:lnTo>
                      <a:pt x="846" y="67"/>
                    </a:lnTo>
                    <a:lnTo>
                      <a:pt x="762" y="76"/>
                    </a:lnTo>
                    <a:lnTo>
                      <a:pt x="699" y="76"/>
                    </a:lnTo>
                    <a:lnTo>
                      <a:pt x="668" y="59"/>
                    </a:lnTo>
                    <a:lnTo>
                      <a:pt x="636" y="42"/>
                    </a:lnTo>
                    <a:lnTo>
                      <a:pt x="606" y="42"/>
                    </a:lnTo>
                    <a:lnTo>
                      <a:pt x="543" y="42"/>
                    </a:lnTo>
                    <a:lnTo>
                      <a:pt x="521" y="42"/>
                    </a:lnTo>
                    <a:lnTo>
                      <a:pt x="491" y="50"/>
                    </a:lnTo>
                    <a:lnTo>
                      <a:pt x="459" y="50"/>
                    </a:lnTo>
                    <a:lnTo>
                      <a:pt x="428" y="50"/>
                    </a:lnTo>
                    <a:lnTo>
                      <a:pt x="324" y="50"/>
                    </a:lnTo>
                    <a:lnTo>
                      <a:pt x="292" y="50"/>
                    </a:lnTo>
                    <a:lnTo>
                      <a:pt x="250" y="50"/>
                    </a:lnTo>
                    <a:lnTo>
                      <a:pt x="219" y="50"/>
                    </a:lnTo>
                    <a:lnTo>
                      <a:pt x="135" y="50"/>
                    </a:lnTo>
                    <a:lnTo>
                      <a:pt x="52" y="50"/>
                    </a:lnTo>
                    <a:lnTo>
                      <a:pt x="0" y="25"/>
                    </a:lnTo>
                    <a:lnTo>
                      <a:pt x="0" y="25"/>
                    </a:lnTo>
                  </a:path>
                </a:pathLst>
              </a:custGeom>
              <a:solidFill>
                <a:srgbClr val="393939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FFFFFF"/>
                  </a:solidFill>
                  <a:latin typeface="Times New Roman Cyr" charset="-52"/>
                </a:endParaRPr>
              </a:p>
            </p:txBody>
          </p:sp>
        </p:grpSp>
        <p:grpSp>
          <p:nvGrpSpPr>
            <p:cNvPr id="1043" name="Group 19"/>
            <p:cNvGrpSpPr>
              <a:grpSpLocks/>
            </p:cNvGrpSpPr>
            <p:nvPr/>
          </p:nvGrpSpPr>
          <p:grpSpPr bwMode="auto">
            <a:xfrm>
              <a:off x="5297" y="3348"/>
              <a:ext cx="385" cy="852"/>
              <a:chOff x="5297" y="3348"/>
              <a:chExt cx="385" cy="852"/>
            </a:xfrm>
          </p:grpSpPr>
          <p:grpSp>
            <p:nvGrpSpPr>
              <p:cNvPr id="1035" name="Group 11"/>
              <p:cNvGrpSpPr>
                <a:grpSpLocks/>
              </p:cNvGrpSpPr>
              <p:nvPr/>
            </p:nvGrpSpPr>
            <p:grpSpPr bwMode="auto">
              <a:xfrm>
                <a:off x="5301" y="3359"/>
                <a:ext cx="381" cy="841"/>
                <a:chOff x="5301" y="3359"/>
                <a:chExt cx="381" cy="841"/>
              </a:xfrm>
            </p:grpSpPr>
            <p:sp>
              <p:nvSpPr>
                <p:cNvPr id="1029" name="Freeform 5"/>
                <p:cNvSpPr>
                  <a:spLocks/>
                </p:cNvSpPr>
                <p:nvPr/>
              </p:nvSpPr>
              <p:spPr bwMode="ltGray">
                <a:xfrm>
                  <a:off x="5301" y="3567"/>
                  <a:ext cx="338" cy="633"/>
                </a:xfrm>
                <a:custGeom>
                  <a:avLst/>
                  <a:gdLst>
                    <a:gd name="T0" fmla="*/ 90 w 338"/>
                    <a:gd name="T1" fmla="*/ 369 h 633"/>
                    <a:gd name="T2" fmla="*/ 111 w 338"/>
                    <a:gd name="T3" fmla="*/ 321 h 633"/>
                    <a:gd name="T4" fmla="*/ 90 w 338"/>
                    <a:gd name="T5" fmla="*/ 240 h 633"/>
                    <a:gd name="T6" fmla="*/ 64 w 338"/>
                    <a:gd name="T7" fmla="*/ 190 h 633"/>
                    <a:gd name="T8" fmla="*/ 54 w 338"/>
                    <a:gd name="T9" fmla="*/ 132 h 633"/>
                    <a:gd name="T10" fmla="*/ 57 w 338"/>
                    <a:gd name="T11" fmla="*/ 96 h 633"/>
                    <a:gd name="T12" fmla="*/ 63 w 338"/>
                    <a:gd name="T13" fmla="*/ 75 h 633"/>
                    <a:gd name="T14" fmla="*/ 74 w 338"/>
                    <a:gd name="T15" fmla="*/ 42 h 633"/>
                    <a:gd name="T16" fmla="*/ 111 w 338"/>
                    <a:gd name="T17" fmla="*/ 18 h 633"/>
                    <a:gd name="T18" fmla="*/ 148 w 338"/>
                    <a:gd name="T19" fmla="*/ 0 h 633"/>
                    <a:gd name="T20" fmla="*/ 180 w 338"/>
                    <a:gd name="T21" fmla="*/ 0 h 633"/>
                    <a:gd name="T22" fmla="*/ 211 w 338"/>
                    <a:gd name="T23" fmla="*/ 11 h 633"/>
                    <a:gd name="T24" fmla="*/ 232 w 338"/>
                    <a:gd name="T25" fmla="*/ 42 h 633"/>
                    <a:gd name="T26" fmla="*/ 243 w 338"/>
                    <a:gd name="T27" fmla="*/ 64 h 633"/>
                    <a:gd name="T28" fmla="*/ 274 w 338"/>
                    <a:gd name="T29" fmla="*/ 95 h 633"/>
                    <a:gd name="T30" fmla="*/ 295 w 338"/>
                    <a:gd name="T31" fmla="*/ 127 h 633"/>
                    <a:gd name="T32" fmla="*/ 327 w 338"/>
                    <a:gd name="T33" fmla="*/ 158 h 633"/>
                    <a:gd name="T34" fmla="*/ 337 w 338"/>
                    <a:gd name="T35" fmla="*/ 190 h 633"/>
                    <a:gd name="T36" fmla="*/ 337 w 338"/>
                    <a:gd name="T37" fmla="*/ 221 h 633"/>
                    <a:gd name="T38" fmla="*/ 327 w 338"/>
                    <a:gd name="T39" fmla="*/ 243 h 633"/>
                    <a:gd name="T40" fmla="*/ 316 w 338"/>
                    <a:gd name="T41" fmla="*/ 274 h 633"/>
                    <a:gd name="T42" fmla="*/ 295 w 338"/>
                    <a:gd name="T43" fmla="*/ 306 h 633"/>
                    <a:gd name="T44" fmla="*/ 274 w 338"/>
                    <a:gd name="T45" fmla="*/ 337 h 633"/>
                    <a:gd name="T46" fmla="*/ 243 w 338"/>
                    <a:gd name="T47" fmla="*/ 358 h 633"/>
                    <a:gd name="T48" fmla="*/ 232 w 338"/>
                    <a:gd name="T49" fmla="*/ 390 h 633"/>
                    <a:gd name="T50" fmla="*/ 211 w 338"/>
                    <a:gd name="T51" fmla="*/ 421 h 633"/>
                    <a:gd name="T52" fmla="*/ 190 w 338"/>
                    <a:gd name="T53" fmla="*/ 443 h 633"/>
                    <a:gd name="T54" fmla="*/ 180 w 338"/>
                    <a:gd name="T55" fmla="*/ 485 h 633"/>
                    <a:gd name="T56" fmla="*/ 169 w 338"/>
                    <a:gd name="T57" fmla="*/ 516 h 633"/>
                    <a:gd name="T58" fmla="*/ 158 w 338"/>
                    <a:gd name="T59" fmla="*/ 548 h 633"/>
                    <a:gd name="T60" fmla="*/ 137 w 338"/>
                    <a:gd name="T61" fmla="*/ 579 h 633"/>
                    <a:gd name="T62" fmla="*/ 95 w 338"/>
                    <a:gd name="T63" fmla="*/ 611 h 633"/>
                    <a:gd name="T64" fmla="*/ 64 w 338"/>
                    <a:gd name="T65" fmla="*/ 632 h 633"/>
                    <a:gd name="T66" fmla="*/ 32 w 338"/>
                    <a:gd name="T67" fmla="*/ 622 h 633"/>
                    <a:gd name="T68" fmla="*/ 11 w 338"/>
                    <a:gd name="T69" fmla="*/ 600 h 633"/>
                    <a:gd name="T70" fmla="*/ 0 w 338"/>
                    <a:gd name="T71" fmla="*/ 588 h 633"/>
                    <a:gd name="T72" fmla="*/ 0 w 338"/>
                    <a:gd name="T73" fmla="*/ 555 h 633"/>
                    <a:gd name="T74" fmla="*/ 3 w 338"/>
                    <a:gd name="T75" fmla="*/ 519 h 633"/>
                    <a:gd name="T76" fmla="*/ 15 w 338"/>
                    <a:gd name="T77" fmla="*/ 483 h 633"/>
                    <a:gd name="T78" fmla="*/ 24 w 338"/>
                    <a:gd name="T79" fmla="*/ 450 h 633"/>
                    <a:gd name="T80" fmla="*/ 66 w 338"/>
                    <a:gd name="T81" fmla="*/ 408 h 633"/>
                    <a:gd name="T82" fmla="*/ 90 w 338"/>
                    <a:gd name="T83" fmla="*/ 369 h 6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38" h="633">
                      <a:moveTo>
                        <a:pt x="90" y="369"/>
                      </a:moveTo>
                      <a:lnTo>
                        <a:pt x="111" y="321"/>
                      </a:lnTo>
                      <a:lnTo>
                        <a:pt x="90" y="240"/>
                      </a:lnTo>
                      <a:lnTo>
                        <a:pt x="64" y="190"/>
                      </a:lnTo>
                      <a:lnTo>
                        <a:pt x="54" y="132"/>
                      </a:lnTo>
                      <a:lnTo>
                        <a:pt x="57" y="96"/>
                      </a:lnTo>
                      <a:lnTo>
                        <a:pt x="63" y="75"/>
                      </a:lnTo>
                      <a:lnTo>
                        <a:pt x="74" y="42"/>
                      </a:lnTo>
                      <a:lnTo>
                        <a:pt x="111" y="18"/>
                      </a:lnTo>
                      <a:lnTo>
                        <a:pt x="148" y="0"/>
                      </a:lnTo>
                      <a:lnTo>
                        <a:pt x="180" y="0"/>
                      </a:lnTo>
                      <a:lnTo>
                        <a:pt x="211" y="11"/>
                      </a:lnTo>
                      <a:lnTo>
                        <a:pt x="232" y="42"/>
                      </a:lnTo>
                      <a:lnTo>
                        <a:pt x="243" y="64"/>
                      </a:lnTo>
                      <a:lnTo>
                        <a:pt x="274" y="95"/>
                      </a:lnTo>
                      <a:lnTo>
                        <a:pt x="295" y="127"/>
                      </a:lnTo>
                      <a:lnTo>
                        <a:pt x="327" y="158"/>
                      </a:lnTo>
                      <a:lnTo>
                        <a:pt x="337" y="190"/>
                      </a:lnTo>
                      <a:lnTo>
                        <a:pt x="337" y="221"/>
                      </a:lnTo>
                      <a:lnTo>
                        <a:pt x="327" y="243"/>
                      </a:lnTo>
                      <a:lnTo>
                        <a:pt x="316" y="274"/>
                      </a:lnTo>
                      <a:lnTo>
                        <a:pt x="295" y="306"/>
                      </a:lnTo>
                      <a:lnTo>
                        <a:pt x="274" y="337"/>
                      </a:lnTo>
                      <a:lnTo>
                        <a:pt x="243" y="358"/>
                      </a:lnTo>
                      <a:lnTo>
                        <a:pt x="232" y="390"/>
                      </a:lnTo>
                      <a:lnTo>
                        <a:pt x="211" y="421"/>
                      </a:lnTo>
                      <a:lnTo>
                        <a:pt x="190" y="443"/>
                      </a:lnTo>
                      <a:lnTo>
                        <a:pt x="180" y="485"/>
                      </a:lnTo>
                      <a:lnTo>
                        <a:pt x="169" y="516"/>
                      </a:lnTo>
                      <a:lnTo>
                        <a:pt x="158" y="548"/>
                      </a:lnTo>
                      <a:lnTo>
                        <a:pt x="137" y="579"/>
                      </a:lnTo>
                      <a:lnTo>
                        <a:pt x="95" y="611"/>
                      </a:lnTo>
                      <a:lnTo>
                        <a:pt x="64" y="632"/>
                      </a:lnTo>
                      <a:lnTo>
                        <a:pt x="32" y="622"/>
                      </a:lnTo>
                      <a:lnTo>
                        <a:pt x="11" y="600"/>
                      </a:lnTo>
                      <a:lnTo>
                        <a:pt x="0" y="588"/>
                      </a:lnTo>
                      <a:lnTo>
                        <a:pt x="0" y="555"/>
                      </a:lnTo>
                      <a:lnTo>
                        <a:pt x="3" y="519"/>
                      </a:lnTo>
                      <a:lnTo>
                        <a:pt x="15" y="483"/>
                      </a:lnTo>
                      <a:lnTo>
                        <a:pt x="24" y="450"/>
                      </a:lnTo>
                      <a:lnTo>
                        <a:pt x="66" y="408"/>
                      </a:lnTo>
                      <a:lnTo>
                        <a:pt x="90" y="369"/>
                      </a:lnTo>
                    </a:path>
                  </a:pathLst>
                </a:custGeom>
                <a:solidFill>
                  <a:srgbClr val="F8F8F8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  <p:sp>
              <p:nvSpPr>
                <p:cNvPr id="1030" name="Oval 6"/>
                <p:cNvSpPr>
                  <a:spLocks noChangeArrowheads="1"/>
                </p:cNvSpPr>
                <p:nvPr/>
              </p:nvSpPr>
              <p:spPr bwMode="ltGray">
                <a:xfrm rot="705000">
                  <a:off x="5403" y="3359"/>
                  <a:ext cx="100" cy="196"/>
                </a:xfrm>
                <a:prstGeom prst="ellipse">
                  <a:avLst/>
                </a:prstGeom>
                <a:solidFill>
                  <a:srgbClr val="F8F8F8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  <p:sp>
              <p:nvSpPr>
                <p:cNvPr id="1031" name="Freeform 7"/>
                <p:cNvSpPr>
                  <a:spLocks/>
                </p:cNvSpPr>
                <p:nvPr/>
              </p:nvSpPr>
              <p:spPr bwMode="ltGray">
                <a:xfrm>
                  <a:off x="5514" y="3432"/>
                  <a:ext cx="54" cy="135"/>
                </a:xfrm>
                <a:custGeom>
                  <a:avLst/>
                  <a:gdLst>
                    <a:gd name="T0" fmla="*/ 6 w 54"/>
                    <a:gd name="T1" fmla="*/ 11 h 135"/>
                    <a:gd name="T2" fmla="*/ 3 w 54"/>
                    <a:gd name="T3" fmla="*/ 37 h 135"/>
                    <a:gd name="T4" fmla="*/ 0 w 54"/>
                    <a:gd name="T5" fmla="*/ 63 h 135"/>
                    <a:gd name="T6" fmla="*/ 0 w 54"/>
                    <a:gd name="T7" fmla="*/ 86 h 135"/>
                    <a:gd name="T8" fmla="*/ 6 w 54"/>
                    <a:gd name="T9" fmla="*/ 108 h 135"/>
                    <a:gd name="T10" fmla="*/ 26 w 54"/>
                    <a:gd name="T11" fmla="*/ 134 h 135"/>
                    <a:gd name="T12" fmla="*/ 45 w 54"/>
                    <a:gd name="T13" fmla="*/ 115 h 135"/>
                    <a:gd name="T14" fmla="*/ 53 w 54"/>
                    <a:gd name="T15" fmla="*/ 67 h 135"/>
                    <a:gd name="T16" fmla="*/ 50 w 54"/>
                    <a:gd name="T17" fmla="*/ 40 h 135"/>
                    <a:gd name="T18" fmla="*/ 42 w 54"/>
                    <a:gd name="T19" fmla="*/ 18 h 135"/>
                    <a:gd name="T20" fmla="*/ 20 w 54"/>
                    <a:gd name="T21" fmla="*/ 0 h 135"/>
                    <a:gd name="T22" fmla="*/ 6 w 54"/>
                    <a:gd name="T23" fmla="*/ 11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4" h="135">
                      <a:moveTo>
                        <a:pt x="6" y="11"/>
                      </a:moveTo>
                      <a:lnTo>
                        <a:pt x="3" y="37"/>
                      </a:lnTo>
                      <a:lnTo>
                        <a:pt x="0" y="63"/>
                      </a:lnTo>
                      <a:lnTo>
                        <a:pt x="0" y="86"/>
                      </a:lnTo>
                      <a:lnTo>
                        <a:pt x="6" y="108"/>
                      </a:lnTo>
                      <a:lnTo>
                        <a:pt x="26" y="134"/>
                      </a:lnTo>
                      <a:lnTo>
                        <a:pt x="45" y="115"/>
                      </a:lnTo>
                      <a:lnTo>
                        <a:pt x="53" y="67"/>
                      </a:lnTo>
                      <a:lnTo>
                        <a:pt x="50" y="40"/>
                      </a:lnTo>
                      <a:lnTo>
                        <a:pt x="42" y="18"/>
                      </a:lnTo>
                      <a:lnTo>
                        <a:pt x="20" y="0"/>
                      </a:lnTo>
                      <a:lnTo>
                        <a:pt x="6" y="11"/>
                      </a:lnTo>
                    </a:path>
                  </a:pathLst>
                </a:custGeom>
                <a:solidFill>
                  <a:srgbClr val="F8F8F8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  <p:sp>
              <p:nvSpPr>
                <p:cNvPr id="1032" name="Freeform 8"/>
                <p:cNvSpPr>
                  <a:spLocks/>
                </p:cNvSpPr>
                <p:nvPr/>
              </p:nvSpPr>
              <p:spPr bwMode="ltGray">
                <a:xfrm>
                  <a:off x="5562" y="3506"/>
                  <a:ext cx="58" cy="107"/>
                </a:xfrm>
                <a:custGeom>
                  <a:avLst/>
                  <a:gdLst>
                    <a:gd name="T0" fmla="*/ 19 w 58"/>
                    <a:gd name="T1" fmla="*/ 6 h 107"/>
                    <a:gd name="T2" fmla="*/ 11 w 58"/>
                    <a:gd name="T3" fmla="*/ 26 h 107"/>
                    <a:gd name="T4" fmla="*/ 4 w 58"/>
                    <a:gd name="T5" fmla="*/ 46 h 107"/>
                    <a:gd name="T6" fmla="*/ 0 w 58"/>
                    <a:gd name="T7" fmla="*/ 63 h 107"/>
                    <a:gd name="T8" fmla="*/ 2 w 58"/>
                    <a:gd name="T9" fmla="*/ 82 h 107"/>
                    <a:gd name="T10" fmla="*/ 18 w 58"/>
                    <a:gd name="T11" fmla="*/ 106 h 107"/>
                    <a:gd name="T12" fmla="*/ 39 w 58"/>
                    <a:gd name="T13" fmla="*/ 95 h 107"/>
                    <a:gd name="T14" fmla="*/ 55 w 58"/>
                    <a:gd name="T15" fmla="*/ 60 h 107"/>
                    <a:gd name="T16" fmla="*/ 57 w 58"/>
                    <a:gd name="T17" fmla="*/ 37 h 107"/>
                    <a:gd name="T18" fmla="*/ 53 w 58"/>
                    <a:gd name="T19" fmla="*/ 19 h 107"/>
                    <a:gd name="T20" fmla="*/ 34 w 58"/>
                    <a:gd name="T21" fmla="*/ 0 h 107"/>
                    <a:gd name="T22" fmla="*/ 19 w 58"/>
                    <a:gd name="T23" fmla="*/ 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8" h="107">
                      <a:moveTo>
                        <a:pt x="19" y="6"/>
                      </a:moveTo>
                      <a:lnTo>
                        <a:pt x="11" y="26"/>
                      </a:lnTo>
                      <a:lnTo>
                        <a:pt x="4" y="46"/>
                      </a:lnTo>
                      <a:lnTo>
                        <a:pt x="0" y="63"/>
                      </a:lnTo>
                      <a:lnTo>
                        <a:pt x="2" y="82"/>
                      </a:lnTo>
                      <a:lnTo>
                        <a:pt x="18" y="106"/>
                      </a:lnTo>
                      <a:lnTo>
                        <a:pt x="39" y="95"/>
                      </a:lnTo>
                      <a:lnTo>
                        <a:pt x="55" y="60"/>
                      </a:lnTo>
                      <a:lnTo>
                        <a:pt x="57" y="37"/>
                      </a:lnTo>
                      <a:lnTo>
                        <a:pt x="53" y="19"/>
                      </a:lnTo>
                      <a:lnTo>
                        <a:pt x="34" y="0"/>
                      </a:lnTo>
                      <a:lnTo>
                        <a:pt x="19" y="6"/>
                      </a:lnTo>
                    </a:path>
                  </a:pathLst>
                </a:custGeom>
                <a:solidFill>
                  <a:srgbClr val="F8F8F8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  <p:sp>
              <p:nvSpPr>
                <p:cNvPr id="1033" name="Freeform 9"/>
                <p:cNvSpPr>
                  <a:spLocks/>
                </p:cNvSpPr>
                <p:nvPr/>
              </p:nvSpPr>
              <p:spPr bwMode="ltGray">
                <a:xfrm>
                  <a:off x="5634" y="3642"/>
                  <a:ext cx="48" cy="83"/>
                </a:xfrm>
                <a:custGeom>
                  <a:avLst/>
                  <a:gdLst>
                    <a:gd name="T0" fmla="*/ 15 w 48"/>
                    <a:gd name="T1" fmla="*/ 4 h 83"/>
                    <a:gd name="T2" fmla="*/ 9 w 48"/>
                    <a:gd name="T3" fmla="*/ 20 h 83"/>
                    <a:gd name="T4" fmla="*/ 3 w 48"/>
                    <a:gd name="T5" fmla="*/ 35 h 83"/>
                    <a:gd name="T6" fmla="*/ 0 w 48"/>
                    <a:gd name="T7" fmla="*/ 48 h 83"/>
                    <a:gd name="T8" fmla="*/ 1 w 48"/>
                    <a:gd name="T9" fmla="*/ 63 h 83"/>
                    <a:gd name="T10" fmla="*/ 14 w 48"/>
                    <a:gd name="T11" fmla="*/ 82 h 83"/>
                    <a:gd name="T12" fmla="*/ 32 w 48"/>
                    <a:gd name="T13" fmla="*/ 73 h 83"/>
                    <a:gd name="T14" fmla="*/ 45 w 48"/>
                    <a:gd name="T15" fmla="*/ 46 h 83"/>
                    <a:gd name="T16" fmla="*/ 47 w 48"/>
                    <a:gd name="T17" fmla="*/ 28 h 83"/>
                    <a:gd name="T18" fmla="*/ 43 w 48"/>
                    <a:gd name="T19" fmla="*/ 14 h 83"/>
                    <a:gd name="T20" fmla="*/ 28 w 48"/>
                    <a:gd name="T21" fmla="*/ 0 h 83"/>
                    <a:gd name="T22" fmla="*/ 15 w 48"/>
                    <a:gd name="T23" fmla="*/ 4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8" h="83">
                      <a:moveTo>
                        <a:pt x="15" y="4"/>
                      </a:moveTo>
                      <a:lnTo>
                        <a:pt x="9" y="20"/>
                      </a:lnTo>
                      <a:lnTo>
                        <a:pt x="3" y="35"/>
                      </a:lnTo>
                      <a:lnTo>
                        <a:pt x="0" y="48"/>
                      </a:lnTo>
                      <a:lnTo>
                        <a:pt x="1" y="63"/>
                      </a:lnTo>
                      <a:lnTo>
                        <a:pt x="14" y="82"/>
                      </a:lnTo>
                      <a:lnTo>
                        <a:pt x="32" y="73"/>
                      </a:lnTo>
                      <a:lnTo>
                        <a:pt x="45" y="46"/>
                      </a:lnTo>
                      <a:lnTo>
                        <a:pt x="47" y="28"/>
                      </a:lnTo>
                      <a:lnTo>
                        <a:pt x="43" y="14"/>
                      </a:lnTo>
                      <a:lnTo>
                        <a:pt x="28" y="0"/>
                      </a:lnTo>
                      <a:lnTo>
                        <a:pt x="15" y="4"/>
                      </a:lnTo>
                    </a:path>
                  </a:pathLst>
                </a:custGeom>
                <a:solidFill>
                  <a:srgbClr val="F8F8F8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  <p:sp>
              <p:nvSpPr>
                <p:cNvPr id="1034" name="Freeform 10"/>
                <p:cNvSpPr>
                  <a:spLocks/>
                </p:cNvSpPr>
                <p:nvPr/>
              </p:nvSpPr>
              <p:spPr bwMode="ltGray">
                <a:xfrm>
                  <a:off x="5599" y="3580"/>
                  <a:ext cx="56" cy="93"/>
                </a:xfrm>
                <a:custGeom>
                  <a:avLst/>
                  <a:gdLst>
                    <a:gd name="T0" fmla="*/ 18 w 56"/>
                    <a:gd name="T1" fmla="*/ 5 h 93"/>
                    <a:gd name="T2" fmla="*/ 10 w 56"/>
                    <a:gd name="T3" fmla="*/ 22 h 93"/>
                    <a:gd name="T4" fmla="*/ 3 w 56"/>
                    <a:gd name="T5" fmla="*/ 39 h 93"/>
                    <a:gd name="T6" fmla="*/ 0 w 56"/>
                    <a:gd name="T7" fmla="*/ 54 h 93"/>
                    <a:gd name="T8" fmla="*/ 1 w 56"/>
                    <a:gd name="T9" fmla="*/ 71 h 93"/>
                    <a:gd name="T10" fmla="*/ 17 w 56"/>
                    <a:gd name="T11" fmla="*/ 92 h 93"/>
                    <a:gd name="T12" fmla="*/ 37 w 56"/>
                    <a:gd name="T13" fmla="*/ 82 h 93"/>
                    <a:gd name="T14" fmla="*/ 53 w 56"/>
                    <a:gd name="T15" fmla="*/ 52 h 93"/>
                    <a:gd name="T16" fmla="*/ 55 w 56"/>
                    <a:gd name="T17" fmla="*/ 32 h 93"/>
                    <a:gd name="T18" fmla="*/ 51 w 56"/>
                    <a:gd name="T19" fmla="*/ 16 h 93"/>
                    <a:gd name="T20" fmla="*/ 32 w 56"/>
                    <a:gd name="T21" fmla="*/ 0 h 93"/>
                    <a:gd name="T22" fmla="*/ 18 w 56"/>
                    <a:gd name="T23" fmla="*/ 5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6" h="93">
                      <a:moveTo>
                        <a:pt x="18" y="5"/>
                      </a:moveTo>
                      <a:lnTo>
                        <a:pt x="10" y="22"/>
                      </a:lnTo>
                      <a:lnTo>
                        <a:pt x="3" y="39"/>
                      </a:lnTo>
                      <a:lnTo>
                        <a:pt x="0" y="54"/>
                      </a:lnTo>
                      <a:lnTo>
                        <a:pt x="1" y="71"/>
                      </a:lnTo>
                      <a:lnTo>
                        <a:pt x="17" y="92"/>
                      </a:lnTo>
                      <a:lnTo>
                        <a:pt x="37" y="82"/>
                      </a:lnTo>
                      <a:lnTo>
                        <a:pt x="53" y="52"/>
                      </a:lnTo>
                      <a:lnTo>
                        <a:pt x="55" y="32"/>
                      </a:lnTo>
                      <a:lnTo>
                        <a:pt x="51" y="16"/>
                      </a:lnTo>
                      <a:lnTo>
                        <a:pt x="32" y="0"/>
                      </a:lnTo>
                      <a:lnTo>
                        <a:pt x="18" y="5"/>
                      </a:lnTo>
                    </a:path>
                  </a:pathLst>
                </a:custGeom>
                <a:solidFill>
                  <a:srgbClr val="F8F8F8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</p:grpSp>
          <p:grpSp>
            <p:nvGrpSpPr>
              <p:cNvPr id="1042" name="Group 18"/>
              <p:cNvGrpSpPr>
                <a:grpSpLocks/>
              </p:cNvGrpSpPr>
              <p:nvPr/>
            </p:nvGrpSpPr>
            <p:grpSpPr bwMode="auto">
              <a:xfrm>
                <a:off x="5297" y="3348"/>
                <a:ext cx="381" cy="841"/>
                <a:chOff x="5297" y="3348"/>
                <a:chExt cx="381" cy="841"/>
              </a:xfrm>
            </p:grpSpPr>
            <p:sp>
              <p:nvSpPr>
                <p:cNvPr id="1036" name="Freeform 12"/>
                <p:cNvSpPr>
                  <a:spLocks/>
                </p:cNvSpPr>
                <p:nvPr/>
              </p:nvSpPr>
              <p:spPr bwMode="ltGray">
                <a:xfrm>
                  <a:off x="5297" y="3556"/>
                  <a:ext cx="338" cy="633"/>
                </a:xfrm>
                <a:custGeom>
                  <a:avLst/>
                  <a:gdLst>
                    <a:gd name="T0" fmla="*/ 90 w 338"/>
                    <a:gd name="T1" fmla="*/ 369 h 633"/>
                    <a:gd name="T2" fmla="*/ 111 w 338"/>
                    <a:gd name="T3" fmla="*/ 321 h 633"/>
                    <a:gd name="T4" fmla="*/ 90 w 338"/>
                    <a:gd name="T5" fmla="*/ 240 h 633"/>
                    <a:gd name="T6" fmla="*/ 64 w 338"/>
                    <a:gd name="T7" fmla="*/ 190 h 633"/>
                    <a:gd name="T8" fmla="*/ 54 w 338"/>
                    <a:gd name="T9" fmla="*/ 132 h 633"/>
                    <a:gd name="T10" fmla="*/ 57 w 338"/>
                    <a:gd name="T11" fmla="*/ 96 h 633"/>
                    <a:gd name="T12" fmla="*/ 63 w 338"/>
                    <a:gd name="T13" fmla="*/ 75 h 633"/>
                    <a:gd name="T14" fmla="*/ 74 w 338"/>
                    <a:gd name="T15" fmla="*/ 42 h 633"/>
                    <a:gd name="T16" fmla="*/ 111 w 338"/>
                    <a:gd name="T17" fmla="*/ 18 h 633"/>
                    <a:gd name="T18" fmla="*/ 148 w 338"/>
                    <a:gd name="T19" fmla="*/ 0 h 633"/>
                    <a:gd name="T20" fmla="*/ 180 w 338"/>
                    <a:gd name="T21" fmla="*/ 0 h 633"/>
                    <a:gd name="T22" fmla="*/ 211 w 338"/>
                    <a:gd name="T23" fmla="*/ 11 h 633"/>
                    <a:gd name="T24" fmla="*/ 232 w 338"/>
                    <a:gd name="T25" fmla="*/ 42 h 633"/>
                    <a:gd name="T26" fmla="*/ 243 w 338"/>
                    <a:gd name="T27" fmla="*/ 64 h 633"/>
                    <a:gd name="T28" fmla="*/ 274 w 338"/>
                    <a:gd name="T29" fmla="*/ 95 h 633"/>
                    <a:gd name="T30" fmla="*/ 295 w 338"/>
                    <a:gd name="T31" fmla="*/ 127 h 633"/>
                    <a:gd name="T32" fmla="*/ 327 w 338"/>
                    <a:gd name="T33" fmla="*/ 158 h 633"/>
                    <a:gd name="T34" fmla="*/ 337 w 338"/>
                    <a:gd name="T35" fmla="*/ 190 h 633"/>
                    <a:gd name="T36" fmla="*/ 337 w 338"/>
                    <a:gd name="T37" fmla="*/ 221 h 633"/>
                    <a:gd name="T38" fmla="*/ 327 w 338"/>
                    <a:gd name="T39" fmla="*/ 243 h 633"/>
                    <a:gd name="T40" fmla="*/ 316 w 338"/>
                    <a:gd name="T41" fmla="*/ 274 h 633"/>
                    <a:gd name="T42" fmla="*/ 295 w 338"/>
                    <a:gd name="T43" fmla="*/ 306 h 633"/>
                    <a:gd name="T44" fmla="*/ 274 w 338"/>
                    <a:gd name="T45" fmla="*/ 337 h 633"/>
                    <a:gd name="T46" fmla="*/ 243 w 338"/>
                    <a:gd name="T47" fmla="*/ 358 h 633"/>
                    <a:gd name="T48" fmla="*/ 232 w 338"/>
                    <a:gd name="T49" fmla="*/ 390 h 633"/>
                    <a:gd name="T50" fmla="*/ 211 w 338"/>
                    <a:gd name="T51" fmla="*/ 421 h 633"/>
                    <a:gd name="T52" fmla="*/ 190 w 338"/>
                    <a:gd name="T53" fmla="*/ 443 h 633"/>
                    <a:gd name="T54" fmla="*/ 180 w 338"/>
                    <a:gd name="T55" fmla="*/ 485 h 633"/>
                    <a:gd name="T56" fmla="*/ 169 w 338"/>
                    <a:gd name="T57" fmla="*/ 516 h 633"/>
                    <a:gd name="T58" fmla="*/ 158 w 338"/>
                    <a:gd name="T59" fmla="*/ 548 h 633"/>
                    <a:gd name="T60" fmla="*/ 137 w 338"/>
                    <a:gd name="T61" fmla="*/ 579 h 633"/>
                    <a:gd name="T62" fmla="*/ 95 w 338"/>
                    <a:gd name="T63" fmla="*/ 611 h 633"/>
                    <a:gd name="T64" fmla="*/ 64 w 338"/>
                    <a:gd name="T65" fmla="*/ 632 h 633"/>
                    <a:gd name="T66" fmla="*/ 32 w 338"/>
                    <a:gd name="T67" fmla="*/ 622 h 633"/>
                    <a:gd name="T68" fmla="*/ 11 w 338"/>
                    <a:gd name="T69" fmla="*/ 600 h 633"/>
                    <a:gd name="T70" fmla="*/ 0 w 338"/>
                    <a:gd name="T71" fmla="*/ 588 h 633"/>
                    <a:gd name="T72" fmla="*/ 0 w 338"/>
                    <a:gd name="T73" fmla="*/ 555 h 633"/>
                    <a:gd name="T74" fmla="*/ 3 w 338"/>
                    <a:gd name="T75" fmla="*/ 519 h 633"/>
                    <a:gd name="T76" fmla="*/ 15 w 338"/>
                    <a:gd name="T77" fmla="*/ 483 h 633"/>
                    <a:gd name="T78" fmla="*/ 24 w 338"/>
                    <a:gd name="T79" fmla="*/ 450 h 633"/>
                    <a:gd name="T80" fmla="*/ 66 w 338"/>
                    <a:gd name="T81" fmla="*/ 408 h 633"/>
                    <a:gd name="T82" fmla="*/ 90 w 338"/>
                    <a:gd name="T83" fmla="*/ 369 h 6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38" h="633">
                      <a:moveTo>
                        <a:pt x="90" y="369"/>
                      </a:moveTo>
                      <a:lnTo>
                        <a:pt x="111" y="321"/>
                      </a:lnTo>
                      <a:lnTo>
                        <a:pt x="90" y="240"/>
                      </a:lnTo>
                      <a:lnTo>
                        <a:pt x="64" y="190"/>
                      </a:lnTo>
                      <a:lnTo>
                        <a:pt x="54" y="132"/>
                      </a:lnTo>
                      <a:lnTo>
                        <a:pt x="57" y="96"/>
                      </a:lnTo>
                      <a:lnTo>
                        <a:pt x="63" y="75"/>
                      </a:lnTo>
                      <a:lnTo>
                        <a:pt x="74" y="42"/>
                      </a:lnTo>
                      <a:lnTo>
                        <a:pt x="111" y="18"/>
                      </a:lnTo>
                      <a:lnTo>
                        <a:pt x="148" y="0"/>
                      </a:lnTo>
                      <a:lnTo>
                        <a:pt x="180" y="0"/>
                      </a:lnTo>
                      <a:lnTo>
                        <a:pt x="211" y="11"/>
                      </a:lnTo>
                      <a:lnTo>
                        <a:pt x="232" y="42"/>
                      </a:lnTo>
                      <a:lnTo>
                        <a:pt x="243" y="64"/>
                      </a:lnTo>
                      <a:lnTo>
                        <a:pt x="274" y="95"/>
                      </a:lnTo>
                      <a:lnTo>
                        <a:pt x="295" y="127"/>
                      </a:lnTo>
                      <a:lnTo>
                        <a:pt x="327" y="158"/>
                      </a:lnTo>
                      <a:lnTo>
                        <a:pt x="337" y="190"/>
                      </a:lnTo>
                      <a:lnTo>
                        <a:pt x="337" y="221"/>
                      </a:lnTo>
                      <a:lnTo>
                        <a:pt x="327" y="243"/>
                      </a:lnTo>
                      <a:lnTo>
                        <a:pt x="316" y="274"/>
                      </a:lnTo>
                      <a:lnTo>
                        <a:pt x="295" y="306"/>
                      </a:lnTo>
                      <a:lnTo>
                        <a:pt x="274" y="337"/>
                      </a:lnTo>
                      <a:lnTo>
                        <a:pt x="243" y="358"/>
                      </a:lnTo>
                      <a:lnTo>
                        <a:pt x="232" y="390"/>
                      </a:lnTo>
                      <a:lnTo>
                        <a:pt x="211" y="421"/>
                      </a:lnTo>
                      <a:lnTo>
                        <a:pt x="190" y="443"/>
                      </a:lnTo>
                      <a:lnTo>
                        <a:pt x="180" y="485"/>
                      </a:lnTo>
                      <a:lnTo>
                        <a:pt x="169" y="516"/>
                      </a:lnTo>
                      <a:lnTo>
                        <a:pt x="158" y="548"/>
                      </a:lnTo>
                      <a:lnTo>
                        <a:pt x="137" y="579"/>
                      </a:lnTo>
                      <a:lnTo>
                        <a:pt x="95" y="611"/>
                      </a:lnTo>
                      <a:lnTo>
                        <a:pt x="64" y="632"/>
                      </a:lnTo>
                      <a:lnTo>
                        <a:pt x="32" y="622"/>
                      </a:lnTo>
                      <a:lnTo>
                        <a:pt x="11" y="600"/>
                      </a:lnTo>
                      <a:lnTo>
                        <a:pt x="0" y="588"/>
                      </a:lnTo>
                      <a:lnTo>
                        <a:pt x="0" y="555"/>
                      </a:lnTo>
                      <a:lnTo>
                        <a:pt x="3" y="519"/>
                      </a:lnTo>
                      <a:lnTo>
                        <a:pt x="15" y="483"/>
                      </a:lnTo>
                      <a:lnTo>
                        <a:pt x="24" y="450"/>
                      </a:lnTo>
                      <a:lnTo>
                        <a:pt x="66" y="408"/>
                      </a:lnTo>
                      <a:lnTo>
                        <a:pt x="90" y="369"/>
                      </a:lnTo>
                    </a:path>
                  </a:pathLst>
                </a:custGeom>
                <a:solidFill>
                  <a:srgbClr val="393939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  <p:sp>
              <p:nvSpPr>
                <p:cNvPr id="1037" name="Oval 13"/>
                <p:cNvSpPr>
                  <a:spLocks noChangeArrowheads="1"/>
                </p:cNvSpPr>
                <p:nvPr/>
              </p:nvSpPr>
              <p:spPr bwMode="ltGray">
                <a:xfrm rot="705000">
                  <a:off x="5399" y="3348"/>
                  <a:ext cx="100" cy="196"/>
                </a:xfrm>
                <a:prstGeom prst="ellipse">
                  <a:avLst/>
                </a:prstGeom>
                <a:solidFill>
                  <a:srgbClr val="393939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  <p:sp>
              <p:nvSpPr>
                <p:cNvPr id="1038" name="Freeform 14"/>
                <p:cNvSpPr>
                  <a:spLocks/>
                </p:cNvSpPr>
                <p:nvPr/>
              </p:nvSpPr>
              <p:spPr bwMode="ltGray">
                <a:xfrm>
                  <a:off x="5510" y="3421"/>
                  <a:ext cx="54" cy="135"/>
                </a:xfrm>
                <a:custGeom>
                  <a:avLst/>
                  <a:gdLst>
                    <a:gd name="T0" fmla="*/ 6 w 54"/>
                    <a:gd name="T1" fmla="*/ 11 h 135"/>
                    <a:gd name="T2" fmla="*/ 3 w 54"/>
                    <a:gd name="T3" fmla="*/ 37 h 135"/>
                    <a:gd name="T4" fmla="*/ 0 w 54"/>
                    <a:gd name="T5" fmla="*/ 63 h 135"/>
                    <a:gd name="T6" fmla="*/ 0 w 54"/>
                    <a:gd name="T7" fmla="*/ 86 h 135"/>
                    <a:gd name="T8" fmla="*/ 6 w 54"/>
                    <a:gd name="T9" fmla="*/ 108 h 135"/>
                    <a:gd name="T10" fmla="*/ 26 w 54"/>
                    <a:gd name="T11" fmla="*/ 134 h 135"/>
                    <a:gd name="T12" fmla="*/ 45 w 54"/>
                    <a:gd name="T13" fmla="*/ 115 h 135"/>
                    <a:gd name="T14" fmla="*/ 53 w 54"/>
                    <a:gd name="T15" fmla="*/ 67 h 135"/>
                    <a:gd name="T16" fmla="*/ 50 w 54"/>
                    <a:gd name="T17" fmla="*/ 40 h 135"/>
                    <a:gd name="T18" fmla="*/ 42 w 54"/>
                    <a:gd name="T19" fmla="*/ 18 h 135"/>
                    <a:gd name="T20" fmla="*/ 20 w 54"/>
                    <a:gd name="T21" fmla="*/ 0 h 135"/>
                    <a:gd name="T22" fmla="*/ 6 w 54"/>
                    <a:gd name="T23" fmla="*/ 11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4" h="135">
                      <a:moveTo>
                        <a:pt x="6" y="11"/>
                      </a:moveTo>
                      <a:lnTo>
                        <a:pt x="3" y="37"/>
                      </a:lnTo>
                      <a:lnTo>
                        <a:pt x="0" y="63"/>
                      </a:lnTo>
                      <a:lnTo>
                        <a:pt x="0" y="86"/>
                      </a:lnTo>
                      <a:lnTo>
                        <a:pt x="6" y="108"/>
                      </a:lnTo>
                      <a:lnTo>
                        <a:pt x="26" y="134"/>
                      </a:lnTo>
                      <a:lnTo>
                        <a:pt x="45" y="115"/>
                      </a:lnTo>
                      <a:lnTo>
                        <a:pt x="53" y="67"/>
                      </a:lnTo>
                      <a:lnTo>
                        <a:pt x="50" y="40"/>
                      </a:lnTo>
                      <a:lnTo>
                        <a:pt x="42" y="18"/>
                      </a:lnTo>
                      <a:lnTo>
                        <a:pt x="20" y="0"/>
                      </a:lnTo>
                      <a:lnTo>
                        <a:pt x="6" y="11"/>
                      </a:lnTo>
                    </a:path>
                  </a:pathLst>
                </a:custGeom>
                <a:solidFill>
                  <a:srgbClr val="393939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  <p:sp>
              <p:nvSpPr>
                <p:cNvPr id="1039" name="Freeform 15"/>
                <p:cNvSpPr>
                  <a:spLocks/>
                </p:cNvSpPr>
                <p:nvPr/>
              </p:nvSpPr>
              <p:spPr bwMode="ltGray">
                <a:xfrm>
                  <a:off x="5558" y="3495"/>
                  <a:ext cx="58" cy="107"/>
                </a:xfrm>
                <a:custGeom>
                  <a:avLst/>
                  <a:gdLst>
                    <a:gd name="T0" fmla="*/ 19 w 58"/>
                    <a:gd name="T1" fmla="*/ 6 h 107"/>
                    <a:gd name="T2" fmla="*/ 11 w 58"/>
                    <a:gd name="T3" fmla="*/ 26 h 107"/>
                    <a:gd name="T4" fmla="*/ 4 w 58"/>
                    <a:gd name="T5" fmla="*/ 46 h 107"/>
                    <a:gd name="T6" fmla="*/ 0 w 58"/>
                    <a:gd name="T7" fmla="*/ 63 h 107"/>
                    <a:gd name="T8" fmla="*/ 2 w 58"/>
                    <a:gd name="T9" fmla="*/ 82 h 107"/>
                    <a:gd name="T10" fmla="*/ 18 w 58"/>
                    <a:gd name="T11" fmla="*/ 106 h 107"/>
                    <a:gd name="T12" fmla="*/ 39 w 58"/>
                    <a:gd name="T13" fmla="*/ 95 h 107"/>
                    <a:gd name="T14" fmla="*/ 55 w 58"/>
                    <a:gd name="T15" fmla="*/ 60 h 107"/>
                    <a:gd name="T16" fmla="*/ 57 w 58"/>
                    <a:gd name="T17" fmla="*/ 37 h 107"/>
                    <a:gd name="T18" fmla="*/ 53 w 58"/>
                    <a:gd name="T19" fmla="*/ 19 h 107"/>
                    <a:gd name="T20" fmla="*/ 34 w 58"/>
                    <a:gd name="T21" fmla="*/ 0 h 107"/>
                    <a:gd name="T22" fmla="*/ 19 w 58"/>
                    <a:gd name="T23" fmla="*/ 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8" h="107">
                      <a:moveTo>
                        <a:pt x="19" y="6"/>
                      </a:moveTo>
                      <a:lnTo>
                        <a:pt x="11" y="26"/>
                      </a:lnTo>
                      <a:lnTo>
                        <a:pt x="4" y="46"/>
                      </a:lnTo>
                      <a:lnTo>
                        <a:pt x="0" y="63"/>
                      </a:lnTo>
                      <a:lnTo>
                        <a:pt x="2" y="82"/>
                      </a:lnTo>
                      <a:lnTo>
                        <a:pt x="18" y="106"/>
                      </a:lnTo>
                      <a:lnTo>
                        <a:pt x="39" y="95"/>
                      </a:lnTo>
                      <a:lnTo>
                        <a:pt x="55" y="60"/>
                      </a:lnTo>
                      <a:lnTo>
                        <a:pt x="57" y="37"/>
                      </a:lnTo>
                      <a:lnTo>
                        <a:pt x="53" y="19"/>
                      </a:lnTo>
                      <a:lnTo>
                        <a:pt x="34" y="0"/>
                      </a:lnTo>
                      <a:lnTo>
                        <a:pt x="19" y="6"/>
                      </a:lnTo>
                    </a:path>
                  </a:pathLst>
                </a:custGeom>
                <a:solidFill>
                  <a:srgbClr val="393939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  <p:sp>
              <p:nvSpPr>
                <p:cNvPr id="1040" name="Freeform 16"/>
                <p:cNvSpPr>
                  <a:spLocks/>
                </p:cNvSpPr>
                <p:nvPr/>
              </p:nvSpPr>
              <p:spPr bwMode="ltGray">
                <a:xfrm>
                  <a:off x="5630" y="3631"/>
                  <a:ext cx="48" cy="83"/>
                </a:xfrm>
                <a:custGeom>
                  <a:avLst/>
                  <a:gdLst>
                    <a:gd name="T0" fmla="*/ 15 w 48"/>
                    <a:gd name="T1" fmla="*/ 4 h 83"/>
                    <a:gd name="T2" fmla="*/ 9 w 48"/>
                    <a:gd name="T3" fmla="*/ 20 h 83"/>
                    <a:gd name="T4" fmla="*/ 3 w 48"/>
                    <a:gd name="T5" fmla="*/ 35 h 83"/>
                    <a:gd name="T6" fmla="*/ 0 w 48"/>
                    <a:gd name="T7" fmla="*/ 48 h 83"/>
                    <a:gd name="T8" fmla="*/ 1 w 48"/>
                    <a:gd name="T9" fmla="*/ 63 h 83"/>
                    <a:gd name="T10" fmla="*/ 14 w 48"/>
                    <a:gd name="T11" fmla="*/ 82 h 83"/>
                    <a:gd name="T12" fmla="*/ 32 w 48"/>
                    <a:gd name="T13" fmla="*/ 73 h 83"/>
                    <a:gd name="T14" fmla="*/ 45 w 48"/>
                    <a:gd name="T15" fmla="*/ 46 h 83"/>
                    <a:gd name="T16" fmla="*/ 47 w 48"/>
                    <a:gd name="T17" fmla="*/ 28 h 83"/>
                    <a:gd name="T18" fmla="*/ 43 w 48"/>
                    <a:gd name="T19" fmla="*/ 14 h 83"/>
                    <a:gd name="T20" fmla="*/ 28 w 48"/>
                    <a:gd name="T21" fmla="*/ 0 h 83"/>
                    <a:gd name="T22" fmla="*/ 15 w 48"/>
                    <a:gd name="T23" fmla="*/ 4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8" h="83">
                      <a:moveTo>
                        <a:pt x="15" y="4"/>
                      </a:moveTo>
                      <a:lnTo>
                        <a:pt x="9" y="20"/>
                      </a:lnTo>
                      <a:lnTo>
                        <a:pt x="3" y="35"/>
                      </a:lnTo>
                      <a:lnTo>
                        <a:pt x="0" y="48"/>
                      </a:lnTo>
                      <a:lnTo>
                        <a:pt x="1" y="63"/>
                      </a:lnTo>
                      <a:lnTo>
                        <a:pt x="14" y="82"/>
                      </a:lnTo>
                      <a:lnTo>
                        <a:pt x="32" y="73"/>
                      </a:lnTo>
                      <a:lnTo>
                        <a:pt x="45" y="46"/>
                      </a:lnTo>
                      <a:lnTo>
                        <a:pt x="47" y="28"/>
                      </a:lnTo>
                      <a:lnTo>
                        <a:pt x="43" y="14"/>
                      </a:lnTo>
                      <a:lnTo>
                        <a:pt x="28" y="0"/>
                      </a:lnTo>
                      <a:lnTo>
                        <a:pt x="15" y="4"/>
                      </a:lnTo>
                    </a:path>
                  </a:pathLst>
                </a:custGeom>
                <a:solidFill>
                  <a:srgbClr val="393939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  <p:sp>
              <p:nvSpPr>
                <p:cNvPr id="1041" name="Freeform 17"/>
                <p:cNvSpPr>
                  <a:spLocks/>
                </p:cNvSpPr>
                <p:nvPr/>
              </p:nvSpPr>
              <p:spPr bwMode="ltGray">
                <a:xfrm>
                  <a:off x="5595" y="3569"/>
                  <a:ext cx="56" cy="93"/>
                </a:xfrm>
                <a:custGeom>
                  <a:avLst/>
                  <a:gdLst>
                    <a:gd name="T0" fmla="*/ 18 w 56"/>
                    <a:gd name="T1" fmla="*/ 5 h 93"/>
                    <a:gd name="T2" fmla="*/ 10 w 56"/>
                    <a:gd name="T3" fmla="*/ 22 h 93"/>
                    <a:gd name="T4" fmla="*/ 3 w 56"/>
                    <a:gd name="T5" fmla="*/ 39 h 93"/>
                    <a:gd name="T6" fmla="*/ 0 w 56"/>
                    <a:gd name="T7" fmla="*/ 54 h 93"/>
                    <a:gd name="T8" fmla="*/ 1 w 56"/>
                    <a:gd name="T9" fmla="*/ 71 h 93"/>
                    <a:gd name="T10" fmla="*/ 17 w 56"/>
                    <a:gd name="T11" fmla="*/ 92 h 93"/>
                    <a:gd name="T12" fmla="*/ 37 w 56"/>
                    <a:gd name="T13" fmla="*/ 82 h 93"/>
                    <a:gd name="T14" fmla="*/ 53 w 56"/>
                    <a:gd name="T15" fmla="*/ 52 h 93"/>
                    <a:gd name="T16" fmla="*/ 55 w 56"/>
                    <a:gd name="T17" fmla="*/ 32 h 93"/>
                    <a:gd name="T18" fmla="*/ 51 w 56"/>
                    <a:gd name="T19" fmla="*/ 16 h 93"/>
                    <a:gd name="T20" fmla="*/ 32 w 56"/>
                    <a:gd name="T21" fmla="*/ 0 h 93"/>
                    <a:gd name="T22" fmla="*/ 18 w 56"/>
                    <a:gd name="T23" fmla="*/ 5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6" h="93">
                      <a:moveTo>
                        <a:pt x="18" y="5"/>
                      </a:moveTo>
                      <a:lnTo>
                        <a:pt x="10" y="22"/>
                      </a:lnTo>
                      <a:lnTo>
                        <a:pt x="3" y="39"/>
                      </a:lnTo>
                      <a:lnTo>
                        <a:pt x="0" y="54"/>
                      </a:lnTo>
                      <a:lnTo>
                        <a:pt x="1" y="71"/>
                      </a:lnTo>
                      <a:lnTo>
                        <a:pt x="17" y="92"/>
                      </a:lnTo>
                      <a:lnTo>
                        <a:pt x="37" y="82"/>
                      </a:lnTo>
                      <a:lnTo>
                        <a:pt x="53" y="52"/>
                      </a:lnTo>
                      <a:lnTo>
                        <a:pt x="55" y="32"/>
                      </a:lnTo>
                      <a:lnTo>
                        <a:pt x="51" y="16"/>
                      </a:lnTo>
                      <a:lnTo>
                        <a:pt x="32" y="0"/>
                      </a:lnTo>
                      <a:lnTo>
                        <a:pt x="18" y="5"/>
                      </a:lnTo>
                    </a:path>
                  </a:pathLst>
                </a:custGeom>
                <a:solidFill>
                  <a:srgbClr val="393939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FFFFFF"/>
                    </a:solidFill>
                    <a:latin typeface="Times New Roman Cyr" charset="-52"/>
                  </a:endParaRPr>
                </a:p>
              </p:txBody>
            </p:sp>
          </p:grpSp>
        </p:grpSp>
      </p:grpSp>
      <p:sp>
        <p:nvSpPr>
          <p:cNvPr id="104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20688" y="33496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850" y="2066925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1963" y="623252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00363" y="6232525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329363" y="623252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0F949DC8-324D-47AC-A3C7-15F29B16FD88}" type="slidenum">
              <a:rPr lang="ru-RU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463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Monotype Sort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Христианство в древнем </a:t>
            </a:r>
            <a:r>
              <a:rPr lang="ru-RU" dirty="0" err="1" smtClean="0"/>
              <a:t>риме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07704" y="1844824"/>
            <a:ext cx="3810000" cy="4114800"/>
          </a:xfrm>
        </p:spPr>
        <p:txBody>
          <a:bodyPr/>
          <a:lstStyle/>
          <a:p>
            <a:r>
              <a:rPr lang="ru-RU" dirty="0" smtClean="0"/>
              <a:t>1 Первые христиане</a:t>
            </a:r>
          </a:p>
          <a:p>
            <a:r>
              <a:rPr lang="ru-RU" dirty="0" smtClean="0"/>
              <a:t>2 </a:t>
            </a:r>
            <a:r>
              <a:rPr lang="ru-RU" dirty="0" err="1" smtClean="0"/>
              <a:t>Распростроненние</a:t>
            </a:r>
            <a:r>
              <a:rPr lang="ru-RU" dirty="0" smtClean="0"/>
              <a:t> веры </a:t>
            </a:r>
          </a:p>
        </p:txBody>
      </p:sp>
    </p:spTree>
    <p:extLst>
      <p:ext uri="{BB962C8B-B14F-4D97-AF65-F5344CB8AC3E}">
        <p14:creationId xmlns:p14="http://schemas.microsoft.com/office/powerpoint/2010/main" val="414832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>
          <a:xfrm>
            <a:off x="674688" y="55563"/>
            <a:ext cx="7772400" cy="576262"/>
          </a:xfrm>
          <a:solidFill>
            <a:srgbClr val="FFFFFF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600" b="1" dirty="0" smtClean="0">
                <a:solidFill>
                  <a:srgbClr val="0000CC"/>
                </a:solidFill>
                <a:effectLst/>
              </a:rPr>
              <a:t>1.ПЕРВЫЕ </a:t>
            </a:r>
            <a:r>
              <a:rPr lang="ru-RU" sz="3600" b="1" dirty="0">
                <a:solidFill>
                  <a:srgbClr val="0000CC"/>
                </a:solidFill>
                <a:effectLst/>
              </a:rPr>
              <a:t>ХРИСТИАНЕ.</a:t>
            </a:r>
            <a:endParaRPr lang="ru-RU" b="1" dirty="0">
              <a:solidFill>
                <a:srgbClr val="0000CC"/>
              </a:solidFill>
              <a:effectLst/>
            </a:endParaRPr>
          </a:p>
        </p:txBody>
      </p:sp>
      <p:sp>
        <p:nvSpPr>
          <p:cNvPr id="12294" name="Rectangle 6" descr="Почтовая бумага"/>
          <p:cNvSpPr>
            <a:spLocks noGrp="1" noChangeArrowheads="1"/>
          </p:cNvSpPr>
          <p:nvPr>
            <p:ph type="body" sz="half" idx="2"/>
          </p:nvPr>
        </p:nvSpPr>
        <p:spPr>
          <a:xfrm>
            <a:off x="4459288" y="1092200"/>
            <a:ext cx="4608512" cy="5248275"/>
          </a:xfrm>
          <a:blipFill dpi="0" rotWithShape="0">
            <a:blip r:embed="rId2"/>
            <a:srcRect/>
            <a:tile tx="0" ty="0" sx="100000" sy="100000" flip="none" algn="tl"/>
          </a:blipFill>
          <a:ln w="76200"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Clr>
                <a:srgbClr val="CC0000"/>
              </a:buClr>
              <a:buSzTx/>
              <a:buFont typeface="Monotype Sorts" pitchFamily="2" charset="2"/>
              <a:buNone/>
            </a:pPr>
            <a:r>
              <a:rPr lang="ru-RU" sz="2800" b="1" dirty="0">
                <a:solidFill>
                  <a:srgbClr val="0000CC"/>
                </a:solidFill>
                <a:effectLst/>
              </a:rPr>
              <a:t>После смерти Христа сначала в Палестине, а затем в других римских провинциях появились его последователи, называвшие себя ХРИСИТАНАМИ.</a:t>
            </a:r>
          </a:p>
          <a:p>
            <a:pPr algn="ctr">
              <a:buClr>
                <a:srgbClr val="CC0000"/>
              </a:buClr>
              <a:buSzTx/>
              <a:buFont typeface="Monotype Sorts" pitchFamily="2" charset="2"/>
              <a:buNone/>
            </a:pPr>
            <a:r>
              <a:rPr lang="ru-RU" sz="2800" b="1" dirty="0">
                <a:solidFill>
                  <a:srgbClr val="0000CC"/>
                </a:solidFill>
                <a:effectLst/>
              </a:rPr>
              <a:t>Первые христиане были бедняками и рабами</a:t>
            </a:r>
          </a:p>
          <a:p>
            <a:pPr algn="ctr">
              <a:buClr>
                <a:srgbClr val="CC0000"/>
              </a:buClr>
              <a:buSzTx/>
              <a:buFont typeface="Monotype Sorts" pitchFamily="2" charset="2"/>
              <a:buNone/>
            </a:pPr>
            <a:r>
              <a:rPr lang="en-US" b="1" dirty="0">
                <a:solidFill>
                  <a:schemeClr val="bg2"/>
                </a:solidFill>
                <a:effectLst/>
              </a:rPr>
              <a:t>?   </a:t>
            </a:r>
            <a:r>
              <a:rPr lang="ru-RU" b="1" dirty="0">
                <a:solidFill>
                  <a:schemeClr val="bg2"/>
                </a:solidFill>
                <a:effectLst/>
              </a:rPr>
              <a:t>Как вы думаете почему   </a:t>
            </a:r>
            <a:r>
              <a:rPr lang="en-US" b="1" dirty="0">
                <a:solidFill>
                  <a:schemeClr val="bg2"/>
                </a:solidFill>
                <a:effectLst/>
              </a:rPr>
              <a:t>?</a:t>
            </a:r>
            <a:endParaRPr lang="ru-RU" b="1" dirty="0">
              <a:solidFill>
                <a:schemeClr val="bg2"/>
              </a:solidFill>
              <a:effectLst/>
            </a:endParaRPr>
          </a:p>
        </p:txBody>
      </p:sp>
      <p:pic>
        <p:nvPicPr>
          <p:cNvPr id="12296" name="Picture 8" descr="1"/>
          <p:cNvPicPr>
            <a:picLocks noChangeAspect="1" noChangeArrowheads="1"/>
          </p:cNvPicPr>
          <p:nvPr/>
        </p:nvPicPr>
        <p:blipFill>
          <a:blip r:embed="rId3">
            <a:lum bright="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809625"/>
            <a:ext cx="4151312" cy="4483100"/>
          </a:xfrm>
          <a:prstGeom prst="rect">
            <a:avLst/>
          </a:prstGeom>
          <a:noFill/>
          <a:ln w="762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949325" y="5676900"/>
            <a:ext cx="2476500" cy="898525"/>
          </a:xfrm>
          <a:prstGeom prst="rect">
            <a:avLst/>
          </a:prstGeom>
          <a:solidFill>
            <a:srgbClr val="FFFFFF"/>
          </a:solidFill>
          <a:ln w="762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660033"/>
                </a:solidFill>
              </a:rPr>
              <a:t>«Стена плача»</a:t>
            </a:r>
          </a:p>
          <a:p>
            <a:pPr algn="ctr"/>
            <a:r>
              <a:rPr lang="ru-RU" b="1">
                <a:solidFill>
                  <a:srgbClr val="660033"/>
                </a:solidFill>
              </a:rPr>
              <a:t>в Иерусалиме.</a:t>
            </a:r>
          </a:p>
        </p:txBody>
      </p:sp>
    </p:spTree>
    <p:extLst>
      <p:ext uri="{BB962C8B-B14F-4D97-AF65-F5344CB8AC3E}">
        <p14:creationId xmlns:p14="http://schemas.microsoft.com/office/powerpoint/2010/main" val="36969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>
          <a:xfrm>
            <a:off x="598488" y="30163"/>
            <a:ext cx="7772400" cy="425450"/>
          </a:xfrm>
          <a:solidFill>
            <a:srgbClr val="FFFFFF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  <a:effectLst/>
              </a:rPr>
              <a:t>1.ПЕРВЫЕ </a:t>
            </a:r>
            <a:r>
              <a:rPr lang="ru-RU" sz="3200" b="1" dirty="0">
                <a:solidFill>
                  <a:srgbClr val="0000CC"/>
                </a:solidFill>
                <a:effectLst/>
              </a:rPr>
              <a:t>ХРИСТИАНЕ.</a:t>
            </a:r>
          </a:p>
        </p:txBody>
      </p:sp>
      <p:sp>
        <p:nvSpPr>
          <p:cNvPr id="11270" name="Rectangle 6" descr="Почтовая бумага"/>
          <p:cNvSpPr>
            <a:spLocks noGrp="1" noChangeArrowheads="1"/>
          </p:cNvSpPr>
          <p:nvPr>
            <p:ph type="body" sz="half" idx="2"/>
          </p:nvPr>
        </p:nvSpPr>
        <p:spPr>
          <a:xfrm>
            <a:off x="4337050" y="625475"/>
            <a:ext cx="4730750" cy="6156325"/>
          </a:xfrm>
          <a:blipFill dpi="0" rotWithShape="0">
            <a:blip r:embed="rId2"/>
            <a:srcRect/>
            <a:tile tx="0" ty="0" sx="100000" sy="100000" flip="none" algn="tl"/>
          </a:blipFill>
          <a:ln w="76200"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Clr>
                <a:srgbClr val="CC0000"/>
              </a:buClr>
              <a:buSzTx/>
              <a:buFont typeface="Monotype Sorts" pitchFamily="2" charset="2"/>
              <a:buNone/>
            </a:pPr>
            <a:r>
              <a:rPr lang="ru-RU" sz="2800" b="1">
                <a:solidFill>
                  <a:srgbClr val="0000CC"/>
                </a:solidFill>
                <a:effectLst/>
              </a:rPr>
              <a:t>В к.1 в. христианство стало распространяться среди других народов.</a:t>
            </a:r>
          </a:p>
          <a:p>
            <a:pPr algn="ctr">
              <a:buClr>
                <a:srgbClr val="CC0000"/>
              </a:buClr>
              <a:buSzTx/>
              <a:buFont typeface="Monotype Sorts" pitchFamily="2" charset="2"/>
              <a:buNone/>
            </a:pPr>
            <a:r>
              <a:rPr lang="en-US" sz="2800" b="1">
                <a:solidFill>
                  <a:schemeClr val="bg2"/>
                </a:solidFill>
                <a:effectLst/>
              </a:rPr>
              <a:t>?   Ч</a:t>
            </a:r>
            <a:r>
              <a:rPr lang="ru-RU" sz="2800" b="1">
                <a:solidFill>
                  <a:schemeClr val="bg2"/>
                </a:solidFill>
                <a:effectLst/>
              </a:rPr>
              <a:t>то привлекало их в новой религии   </a:t>
            </a:r>
            <a:r>
              <a:rPr lang="en-US" sz="2800" b="1">
                <a:solidFill>
                  <a:schemeClr val="bg2"/>
                </a:solidFill>
                <a:effectLst/>
              </a:rPr>
              <a:t>?</a:t>
            </a:r>
          </a:p>
          <a:p>
            <a:pPr algn="ctr">
              <a:buClr>
                <a:srgbClr val="CC0000"/>
              </a:buClr>
              <a:buSzTx/>
              <a:buFont typeface="Monotype Sorts" pitchFamily="2" charset="2"/>
              <a:buNone/>
            </a:pPr>
            <a:r>
              <a:rPr lang="ru-RU" sz="2800" b="1">
                <a:solidFill>
                  <a:schemeClr val="bg2"/>
                </a:solidFill>
                <a:effectLst/>
              </a:rPr>
              <a:t>Римские власти  стали преследовать 1-х христи-ан и те были вынуждены тайно собираться в ката-комбах и каменоломнях.</a:t>
            </a:r>
          </a:p>
          <a:p>
            <a:pPr algn="ctr">
              <a:buClr>
                <a:srgbClr val="CC0000"/>
              </a:buClr>
              <a:buSzTx/>
              <a:buFont typeface="Monotype Sorts" pitchFamily="2" charset="2"/>
              <a:buNone/>
            </a:pPr>
            <a:r>
              <a:rPr lang="ru-RU" sz="2800" b="1">
                <a:solidFill>
                  <a:schemeClr val="bg2"/>
                </a:solidFill>
                <a:effectLst/>
              </a:rPr>
              <a:t>Они выбирали священ-ников и читали в слух Евангелие.</a:t>
            </a:r>
          </a:p>
        </p:txBody>
      </p:sp>
      <p:pic>
        <p:nvPicPr>
          <p:cNvPr id="11272" name="Picture 8" descr="1"/>
          <p:cNvPicPr>
            <a:picLocks noChangeAspect="1" noChangeArrowheads="1"/>
          </p:cNvPicPr>
          <p:nvPr/>
        </p:nvPicPr>
        <p:blipFill>
          <a:blip r:embed="rId3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581025"/>
            <a:ext cx="3778250" cy="5272088"/>
          </a:xfrm>
          <a:prstGeom prst="rect">
            <a:avLst/>
          </a:prstGeom>
          <a:noFill/>
          <a:ln w="762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50838" y="5902325"/>
            <a:ext cx="3581400" cy="898525"/>
          </a:xfrm>
          <a:prstGeom prst="rect">
            <a:avLst/>
          </a:prstGeom>
          <a:solidFill>
            <a:srgbClr val="FFFFFF"/>
          </a:solidFill>
          <a:ln w="762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660033"/>
                </a:solidFill>
              </a:rPr>
              <a:t>Катакомбы в римских</a:t>
            </a:r>
          </a:p>
          <a:p>
            <a:pPr algn="ctr"/>
            <a:r>
              <a:rPr lang="ru-RU" b="1">
                <a:solidFill>
                  <a:srgbClr val="660033"/>
                </a:solidFill>
              </a:rPr>
              <a:t>предместьях.</a:t>
            </a:r>
          </a:p>
        </p:txBody>
      </p:sp>
    </p:spTree>
    <p:extLst>
      <p:ext uri="{BB962C8B-B14F-4D97-AF65-F5344CB8AC3E}">
        <p14:creationId xmlns:p14="http://schemas.microsoft.com/office/powerpoint/2010/main" val="80222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4" descr="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8" y="990600"/>
            <a:ext cx="82407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23" descr="znak vop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5" y="3571875"/>
            <a:ext cx="715963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2681288" y="3249613"/>
            <a:ext cx="23415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760000"/>
                </a:solidFill>
              </a:rPr>
              <a:t>Древняя Греция</a:t>
            </a:r>
          </a:p>
        </p:txBody>
      </p:sp>
      <p:pic>
        <p:nvPicPr>
          <p:cNvPr id="4109" name="Picture 13" descr="зевс_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3698875"/>
            <a:ext cx="592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00113" y="260350"/>
            <a:ext cx="7272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sp>
        <p:nvSpPr>
          <p:cNvPr id="7175" name="Text Box 5"/>
          <p:cNvSpPr txBox="1">
            <a:spLocks noChangeArrowheads="1"/>
          </p:cNvSpPr>
          <p:nvPr/>
        </p:nvSpPr>
        <p:spPr bwMode="auto">
          <a:xfrm>
            <a:off x="2681288" y="5138738"/>
            <a:ext cx="1238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760000"/>
                </a:solidFill>
              </a:rPr>
              <a:t>Древний Египет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930775" y="4329113"/>
            <a:ext cx="1730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760000"/>
                </a:solidFill>
              </a:rPr>
              <a:t>Месопотамия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358775" y="188913"/>
            <a:ext cx="8424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большинстве стран Древнего мира существовала языческая религия.</a:t>
            </a:r>
          </a:p>
        </p:txBody>
      </p:sp>
      <p:pic>
        <p:nvPicPr>
          <p:cNvPr id="4107" name="Picture 11" descr="стелла Иштар 8 в до нэ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D7D0C6"/>
              </a:clrFrom>
              <a:clrTo>
                <a:srgbClr val="D7D0C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8" t="7500" r="11798" b="7500"/>
          <a:stretch>
            <a:fillRect/>
          </a:stretch>
        </p:blipFill>
        <p:spPr bwMode="auto">
          <a:xfrm>
            <a:off x="4570413" y="4510088"/>
            <a:ext cx="48101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 descr="исида_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788" y="5319713"/>
            <a:ext cx="4349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6" name="AutoShape 20"/>
          <p:cNvSpPr>
            <a:spLocks noChangeArrowheads="1"/>
          </p:cNvSpPr>
          <p:nvPr/>
        </p:nvSpPr>
        <p:spPr bwMode="auto">
          <a:xfrm>
            <a:off x="790575" y="188913"/>
            <a:ext cx="7291387" cy="923925"/>
          </a:xfrm>
          <a:prstGeom prst="roundRect">
            <a:avLst>
              <a:gd name="adj" fmla="val 16667"/>
            </a:avLst>
          </a:prstGeom>
          <a:solidFill>
            <a:srgbClr val="FFFFFF">
              <a:alpha val="25098"/>
            </a:srgbClr>
          </a:solidFill>
          <a:ln w="22225" algn="ctr">
            <a:solidFill>
              <a:schemeClr val="bg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Какие верования существовали у этих древних </a:t>
            </a:r>
          </a:p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народов мира?</a:t>
            </a:r>
          </a:p>
        </p:txBody>
      </p:sp>
      <p:sp>
        <p:nvSpPr>
          <p:cNvPr id="4117" name="AutoShape 21"/>
          <p:cNvSpPr>
            <a:spLocks noChangeArrowheads="1"/>
          </p:cNvSpPr>
          <p:nvPr/>
        </p:nvSpPr>
        <p:spPr bwMode="auto">
          <a:xfrm>
            <a:off x="790575" y="315486"/>
            <a:ext cx="7200900" cy="577850"/>
          </a:xfrm>
          <a:prstGeom prst="roundRect">
            <a:avLst>
              <a:gd name="adj" fmla="val 16667"/>
            </a:avLst>
          </a:prstGeom>
          <a:solidFill>
            <a:srgbClr val="FFFFFF">
              <a:alpha val="25098"/>
            </a:srgbClr>
          </a:solidFill>
          <a:ln w="22225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Что объединяет эти религии?</a:t>
            </a:r>
          </a:p>
        </p:txBody>
      </p:sp>
      <p:pic>
        <p:nvPicPr>
          <p:cNvPr id="4121" name="Picture 25" descr="znak vop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25" y="4419600"/>
            <a:ext cx="715963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26" descr="znak vop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63" y="5319713"/>
            <a:ext cx="715962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74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/>
      <p:bldP spid="4116" grpId="0" animBg="1"/>
      <p:bldP spid="4117" grpId="0" animBg="1"/>
      <p:bldP spid="411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7" name="Picture 77" descr="v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3165475"/>
            <a:ext cx="960438" cy="1522413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12" name="Picture 92" descr="znak vop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5397500"/>
            <a:ext cx="719137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1" name="Picture 91" descr="znak vop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598863"/>
            <a:ext cx="719137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18"/>
          <p:cNvSpPr txBox="1">
            <a:spLocks noChangeArrowheads="1"/>
          </p:cNvSpPr>
          <p:nvPr/>
        </p:nvSpPr>
        <p:spPr bwMode="auto">
          <a:xfrm>
            <a:off x="2463800" y="51768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3684588" y="3598863"/>
            <a:ext cx="20034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Богиня любви</a:t>
            </a:r>
          </a:p>
          <a:p>
            <a:pPr algn="ctr"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красоты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31800" y="998538"/>
            <a:ext cx="3579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Древнегреческие боги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932363" y="998538"/>
            <a:ext cx="3349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Древнеримские боги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492500" y="1798638"/>
            <a:ext cx="23034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Бог неба, </a:t>
            </a:r>
          </a:p>
          <a:p>
            <a:pPr algn="ctr"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грома и молнии</a:t>
            </a:r>
          </a:p>
        </p:txBody>
      </p:sp>
      <p:sp>
        <p:nvSpPr>
          <p:cNvPr id="8202" name="Text Box 43"/>
          <p:cNvSpPr txBox="1">
            <a:spLocks noChangeArrowheads="1"/>
          </p:cNvSpPr>
          <p:nvPr/>
        </p:nvSpPr>
        <p:spPr bwMode="auto">
          <a:xfrm>
            <a:off x="4067175" y="5516563"/>
            <a:ext cx="10080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5164" name="Text Box 44"/>
          <p:cNvSpPr txBox="1">
            <a:spLocks noChangeArrowheads="1"/>
          </p:cNvSpPr>
          <p:nvPr/>
        </p:nvSpPr>
        <p:spPr bwMode="auto">
          <a:xfrm>
            <a:off x="3409950" y="5397500"/>
            <a:ext cx="25511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Бог – покровитель</a:t>
            </a:r>
          </a:p>
          <a:p>
            <a:pPr algn="ctr"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искусств</a:t>
            </a:r>
          </a:p>
        </p:txBody>
      </p:sp>
      <p:sp>
        <p:nvSpPr>
          <p:cNvPr id="8204" name="AutoShape 59"/>
          <p:cNvSpPr>
            <a:spLocks noChangeArrowheads="1"/>
          </p:cNvSpPr>
          <p:nvPr/>
        </p:nvSpPr>
        <p:spPr bwMode="auto">
          <a:xfrm>
            <a:off x="328613" y="163513"/>
            <a:ext cx="8461375" cy="811212"/>
          </a:xfrm>
          <a:prstGeom prst="roundRect">
            <a:avLst>
              <a:gd name="adj" fmla="val 16667"/>
            </a:avLst>
          </a:prstGeom>
          <a:solidFill>
            <a:srgbClr val="FFFFFF">
              <a:alpha val="25098"/>
            </a:srgbClr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Многие религиозные верования в богов римляне заимствовали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 греческой мифологии. Докажите это</a:t>
            </a:r>
            <a:r>
              <a:rPr lang="ru-RU" sz="24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183" name="Picture 63" descr="znak vop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798638"/>
            <a:ext cx="719137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93" name="Text Box 73"/>
          <p:cNvSpPr txBox="1">
            <a:spLocks noChangeArrowheads="1"/>
          </p:cNvSpPr>
          <p:nvPr/>
        </p:nvSpPr>
        <p:spPr bwMode="auto">
          <a:xfrm>
            <a:off x="7451725" y="6116638"/>
            <a:ext cx="1311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Аполлон</a:t>
            </a:r>
          </a:p>
        </p:txBody>
      </p:sp>
      <p:pic>
        <p:nvPicPr>
          <p:cNvPr id="5194" name="Picture 74" descr="appol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638" y="4859338"/>
            <a:ext cx="960437" cy="1522412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556500" y="1438275"/>
            <a:ext cx="1425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Юпитер </a:t>
            </a:r>
          </a:p>
        </p:txBody>
      </p:sp>
      <p:pic>
        <p:nvPicPr>
          <p:cNvPr id="5196" name="Picture 76" descr="zevs_ne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638" y="1438275"/>
            <a:ext cx="960437" cy="1522413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6405563" y="3957638"/>
            <a:ext cx="1101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Венера</a:t>
            </a:r>
          </a:p>
        </p:txBody>
      </p:sp>
      <p:pic>
        <p:nvPicPr>
          <p:cNvPr id="5200" name="Picture 80" descr="zev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1438275"/>
            <a:ext cx="1144588" cy="1525588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01" name="Text Box 81"/>
          <p:cNvSpPr txBox="1">
            <a:spLocks noChangeArrowheads="1"/>
          </p:cNvSpPr>
          <p:nvPr/>
        </p:nvSpPr>
        <p:spPr bwMode="auto">
          <a:xfrm>
            <a:off x="863600" y="1438275"/>
            <a:ext cx="811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Зевс</a:t>
            </a:r>
          </a:p>
        </p:txBody>
      </p:sp>
      <p:pic>
        <p:nvPicPr>
          <p:cNvPr id="5198" name="Picture 78" descr="af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165475"/>
            <a:ext cx="1144588" cy="1525588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02" name="Text Box 82"/>
          <p:cNvSpPr txBox="1">
            <a:spLocks noChangeArrowheads="1"/>
          </p:cNvSpPr>
          <p:nvPr/>
        </p:nvSpPr>
        <p:spPr bwMode="auto">
          <a:xfrm>
            <a:off x="1781175" y="3957638"/>
            <a:ext cx="1620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Афродита</a:t>
            </a:r>
          </a:p>
        </p:txBody>
      </p:sp>
      <p:pic>
        <p:nvPicPr>
          <p:cNvPr id="5199" name="Picture 79" descr="ap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4857750"/>
            <a:ext cx="1144588" cy="1525588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04" name="Text Box 84"/>
          <p:cNvSpPr txBox="1">
            <a:spLocks noChangeArrowheads="1"/>
          </p:cNvSpPr>
          <p:nvPr/>
        </p:nvSpPr>
        <p:spPr bwMode="auto">
          <a:xfrm>
            <a:off x="339725" y="6116638"/>
            <a:ext cx="1311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Аполлон</a:t>
            </a:r>
          </a:p>
        </p:txBody>
      </p:sp>
    </p:spTree>
    <p:extLst>
      <p:ext uri="{BB962C8B-B14F-4D97-AF65-F5344CB8AC3E}">
        <p14:creationId xmlns:p14="http://schemas.microsoft.com/office/powerpoint/2010/main" val="341658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5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2" grpId="0"/>
      <p:bldP spid="5124" grpId="0"/>
      <p:bldP spid="5123" grpId="0"/>
      <p:bldP spid="5130" grpId="0"/>
      <p:bldP spid="5164" grpId="0"/>
      <p:bldP spid="5193" grpId="0"/>
      <p:bldP spid="5129" grpId="0"/>
      <p:bldP spid="5161" grpId="0"/>
      <p:bldP spid="5201" grpId="0"/>
      <p:bldP spid="5202" grpId="0"/>
      <p:bldP spid="52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 descr="Циновка"/>
          <p:cNvSpPr txBox="1">
            <a:spLocks noChangeArrowheads="1"/>
          </p:cNvSpPr>
          <p:nvPr/>
        </p:nvSpPr>
        <p:spPr bwMode="auto">
          <a:xfrm>
            <a:off x="2320925" y="458788"/>
            <a:ext cx="68230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Риме были боги, которым поклонялись все жители,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семейные божества,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которым молились дома, у семейного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алтаря. 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2320925" y="1989138"/>
            <a:ext cx="62118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Особенно почиталась Веста –  богиня 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</a:t>
            </a:r>
            <a:r>
              <a:rPr lang="ru-RU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вященного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огня, охранявшая 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eaLnBrk="1" hangingPunct="1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семейный очаг.   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2320925" y="4419600"/>
            <a:ext cx="47720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Домашними божествами были лары, гении и пенаты.</a:t>
            </a:r>
          </a:p>
        </p:txBody>
      </p:sp>
      <p:pic>
        <p:nvPicPr>
          <p:cNvPr id="15374" name="Picture 14" descr="Вестал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639763"/>
            <a:ext cx="1397000" cy="2520950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411163" y="3281363"/>
            <a:ext cx="288131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Веста </a:t>
            </a:r>
            <a:endParaRPr lang="en-US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eaLnBrk="1" hangingPunct="1">
              <a:lnSpc>
                <a:spcPct val="85000"/>
              </a:lnSpc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Древнеримская статуя</a:t>
            </a:r>
          </a:p>
        </p:txBody>
      </p:sp>
      <p:pic>
        <p:nvPicPr>
          <p:cNvPr id="15372" name="Picture 12" descr="Ла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4149725"/>
            <a:ext cx="1446213" cy="2068513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3" name="Picture 13" descr="Пена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3148013"/>
            <a:ext cx="1627188" cy="1990725"/>
          </a:xfrm>
          <a:prstGeom prst="rect">
            <a:avLst/>
          </a:prstGeom>
          <a:noFill/>
          <a:ln w="57150" cmpd="thickThin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392113" y="6361113"/>
            <a:ext cx="1878012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spcAft>
                <a:spcPct val="10000"/>
              </a:spcAft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Статуэтка лары</a:t>
            </a:r>
          </a:p>
        </p:txBody>
      </p: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4029075" y="5357813"/>
            <a:ext cx="48641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Домашний </a:t>
            </a:r>
            <a:r>
              <a:rPr lang="ru-RU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ларарий</a:t>
            </a: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где хранились изображения семейных божеств. </a:t>
            </a:r>
            <a:endParaRPr lang="en-US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 eaLnBrk="1" hangingPunct="1">
              <a:lnSpc>
                <a:spcPct val="85000"/>
              </a:lnSpc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центре изображен гений семьи, </a:t>
            </a:r>
            <a:endParaRPr lang="en-US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 eaLnBrk="1" hangingPunct="1">
              <a:lnSpc>
                <a:spcPct val="85000"/>
              </a:lnSpc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 краям – лары. </a:t>
            </a:r>
          </a:p>
        </p:txBody>
      </p:sp>
    </p:spTree>
    <p:extLst>
      <p:ext uri="{BB962C8B-B14F-4D97-AF65-F5344CB8AC3E}">
        <p14:creationId xmlns:p14="http://schemas.microsoft.com/office/powerpoint/2010/main" val="204077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8" grpId="0"/>
      <p:bldP spid="15369" grpId="0"/>
      <p:bldP spid="15376" grpId="0"/>
      <p:bldP spid="15375" grpId="0"/>
      <p:bldP spid="153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2" name="Picture 20" descr="D:\Work_Kat\_Уроки\52 Возникновение христианства МОЖНО ДЕЛАТЬ\m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8" y="990600"/>
            <a:ext cx="82407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679950" y="4427538"/>
            <a:ext cx="13668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76080B"/>
                </a:solidFill>
                <a:cs typeface="Arial" pitchFamily="34" charset="0"/>
              </a:rPr>
              <a:t>Древняя </a:t>
            </a:r>
          </a:p>
          <a:p>
            <a:pPr eaLnBrk="1" hangingPunct="1"/>
            <a:r>
              <a:rPr lang="ru-RU" b="1">
                <a:solidFill>
                  <a:srgbClr val="76080B"/>
                </a:solidFill>
                <a:cs typeface="Arial" pitchFamily="34" charset="0"/>
              </a:rPr>
              <a:t>Иудея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929313" y="4427538"/>
            <a:ext cx="2395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>
                <a:solidFill>
                  <a:srgbClr val="76080B"/>
                </a:solidFill>
                <a:cs typeface="Arial" pitchFamily="34" charset="0"/>
              </a:rPr>
              <a:t>II</a:t>
            </a:r>
            <a:r>
              <a:rPr lang="ru-RU" b="1">
                <a:solidFill>
                  <a:srgbClr val="76080B"/>
                </a:solidFill>
                <a:cs typeface="Arial" pitchFamily="34" charset="0"/>
              </a:rPr>
              <a:t> тысячелетие </a:t>
            </a:r>
          </a:p>
          <a:p>
            <a:pPr algn="ctr" eaLnBrk="1" hangingPunct="1"/>
            <a:r>
              <a:rPr lang="ru-RU" b="1">
                <a:solidFill>
                  <a:srgbClr val="76080B"/>
                </a:solidFill>
                <a:cs typeface="Arial" pitchFamily="34" charset="0"/>
              </a:rPr>
              <a:t>до н. э.</a:t>
            </a:r>
          </a:p>
        </p:txBody>
      </p:sp>
      <p:graphicFrame>
        <p:nvGraphicFramePr>
          <p:cNvPr id="8208" name="Object 16"/>
          <p:cNvGraphicFramePr>
            <a:graphicFrameLocks noChangeAspect="1"/>
          </p:cNvGraphicFramePr>
          <p:nvPr/>
        </p:nvGraphicFramePr>
        <p:xfrm>
          <a:off x="7286625" y="2343150"/>
          <a:ext cx="1136650" cy="170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HOTO-PAINT" r:id="rId5" imgW="2438095" imgH="3644444" progId="CorelPhotoPaint.Image.12">
                  <p:embed/>
                </p:oleObj>
              </mc:Choice>
              <mc:Fallback>
                <p:oleObj name="PHOTO-PAINT" r:id="rId5" imgW="2438095" imgH="3644444" progId="CorelPhotoPaint.Imag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25" y="2343150"/>
                        <a:ext cx="1136650" cy="170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11" name="Picture 19" descr="D:\Work_Kat\Картинки\Сделаннное\Рисунок1 copy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2252663"/>
            <a:ext cx="1062037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Скругленный прямоугольник 15"/>
          <p:cNvSpPr>
            <a:spLocks noChangeArrowheads="1"/>
          </p:cNvSpPr>
          <p:nvPr/>
        </p:nvSpPr>
        <p:spPr bwMode="auto">
          <a:xfrm>
            <a:off x="630238" y="436563"/>
            <a:ext cx="7872412" cy="511175"/>
          </a:xfrm>
          <a:prstGeom prst="roundRect">
            <a:avLst>
              <a:gd name="adj" fmla="val 16667"/>
            </a:avLst>
          </a:prstGeom>
          <a:solidFill>
            <a:srgbClr val="FFFFFF">
              <a:alpha val="25098"/>
            </a:srgbClr>
          </a:solidFill>
          <a:ln w="22225" algn="ctr">
            <a:solidFill>
              <a:schemeClr val="bg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Вспомните, какой народ уже веровал в одного бога?</a:t>
            </a:r>
          </a:p>
        </p:txBody>
      </p:sp>
      <p:sp>
        <p:nvSpPr>
          <p:cNvPr id="15" name="Скругленный прямоугольник 14"/>
          <p:cNvSpPr>
            <a:spLocks noChangeArrowheads="1"/>
          </p:cNvSpPr>
          <p:nvPr/>
        </p:nvSpPr>
        <p:spPr bwMode="auto">
          <a:xfrm>
            <a:off x="452437" y="470388"/>
            <a:ext cx="7872413" cy="511175"/>
          </a:xfrm>
          <a:prstGeom prst="roundRect">
            <a:avLst>
              <a:gd name="adj" fmla="val 16667"/>
            </a:avLst>
          </a:prstGeom>
          <a:solidFill>
            <a:srgbClr val="FFFFFF">
              <a:alpha val="25098"/>
            </a:srgbClr>
          </a:solidFill>
          <a:ln w="22225" algn="ctr">
            <a:solidFill>
              <a:schemeClr val="bg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Когда появляется такая вера у иудеев?</a:t>
            </a:r>
          </a:p>
        </p:txBody>
      </p:sp>
      <p:sp>
        <p:nvSpPr>
          <p:cNvPr id="17" name="Скругленный прямоугольник 16"/>
          <p:cNvSpPr>
            <a:spLocks noChangeArrowheads="1"/>
          </p:cNvSpPr>
          <p:nvPr/>
        </p:nvSpPr>
        <p:spPr bwMode="auto">
          <a:xfrm>
            <a:off x="694531" y="71438"/>
            <a:ext cx="7872413" cy="919162"/>
          </a:xfrm>
          <a:prstGeom prst="roundRect">
            <a:avLst>
              <a:gd name="adj" fmla="val 16667"/>
            </a:avLst>
          </a:prstGeom>
          <a:solidFill>
            <a:srgbClr val="FFFFFF">
              <a:alpha val="25098"/>
            </a:srgbClr>
          </a:solidFill>
          <a:ln w="22225" algn="ctr">
            <a:solidFill>
              <a:schemeClr val="bg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какой священной книге изложены божественные заповеди иудейского народа?</a:t>
            </a:r>
          </a:p>
        </p:txBody>
      </p:sp>
      <p:pic>
        <p:nvPicPr>
          <p:cNvPr id="8213" name="Picture 21" descr="D:\Work_Kat\_Уроки\52 Возникновение христианства МОЖНО ДЕЛАТЬ\Iude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8" y="4786313"/>
            <a:ext cx="330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6" descr="znak vopros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33875"/>
            <a:ext cx="715963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567363" y="3609975"/>
            <a:ext cx="1060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76080B"/>
                </a:solidFill>
                <a:cs typeface="Arial" pitchFamily="34" charset="0"/>
              </a:rPr>
              <a:t>Моисей</a:t>
            </a:r>
          </a:p>
        </p:txBody>
      </p:sp>
    </p:spTree>
    <p:extLst>
      <p:ext uri="{BB962C8B-B14F-4D97-AF65-F5344CB8AC3E}">
        <p14:creationId xmlns:p14="http://schemas.microsoft.com/office/powerpoint/2010/main" val="397680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8198" grpId="0"/>
      <p:bldP spid="16" grpId="0" animBg="1"/>
      <p:bldP spid="16" grpId="1" animBg="1"/>
      <p:bldP spid="15" grpId="0" animBg="1"/>
      <p:bldP spid="15" grpId="1" animBg="1"/>
      <p:bldP spid="17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8"/>
          <p:cNvSpPr txBox="1">
            <a:spLocks noChangeArrowheads="1"/>
          </p:cNvSpPr>
          <p:nvPr/>
        </p:nvSpPr>
        <p:spPr bwMode="auto">
          <a:xfrm>
            <a:off x="990600" y="549275"/>
            <a:ext cx="71485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веке н. э. Иудея была римской провинцией</a:t>
            </a:r>
            <a:r>
              <a:rPr lang="ru-RU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806450" y="5859463"/>
            <a:ext cx="74755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Здесь зарождается новая религия – христианство.</a:t>
            </a:r>
          </a:p>
        </p:txBody>
      </p:sp>
      <p:pic>
        <p:nvPicPr>
          <p:cNvPr id="12292" name="Picture 27" descr="D:\Work_Kat\_Уроки\52 Возникновение христианства МОЖНО ДЕЛАТЬ\Картинки\К христианству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282700"/>
            <a:ext cx="8053388" cy="4221163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598488" y="30163"/>
            <a:ext cx="7772400" cy="425450"/>
          </a:xfrm>
          <a:prstGeom prst="rect">
            <a:avLst/>
          </a:prstGeom>
          <a:solidFill>
            <a:srgbClr val="FFFFFF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algn="ctr"/>
            <a:r>
              <a:rPr lang="ru-RU" sz="3200" b="1" smtClean="0">
                <a:solidFill>
                  <a:srgbClr val="0000CC"/>
                </a:solidFill>
                <a:effectLst/>
              </a:rPr>
              <a:t>1.ПЕРВЫЕ ХРИСТИАНЕ.</a:t>
            </a:r>
            <a:endParaRPr lang="ru-RU" sz="3200" b="1" dirty="0">
              <a:solidFill>
                <a:srgbClr val="0000C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188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2297113" y="207963"/>
            <a:ext cx="455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400" b="1">
                <a:solidFill>
                  <a:schemeClr val="bg1"/>
                </a:solidFill>
              </a:rPr>
              <a:t>Воскрешение Иисуса Христа</a:t>
            </a:r>
          </a:p>
        </p:txBody>
      </p:sp>
      <p:pic>
        <p:nvPicPr>
          <p:cNvPr id="32772" name="Picture 4" descr="Брюллов Христос воскресший 18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908050"/>
            <a:ext cx="1952625" cy="2738438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300538" y="804863"/>
            <a:ext cx="4886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Согласно Евангелию, 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Иисус Христос воскрес 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 мертвых, вознесся на небо.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34175" y="3790950"/>
            <a:ext cx="29797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Христос Воскресший</a:t>
            </a:r>
          </a:p>
          <a:p>
            <a:pPr algn="ctr" eaLnBrk="1" hangingPunct="1"/>
            <a:r>
              <a:rPr lang="ru-RU" sz="2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Брюллов К. П., 1840 г.</a:t>
            </a:r>
          </a:p>
        </p:txBody>
      </p:sp>
      <p:pic>
        <p:nvPicPr>
          <p:cNvPr id="32775" name="Picture 7" descr="апостолы Петр и Павел Эль Греко 16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2614613"/>
            <a:ext cx="2490788" cy="3051175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6019800" y="5803900"/>
            <a:ext cx="3040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Апостолы Петр и Павел</a:t>
            </a:r>
          </a:p>
          <a:p>
            <a:pPr algn="ctr" eaLnBrk="1" hangingPunct="1"/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Эль Греко, 1614 г.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33350" y="5305425"/>
            <a:ext cx="561022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 учение Христа продолжали нести людям его ученики, и оно получило распространение по всему миру.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98488" y="30163"/>
            <a:ext cx="7772400" cy="425450"/>
          </a:xfrm>
          <a:prstGeom prst="rect">
            <a:avLst/>
          </a:prstGeom>
          <a:solidFill>
            <a:srgbClr val="FFFFFF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algn="ctr"/>
            <a:r>
              <a:rPr lang="ru-RU" sz="3200" b="1" smtClean="0">
                <a:solidFill>
                  <a:srgbClr val="0000CC"/>
                </a:solidFill>
                <a:effectLst/>
              </a:rPr>
              <a:t>1.ПЕРВЫЕ ХРИСТИАНЕ.</a:t>
            </a:r>
            <a:endParaRPr lang="ru-RU" sz="3200" b="1" dirty="0">
              <a:solidFill>
                <a:srgbClr val="0000C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9287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74" grpId="0"/>
      <p:bldP spid="3277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2451100" y="169863"/>
            <a:ext cx="4214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400" b="1">
                <a:solidFill>
                  <a:schemeClr val="bg1"/>
                </a:solidFill>
              </a:rPr>
              <a:t>Первые христиане в Риме</a:t>
            </a:r>
          </a:p>
        </p:txBody>
      </p:sp>
      <p:pic>
        <p:nvPicPr>
          <p:cNvPr id="33796" name="Picture 4" descr="32-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11275"/>
            <a:ext cx="4587875" cy="2792413"/>
          </a:xfrm>
          <a:prstGeom prst="rect">
            <a:avLst/>
          </a:prstGeom>
          <a:noFill/>
          <a:ln w="57150" cmpd="thickThin" algn="ctr">
            <a:solidFill>
              <a:srgbClr val="C298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409575" y="4284663"/>
            <a:ext cx="4614863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Последняя молитва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христианских мучеников </a:t>
            </a:r>
          </a:p>
          <a:p>
            <a:pPr algn="ctr" eaLnBrk="1" hangingPunct="1">
              <a:lnSpc>
                <a:spcPts val="2500"/>
              </a:lnSpc>
              <a:spcBef>
                <a:spcPts val="600"/>
              </a:spcBef>
            </a:pPr>
            <a:r>
              <a:rPr lang="ru-RU" sz="20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Жероме</a:t>
            </a:r>
            <a:r>
              <a:rPr lang="ru-RU" sz="2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Ж.-Л., 1883 г.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567363" y="1141413"/>
            <a:ext cx="33480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Первые христиане 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Риме подвергались гонениям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90550" y="5691188"/>
            <a:ext cx="7781925" cy="919162"/>
          </a:xfrm>
          <a:prstGeom prst="roundRect">
            <a:avLst/>
          </a:prstGeom>
          <a:solidFill>
            <a:srgbClr val="FFFFFF">
              <a:alpha val="25000"/>
            </a:srgbClr>
          </a:solidFill>
          <a:ln w="22225" algn="ctr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Как вы думаете, почему власти Рима подвергали христиан гонениям?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598488" y="30163"/>
            <a:ext cx="7772400" cy="425450"/>
          </a:xfrm>
          <a:prstGeom prst="rect">
            <a:avLst/>
          </a:prstGeom>
          <a:solidFill>
            <a:srgbClr val="FFFFFF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algn="ctr"/>
            <a:r>
              <a:rPr lang="ru-RU" sz="3200" b="1" smtClean="0">
                <a:solidFill>
                  <a:srgbClr val="0000CC"/>
                </a:solidFill>
                <a:effectLst/>
              </a:rPr>
              <a:t>1.ПЕРВЫЕ ХРИСТИАНЕ.</a:t>
            </a:r>
            <a:endParaRPr lang="ru-RU" sz="3200" b="1" dirty="0">
              <a:solidFill>
                <a:srgbClr val="0000C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0296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/>
      <p:bldP spid="10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556792"/>
            <a:ext cx="9144000" cy="4624933"/>
          </a:xfrm>
        </p:spPr>
        <p:txBody>
          <a:bodyPr/>
          <a:lstStyle/>
          <a:p>
            <a:r>
              <a:rPr lang="ru-RU" sz="1100" i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Распространение христианства в Римской империи. Учение Христово распространялось сначала на востоке, среди евреев и греков, в странах греческой речи. Евангелия были написаны на греческом языке.</a:t>
            </a:r>
          </a:p>
          <a:p>
            <a:r>
              <a:rPr lang="ru-RU" sz="1100" i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В первые полтораста лет в Риме и западной части империи было мало последователей христианства. Греки принимали христианство скорее, потому что они были мягче нравами и образованнее.</a:t>
            </a:r>
          </a:p>
          <a:p>
            <a:r>
              <a:rPr lang="ru-RU" sz="1100" i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Христианское учение не делало различия между людьми по их происхождению. Апостол говорит, что нет ни эллина, ни иудея, ни свободного, ни раба, а все - одно во Христе. .Христиане составляли сначала небольшие дружеские общества. Члены этих обществ сходились на молитву и общую беседу, обыкновенно вечером, в память Тайной вечери Христовой.</a:t>
            </a:r>
          </a:p>
          <a:p>
            <a:r>
              <a:rPr lang="ru-RU" sz="1100" i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Происходила братская трапеза, во время которой причащались. Потом стали переносить причащение на следующее за трапезой утро Трапезы составлялись на общие взносы, к своему взносу многие прибавляли дары в пользу бедных, милостыней и благотворительным делом они хотели очистить душу свою. Бедных называли драгоценными сокровищами церкви. Святым делом считалось у христиан и освобождение раба. Раба выкупить - значит душу спасти. Христианский епископ </a:t>
            </a:r>
            <a:r>
              <a:rPr lang="ru-RU" sz="1100" i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Киприан</a:t>
            </a:r>
            <a:r>
              <a:rPr lang="ru-RU" sz="1100" i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 учил В плененных братьях вы должны видеть Христа и выкупать Того, Кто нас выкупил от смерти, вы должны вырвать из рук варваров Того, кто нас вырвал у </a:t>
            </a:r>
            <a:r>
              <a:rPr lang="ru-RU" sz="1100" i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диавола</a:t>
            </a:r>
            <a:r>
              <a:rPr lang="ru-RU" sz="1100" i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.</a:t>
            </a:r>
          </a:p>
          <a:p>
            <a:r>
              <a:rPr lang="ru-RU" sz="1100" i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Христиане праздновали три дня в неделе среду, пятницу и воскресенье, в память о пленении Христа, мученичестве Его и воскресении. В праздники они не украшали дверей и улиц цветами, не водили хороводов, и это бросалось в глаза окружающим К середине I в. в христианстве отчетливо выявилось множество различных направлений, которые вели горячие споры друг с другом и внешними идейными конкурентами.</a:t>
            </a:r>
          </a:p>
          <a:p>
            <a:r>
              <a:rPr lang="ru-RU" sz="1100" i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Раннехристианские общины не знали догматики и культа позднейшего христианства. Общины не имели специальных мест для проведения богослужений, не знали таинств, икон. Единственное, что было общим для всех общин и группировок это вера в добровольную искупительную жертву, принесенную раз и навсегда за грехи всех людей посредником между Богом и человеком В христианской общине можно было заметит различие между особыми ревнителями веры, совершенными христианами, и множеством непосвященных.</a:t>
            </a:r>
          </a:p>
          <a:p>
            <a:r>
              <a:rPr lang="ru-RU" sz="1100" i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</a:rPr>
              <a:t>От совершенных христиан требовалось много стойкости, они не должны были впадать в тяжкий грех, поэтому их называли святыми и священниками. Они были окрещены, им были открыты главные тайны веры. Крещение считалось равным большому покаянию, душевному просветлению и давалось лишь после долгой подготовки Большинство состояло из оглашенных, т.е. готовящихся к крещению. Если посвященных впадал в грех, его отлучали от общины и принимали вновь лишь после долгого покаяния.</a:t>
            </a:r>
          </a:p>
          <a:p>
            <a:endParaRPr lang="ru-RU" sz="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Rectangle 5"/>
          <p:cNvSpPr txBox="1">
            <a:spLocks noGrp="1" noChangeArrowheads="1"/>
          </p:cNvSpPr>
          <p:nvPr>
            <p:ph type="title"/>
          </p:nvPr>
        </p:nvSpPr>
        <p:spPr>
          <a:xfrm>
            <a:off x="323528" y="332656"/>
            <a:ext cx="7772400" cy="1143000"/>
          </a:xfrm>
          <a:prstGeom prst="rect">
            <a:avLst/>
          </a:prstGeom>
          <a:solidFill>
            <a:srgbClr val="FFFFFF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algn="ctr"/>
            <a:r>
              <a:rPr lang="ru-RU" sz="3200" b="1" dirty="0" smtClean="0">
                <a:solidFill>
                  <a:srgbClr val="0000CC"/>
                </a:solidFill>
                <a:effectLst/>
              </a:rPr>
              <a:t>2.РАСПРОТРАНЕНИЕ ВЕРЫ .</a:t>
            </a:r>
            <a:endParaRPr lang="ru-RU" sz="3200" b="1" dirty="0">
              <a:solidFill>
                <a:srgbClr val="0000C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1819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Вот презентация подошла к концу но я не прощаюсь а говорю до новых встреч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661248"/>
            <a:ext cx="5970240" cy="1306488"/>
          </a:xfrm>
        </p:spPr>
        <p:txBody>
          <a:bodyPr/>
          <a:lstStyle/>
          <a:p>
            <a:r>
              <a:rPr lang="ru-RU" dirty="0" err="1" smtClean="0"/>
              <a:t>Литвиенц</a:t>
            </a:r>
            <a:r>
              <a:rPr lang="ru-RU" dirty="0" smtClean="0"/>
              <a:t> </a:t>
            </a:r>
            <a:r>
              <a:rPr lang="ru-RU" dirty="0" err="1" smtClean="0"/>
              <a:t>даниил</a:t>
            </a:r>
            <a:r>
              <a:rPr lang="ru-RU" dirty="0" smtClean="0"/>
              <a:t> </a:t>
            </a:r>
            <a:r>
              <a:rPr lang="ru-RU" dirty="0" err="1" smtClean="0"/>
              <a:t>николаевич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38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окрый песок">
  <a:themeElements>
    <a:clrScheme name="Мокрый песок 1">
      <a:dk1>
        <a:srgbClr val="393939"/>
      </a:dk1>
      <a:lt1>
        <a:srgbClr val="FFFFFF"/>
      </a:lt1>
      <a:dk2>
        <a:srgbClr val="8F8466"/>
      </a:dk2>
      <a:lt2>
        <a:srgbClr val="FF9933"/>
      </a:lt2>
      <a:accent1>
        <a:srgbClr val="CC9900"/>
      </a:accent1>
      <a:accent2>
        <a:srgbClr val="00CCCC"/>
      </a:accent2>
      <a:accent3>
        <a:srgbClr val="C6C2B8"/>
      </a:accent3>
      <a:accent4>
        <a:srgbClr val="DADADA"/>
      </a:accent4>
      <a:accent5>
        <a:srgbClr val="E2CAAA"/>
      </a:accent5>
      <a:accent6>
        <a:srgbClr val="00B9B9"/>
      </a:accent6>
      <a:hlink>
        <a:srgbClr val="FFCCCC"/>
      </a:hlink>
      <a:folHlink>
        <a:srgbClr val="CCCCCC"/>
      </a:folHlink>
    </a:clrScheme>
    <a:fontScheme name="Мокрый песок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 Cyr" charset="-52"/>
          </a:defRPr>
        </a:defPPr>
      </a:lstStyle>
    </a:lnDef>
  </a:objectDefaults>
  <a:extraClrSchemeLst>
    <a:extraClrScheme>
      <a:clrScheme name="Мокрый песок 1">
        <a:dk1>
          <a:srgbClr val="393939"/>
        </a:dk1>
        <a:lt1>
          <a:srgbClr val="FFFFFF"/>
        </a:lt1>
        <a:dk2>
          <a:srgbClr val="8F8466"/>
        </a:dk2>
        <a:lt2>
          <a:srgbClr val="FF9933"/>
        </a:lt2>
        <a:accent1>
          <a:srgbClr val="CC9900"/>
        </a:accent1>
        <a:accent2>
          <a:srgbClr val="00CCCC"/>
        </a:accent2>
        <a:accent3>
          <a:srgbClr val="C6C2B8"/>
        </a:accent3>
        <a:accent4>
          <a:srgbClr val="DADADA"/>
        </a:accent4>
        <a:accent5>
          <a:srgbClr val="E2CAAA"/>
        </a:accent5>
        <a:accent6>
          <a:srgbClr val="00B9B9"/>
        </a:accent6>
        <a:hlink>
          <a:srgbClr val="FFCCCC"/>
        </a:hlink>
        <a:folHlink>
          <a:srgbClr val="CC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окрый песок 2">
        <a:dk1>
          <a:srgbClr val="000000"/>
        </a:dk1>
        <a:lt1>
          <a:srgbClr val="8F8466"/>
        </a:lt1>
        <a:dk2>
          <a:srgbClr val="000000"/>
        </a:dk2>
        <a:lt2>
          <a:srgbClr val="393939"/>
        </a:lt2>
        <a:accent1>
          <a:srgbClr val="CC9900"/>
        </a:accent1>
        <a:accent2>
          <a:srgbClr val="00CCCC"/>
        </a:accent2>
        <a:accent3>
          <a:srgbClr val="C6C2B8"/>
        </a:accent3>
        <a:accent4>
          <a:srgbClr val="000000"/>
        </a:accent4>
        <a:accent5>
          <a:srgbClr val="E2CAAA"/>
        </a:accent5>
        <a:accent6>
          <a:srgbClr val="00B9B9"/>
        </a:accent6>
        <a:hlink>
          <a:srgbClr val="FF9966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окрый песок 3">
        <a:dk1>
          <a:srgbClr val="393939"/>
        </a:dk1>
        <a:lt1>
          <a:srgbClr val="FFFFFF"/>
        </a:lt1>
        <a:dk2>
          <a:srgbClr val="CBCBCB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E2E2E2"/>
        </a:accent3>
        <a:accent4>
          <a:srgbClr val="DADADA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844</Words>
  <Application>Microsoft Office PowerPoint</Application>
  <PresentationFormat>Экран (4:3)</PresentationFormat>
  <Paragraphs>85</Paragraphs>
  <Slides>12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Мокрый песок</vt:lpstr>
      <vt:lpstr>PHOTO-PAINT</vt:lpstr>
      <vt:lpstr>Христианство в древнем риме </vt:lpstr>
      <vt:lpstr>1.ПЕРВЫЕ ХРИСТИАНЕ.</vt:lpstr>
      <vt:lpstr>1.ПЕРВЫЕ ХРИСТИАНЕ.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2.РАСПРОТРАНЕНИЕ ВЕРЫ .</vt:lpstr>
      <vt:lpstr>Вот презентация подошла к концу но я не прощаюсь а говорю до новых встреч </vt:lpstr>
    </vt:vector>
  </TitlesOfParts>
  <Company>SPecialiST RePack, SanBuild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10</cp:revision>
  <dcterms:created xsi:type="dcterms:W3CDTF">2015-05-14T15:03:17Z</dcterms:created>
  <dcterms:modified xsi:type="dcterms:W3CDTF">2015-05-15T13:12:39Z</dcterms:modified>
</cp:coreProperties>
</file>