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7" r:id="rId2"/>
    <p:sldId id="260" r:id="rId3"/>
    <p:sldId id="264" r:id="rId4"/>
    <p:sldId id="265" r:id="rId5"/>
    <p:sldId id="267" r:id="rId6"/>
    <p:sldId id="263" r:id="rId7"/>
    <p:sldId id="266" r:id="rId8"/>
    <p:sldId id="269" r:id="rId9"/>
    <p:sldId id="268" r:id="rId10"/>
    <p:sldId id="270" r:id="rId11"/>
    <p:sldId id="271" r:id="rId12"/>
    <p:sldId id="275" r:id="rId13"/>
    <p:sldId id="276" r:id="rId14"/>
    <p:sldId id="274" r:id="rId15"/>
    <p:sldId id="272" r:id="rId16"/>
    <p:sldId id="273" r:id="rId17"/>
    <p:sldId id="277" r:id="rId18"/>
    <p:sldId id="279" r:id="rId19"/>
    <p:sldId id="281" r:id="rId20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2478" y="-8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261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36CE7-EA45-4BCE-9537-1F51EDC2CE15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F8DA8-49AB-4FD0-91A2-1AF1308EF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23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F8DA8-49AB-4FD0-91A2-1AF1308EFF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14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337E18-E332-4CBA-A08A-A14010C61DB7}" type="datetimeFigureOut">
              <a:rPr lang="ru-RU" smtClean="0"/>
              <a:t>28.02.2014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AC9DFC2-EE1E-4411-8B2A-A589F55BA3B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6171486 (1)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462" y="28146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76108"/>
            <a:ext cx="7308304" cy="136207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err="1" smtClean="0"/>
              <a:t>Н</a:t>
            </a:r>
            <a:r>
              <a:rPr lang="ru-RU" sz="3600" dirty="0" err="1" smtClean="0"/>
              <a:t>иматулаева</a:t>
            </a:r>
            <a:r>
              <a:rPr lang="ru-RU" sz="3600" dirty="0" smtClean="0"/>
              <a:t> 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0" y="1196752"/>
            <a:ext cx="7308304" cy="1500187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Выполнила:</a:t>
            </a:r>
            <a:endParaRPr lang="ru-RU" sz="48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83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6171486 (4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" y="0"/>
            <a:ext cx="9144000" cy="7046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r="5254"/>
          <a:stretch/>
        </p:blipFill>
        <p:spPr>
          <a:xfrm>
            <a:off x="323529" y="0"/>
            <a:ext cx="5754542" cy="48065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7214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232454" cy="113813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dirty="0" smtClean="0"/>
              <a:t>Из истории</a:t>
            </a:r>
            <a:endParaRPr lang="ru-RU" sz="6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0" y="987370"/>
            <a:ext cx="9166820" cy="5877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91"/>
          <a:stretch/>
        </p:blipFill>
        <p:spPr>
          <a:xfrm>
            <a:off x="0" y="836712"/>
            <a:ext cx="7596336" cy="39604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2573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636"/>
            <a:ext cx="7452320" cy="1143000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Олимпийская клятва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5877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3" b="1"/>
          <a:stretch/>
        </p:blipFill>
        <p:spPr>
          <a:xfrm>
            <a:off x="0" y="943423"/>
            <a:ext cx="7452320" cy="399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5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524328" cy="465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0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61714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452320" cy="458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0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0"/>
            <a:ext cx="7560840" cy="463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4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7668344" cy="4653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5181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36" y="0"/>
            <a:ext cx="9129096" cy="6885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88" y="0"/>
            <a:ext cx="7475708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7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1256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0"/>
            <a:ext cx="7884368" cy="4757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1978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40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9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40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4055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48" y="0"/>
            <a:ext cx="95634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88" y="-60579"/>
            <a:ext cx="954055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32" y="-82259"/>
            <a:ext cx="9468544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" y="0"/>
            <a:ext cx="9396536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60"/>
            <a:ext cx="9689368" cy="68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5696"/>
            <a:ext cx="9396536" cy="704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00" y="-20616"/>
            <a:ext cx="9144000" cy="6858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71606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823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Спасибо за внимание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5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78</TotalTime>
  <Words>12</Words>
  <Application>Microsoft Office PowerPoint</Application>
  <PresentationFormat>Экран (4:3)</PresentationFormat>
  <Paragraphs>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Ниматулаева х</vt:lpstr>
      <vt:lpstr>Презентация PowerPoint</vt:lpstr>
      <vt:lpstr>Из истории</vt:lpstr>
      <vt:lpstr>Олимпийская клятва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2014-02-28T17:51:52Z</dcterms:created>
  <dcterms:modified xsi:type="dcterms:W3CDTF">2014-02-28T19:28:00Z</dcterms:modified>
</cp:coreProperties>
</file>