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5F0B-2CCE-4BBA-BC9E-EBA08EF062F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CCB2-F901-448F-8007-64FFFAB59C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5F0B-2CCE-4BBA-BC9E-EBA08EF062F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CCB2-F901-448F-8007-64FFFAB59C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5F0B-2CCE-4BBA-BC9E-EBA08EF062F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CCB2-F901-448F-8007-64FFFAB59C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5F0B-2CCE-4BBA-BC9E-EBA08EF062F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CCB2-F901-448F-8007-64FFFAB59C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5F0B-2CCE-4BBA-BC9E-EBA08EF062F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CCB2-F901-448F-8007-64FFFAB59C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5F0B-2CCE-4BBA-BC9E-EBA08EF062F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CCB2-F901-448F-8007-64FFFAB59C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5F0B-2CCE-4BBA-BC9E-EBA08EF062F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CCB2-F901-448F-8007-64FFFAB59C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5F0B-2CCE-4BBA-BC9E-EBA08EF062F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CCB2-F901-448F-8007-64FFFAB59C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5F0B-2CCE-4BBA-BC9E-EBA08EF062F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CCB2-F901-448F-8007-64FFFAB59C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5F0B-2CCE-4BBA-BC9E-EBA08EF062F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CCB2-F901-448F-8007-64FFFAB59C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5F0B-2CCE-4BBA-BC9E-EBA08EF062F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CCB2-F901-448F-8007-64FFFAB59C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95F0B-2CCE-4BBA-BC9E-EBA08EF062F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2CCB2-F901-448F-8007-64FFFAB59CB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ександра\Desktop\Песец\10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Песец</a:t>
            </a:r>
            <a:endParaRPr lang="ru-RU" sz="6600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Содержимое 6" descr="original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85852" y="1500174"/>
            <a:ext cx="6572296" cy="457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лександра\Desktop\Песец\10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Песцы</a:t>
            </a:r>
          </a:p>
          <a:p>
            <a:r>
              <a:rPr lang="ru-RU" dirty="0" smtClean="0"/>
              <a:t> — промысловые пушные звери, которых</a:t>
            </a:r>
          </a:p>
          <a:p>
            <a:r>
              <a:rPr lang="ru-RU" dirty="0" smtClean="0"/>
              <a:t>иногда называют полярными лисицами. По</a:t>
            </a:r>
          </a:p>
          <a:p>
            <a:r>
              <a:rPr lang="ru-RU" dirty="0" smtClean="0"/>
              <a:t>размерам они немного меньше настоящих лисиц.</a:t>
            </a:r>
          </a:p>
          <a:p>
            <a:r>
              <a:rPr lang="ru-RU" dirty="0" smtClean="0"/>
              <a:t>Распространены песцы по всей тундре: к северу —</a:t>
            </a:r>
          </a:p>
          <a:p>
            <a:r>
              <a:rPr lang="ru-RU" dirty="0" smtClean="0"/>
              <a:t>до побережья океана и к югу — до северной границы</a:t>
            </a:r>
          </a:p>
          <a:p>
            <a:r>
              <a:rPr lang="ru-RU" dirty="0" smtClean="0"/>
              <a:t>леса.</a:t>
            </a:r>
            <a:endParaRPr lang="ru-RU" dirty="0"/>
          </a:p>
        </p:txBody>
      </p:sp>
      <p:pic>
        <p:nvPicPr>
          <p:cNvPr id="6" name="Содержимое 5" descr="wpapers_ru_Белый-песец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429124" y="142852"/>
            <a:ext cx="4038600" cy="3230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Александра\Desktop\Песец\Песец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214662"/>
            <a:ext cx="4429156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лександра\Desktop\Песец\10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Песцы</a:t>
            </a:r>
          </a:p>
          <a:p>
            <a:r>
              <a:rPr lang="ru-RU" dirty="0" smtClean="0"/>
              <a:t> бывают двух окрасок: белые и </a:t>
            </a:r>
            <a:r>
              <a:rPr lang="ru-RU" dirty="0" err="1" smtClean="0"/>
              <a:t>голубые</a:t>
            </a:r>
            <a:endParaRPr lang="ru-RU" dirty="0" smtClean="0"/>
          </a:p>
          <a:p>
            <a:r>
              <a:rPr lang="ru-RU" dirty="0" smtClean="0"/>
              <a:t>(точнее, темные). Белый песец становится чисто-</a:t>
            </a:r>
          </a:p>
          <a:p>
            <a:r>
              <a:rPr lang="ru-RU" dirty="0" smtClean="0"/>
              <a:t>белым только зимой, а к лету у него на спине и</a:t>
            </a:r>
          </a:p>
          <a:p>
            <a:r>
              <a:rPr lang="ru-RU" dirty="0" smtClean="0"/>
              <a:t>лопатках появляются крестообразно расположенные</a:t>
            </a:r>
          </a:p>
          <a:p>
            <a:r>
              <a:rPr lang="ru-RU" dirty="0" smtClean="0"/>
              <a:t>темные полосы, за которые он получил название</a:t>
            </a:r>
          </a:p>
          <a:p>
            <a:r>
              <a:rPr lang="ru-RU" dirty="0" smtClean="0"/>
              <a:t>«крестовик». </a:t>
            </a:r>
            <a:r>
              <a:rPr lang="ru-RU" dirty="0" err="1" smtClean="0"/>
              <a:t>Голубой</a:t>
            </a:r>
            <a:r>
              <a:rPr lang="ru-RU" dirty="0" smtClean="0"/>
              <a:t> песец и зимой и летом сплошь</a:t>
            </a:r>
          </a:p>
          <a:p>
            <a:r>
              <a:rPr lang="ru-RU" dirty="0" smtClean="0"/>
              <a:t>темный. Белые волосы внутри содержат воздух и</a:t>
            </a:r>
          </a:p>
          <a:p>
            <a:r>
              <a:rPr lang="ru-RU" dirty="0" smtClean="0"/>
              <a:t>создают хорошую изоляцию зимой, сохраняя тепло,</a:t>
            </a:r>
          </a:p>
          <a:p>
            <a:r>
              <a:rPr lang="ru-RU" dirty="0" smtClean="0"/>
              <a:t>подобно тому, как воздух между двумя рамами в</a:t>
            </a:r>
          </a:p>
          <a:p>
            <a:r>
              <a:rPr lang="ru-RU" dirty="0" smtClean="0"/>
              <a:t>домах не дает охлаждаться жилому помещению.</a:t>
            </a:r>
            <a:endParaRPr lang="ru-RU" dirty="0"/>
          </a:p>
        </p:txBody>
      </p:sp>
      <p:pic>
        <p:nvPicPr>
          <p:cNvPr id="5" name="Содержимое 4" descr="i.jpe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57720" y="0"/>
            <a:ext cx="4286280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Александра\Desktop\Песец\9be101975f805aed710f625653137ae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309910"/>
            <a:ext cx="4167190" cy="3190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лександра\Desktop\Песец\10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Темные волосы </a:t>
            </a:r>
            <a:r>
              <a:rPr lang="ru-RU" dirty="0" err="1" smtClean="0"/>
              <a:t>голубого</a:t>
            </a:r>
            <a:r>
              <a:rPr lang="ru-RU" dirty="0" smtClean="0"/>
              <a:t> песца не имеют этого</a:t>
            </a:r>
          </a:p>
          <a:p>
            <a:r>
              <a:rPr lang="ru-RU" dirty="0" smtClean="0"/>
              <a:t>преимущества, зато у него более густой подшерсток.</a:t>
            </a:r>
          </a:p>
          <a:p>
            <a:r>
              <a:rPr lang="ru-RU" dirty="0" smtClean="0"/>
              <a:t>Летом песцы питаются в основном леммингами</a:t>
            </a:r>
          </a:p>
          <a:p>
            <a:r>
              <a:rPr lang="ru-RU" dirty="0" smtClean="0"/>
              <a:t>и полевками, а также поедают яйца, птенцов и</a:t>
            </a:r>
          </a:p>
          <a:p>
            <a:r>
              <a:rPr lang="ru-RU" dirty="0" smtClean="0"/>
              <a:t>даже взрослых птиц, в частности белых</a:t>
            </a:r>
          </a:p>
          <a:p>
            <a:r>
              <a:rPr lang="ru-RU" dirty="0" smtClean="0"/>
              <a:t>куропаток, линяющих </a:t>
            </a:r>
            <a:r>
              <a:rPr lang="ru-RU" dirty="0" err="1" smtClean="0"/>
              <a:t>гусей-гуменников</a:t>
            </a:r>
            <a:r>
              <a:rPr lang="ru-RU" dirty="0" smtClean="0"/>
              <a:t> и др. У</a:t>
            </a:r>
          </a:p>
          <a:p>
            <a:r>
              <a:rPr lang="ru-RU" dirty="0" smtClean="0"/>
              <a:t>морских побережий песцы лакомятся</a:t>
            </a:r>
          </a:p>
          <a:p>
            <a:r>
              <a:rPr lang="ru-RU" dirty="0" smtClean="0"/>
              <a:t>выброшенной волнами сайкой, моллюсками,</a:t>
            </a:r>
          </a:p>
          <a:p>
            <a:r>
              <a:rPr lang="ru-RU" dirty="0" smtClean="0"/>
              <a:t>крабами, морскими ежами.</a:t>
            </a:r>
          </a:p>
          <a:p>
            <a:endParaRPr lang="ru-RU" dirty="0"/>
          </a:p>
        </p:txBody>
      </p:sp>
      <p:pic>
        <p:nvPicPr>
          <p:cNvPr id="6" name="Содержимое 5" descr="136106,xcitefun-arctic-fox-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29124" y="357166"/>
            <a:ext cx="4038600" cy="2899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Александра\Desktop\Песец\%BB%D1%DFѵ2-1024x76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571876"/>
            <a:ext cx="4019544" cy="3014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лександра\Desktop\Песец\10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К зиме </a:t>
            </a:r>
          </a:p>
          <a:p>
            <a:r>
              <a:rPr lang="ru-RU" dirty="0" smtClean="0"/>
              <a:t>песцы</a:t>
            </a:r>
          </a:p>
          <a:p>
            <a:r>
              <a:rPr lang="ru-RU" dirty="0" smtClean="0"/>
              <a:t> жиреют, что в условиях холодной и</a:t>
            </a:r>
          </a:p>
          <a:p>
            <a:r>
              <a:rPr lang="ru-RU" dirty="0" smtClean="0"/>
              <a:t>долгой зимы является полезным</a:t>
            </a:r>
          </a:p>
          <a:p>
            <a:r>
              <a:rPr lang="ru-RU" dirty="0" smtClean="0"/>
              <a:t>приспособлением, так как зимой кормов</a:t>
            </a:r>
          </a:p>
          <a:p>
            <a:r>
              <a:rPr lang="ru-RU" dirty="0" smtClean="0"/>
              <a:t>становится меньше, грызунов добывать из-под</a:t>
            </a:r>
          </a:p>
          <a:p>
            <a:r>
              <a:rPr lang="ru-RU" dirty="0" smtClean="0"/>
              <a:t>уплотненного ветрами снега трудно и голод</a:t>
            </a:r>
          </a:p>
          <a:p>
            <a:r>
              <a:rPr lang="ru-RU" dirty="0" smtClean="0"/>
              <a:t>заставляет песцов пожирать буквально все мало-</a:t>
            </a:r>
          </a:p>
          <a:p>
            <a:r>
              <a:rPr lang="ru-RU" dirty="0" err="1" smtClean="0"/>
              <a:t>мальски</a:t>
            </a:r>
            <a:r>
              <a:rPr lang="ru-RU" dirty="0" smtClean="0"/>
              <a:t> съедобное — водоросли, падаль,</a:t>
            </a:r>
          </a:p>
          <a:p>
            <a:r>
              <a:rPr lang="ru-RU" dirty="0" smtClean="0"/>
              <a:t>экскременты людей и животных. Нехватка пищи</a:t>
            </a:r>
          </a:p>
          <a:p>
            <a:r>
              <a:rPr lang="ru-RU" dirty="0" smtClean="0"/>
              <a:t>восполняется в этот период запасом подкожного</a:t>
            </a:r>
          </a:p>
          <a:p>
            <a:r>
              <a:rPr lang="ru-RU" dirty="0" smtClean="0"/>
              <a:t>жира.</a:t>
            </a:r>
          </a:p>
          <a:p>
            <a:r>
              <a:rPr lang="ru-RU" dirty="0" smtClean="0"/>
              <a:t>меха, но и из-за его плотности</a:t>
            </a:r>
            <a:endParaRPr lang="ru-RU" dirty="0"/>
          </a:p>
        </p:txBody>
      </p:sp>
      <p:pic>
        <p:nvPicPr>
          <p:cNvPr id="6" name="Содержимое 5" descr="256905_920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86248" y="214290"/>
            <a:ext cx="4038600" cy="3028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286124"/>
            <a:ext cx="3714744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лександра\Desktop\Песец\10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1318634550_best-shot32_www.nevsepic.com.ua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3971" r="3971"/>
          <a:stretch>
            <a:fillRect/>
          </a:stretch>
        </p:blipFill>
        <p:spPr>
          <a:xfrm>
            <a:off x="0" y="0"/>
            <a:ext cx="9144000" cy="528638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Выполнила ученица 5 класса «А» Андреева Анастасия</a:t>
            </a:r>
            <a:endParaRPr lang="ru-RU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266</Words>
  <Application>Microsoft Office PowerPoint</Application>
  <PresentationFormat>Экран (4:3)</PresentationFormat>
  <Paragraphs>42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Песец</vt:lpstr>
      <vt:lpstr>Слайд 2</vt:lpstr>
      <vt:lpstr>Слайд 3</vt:lpstr>
      <vt:lpstr>Слайд 4</vt:lpstr>
      <vt:lpstr>Слайд 5</vt:lpstr>
      <vt:lpstr>Слайд 6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Песец</dc:title>
  <dc:creator>Александра</dc:creator>
  <cp:lastModifiedBy>Александра</cp:lastModifiedBy>
  <cp:revision>4</cp:revision>
  <dcterms:created xsi:type="dcterms:W3CDTF">2015-05-14T16:17:05Z</dcterms:created>
  <dcterms:modified xsi:type="dcterms:W3CDTF">2015-05-14T16:54:46Z</dcterms:modified>
</cp:coreProperties>
</file>