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496944" cy="201622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effectLst/>
                <a:latin typeface="Times New Roman" pitchFamily="18" charset="0"/>
                <a:cs typeface="Times New Roman" pitchFamily="18" charset="0"/>
              </a:rPr>
              <a:t>Наступление Красной Армии (1944–1945)</a:t>
            </a:r>
            <a:br>
              <a:rPr lang="ru-RU" b="1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7042" name="Picture 2" descr="http://sovtime.ru/img/vov/orden_v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556792"/>
            <a:ext cx="3429000" cy="3524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484784"/>
            <a:ext cx="8229600" cy="4525963"/>
          </a:xfrm>
        </p:spPr>
        <p:txBody>
          <a:bodyPr>
            <a:normAutofit/>
          </a:bodyPr>
          <a:lstStyle/>
          <a:p>
            <a:pPr algn="just" fontAlgn="base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1944 г. Советская Армия повела наступление на всех участках фронта — от Баренцева моря до Черного. В январе началось наступление частей Ленинградского и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Волховского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фронтов, итогом которого явилось полное 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освобождение Ленинграда от вражеской блокады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и изгнание фашистов из Новгорода.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Наступление Советской Армии в 1944 — 1945 гг.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42" name="Picture 2" descr="14 октября 2012 г- Бородино Московская область. . ВИРеконструкция Обороны Москвы 1941 год. . Москва за нами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050026"/>
            <a:ext cx="4211960" cy="2807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Первые бои под Нарвой Histrodamus.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909626"/>
            <a:ext cx="4211960" cy="2948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476672"/>
            <a:ext cx="8229600" cy="4525963"/>
          </a:xfrm>
        </p:spPr>
        <p:txBody>
          <a:bodyPr>
            <a:normAutofit fontScale="92500"/>
          </a:bodyPr>
          <a:lstStyle/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апреле, форсировав р. Прут, наши армии перенесли военные действия на территорию Румынии. На несколько сот километров была восстановлена государственная граница СССР.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Успешное наступление советских войск зимой — весной 1944 г. ускорило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открытие второго фронта в Европе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6 июня 1944 г. англо-американский десант высадился в Нормандии. Однако основным фронтом второй мировой войны продолжал оставаться советско-германский, где были сосредоточены главные силы фашистской Германии.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3816424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первые месяцы войны ввиду неожиданности и внезапности немецко-фашистского нападения Красная Армия оказалась вынужденной отступать, оставить часть советской территории.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ходе войны Красная Армия наливалась новыми жизненными силами, пополнялась людьми и техникой, получала на помощь новые резервные дивизии. И настало время, когда Красная Армия получила возможность перейти в наступление на главных участках громадного фронта.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0360" name="Picture 8" descr="В Москве начинается новый театральный сезон - Газета.Ru Культу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6392" y="3356992"/>
            <a:ext cx="5067608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июне — августе 1944 г. войска Ленинградского, Карельского фронтов и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Балтфлота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разгромив финские части на Карельском перешейке, освободили Выборг, Петрозаводск и 9 августа вышли на государственную границу с Финляндией, правительство которой 4 сентября прекратило военные действия против СССР, а после разгрома фашистов в Прибалтике 1 октября объявило войну Германии.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Библиотека изображений &quot;РИА Новости&quot; :: Фото :: Историческо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9978" y="3861048"/>
            <a:ext cx="5144022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июле — сентябре части Украинских фронтов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освободили всю Западную Украину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31 августа немцы были выбиты из Бухареста. В начале сентября советские войска вступили на территорию Болгарии.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Осенью 1944 г. начались ожесточенные бои за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освобождение Прибалтики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22 сентября был освобожден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13 октября — Рига. В конце октября Советская Армия вступила в пределы Норвегии. Параллельно с наступлением в Прибалтике и на Севере наши армии в сентябре — октябре освободили часть территории Чехословакии, Венгрии, Югославии.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9570" name="Picture 2" descr="2012 Оборона - великие подвиги русского народа - Part 1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2134" y="3933056"/>
            <a:ext cx="5851866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Итогом наступления Советской Армии в 1944 г. явилось 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полное освобождение территории СССР от фашистских захватчиков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 и перенесение войны на территорию врага.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Итог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8548" name="Picture 4" descr="Варшавское восстание. . Не смогли или не захотели помочь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996952"/>
            <a:ext cx="5508104" cy="3483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404665"/>
            <a:ext cx="8424936" cy="367240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Победа в борьбе с гитлеровской Германией была очевидна. Она была достигнута не только в боях, но в результате героического труда советского народа в тылу. В 1944 г. советская промышленность перегнала военное производство не только Германии, но Англии и США.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освобожденных землях сразу начиналось восстановление народного хозяйства.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im3-tub-ru.yandex.net/i?id=37449ac5788a851cf27bc1c066261fbd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7578" y="4133106"/>
            <a:ext cx="2016422" cy="2724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pictures_of_war: &quot;Выборгская наступательная операция, 1944 год&quot; -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7138" y="4133106"/>
            <a:ext cx="3439269" cy="2292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332656"/>
            <a:ext cx="8568952" cy="518457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6 января 1945 г. У. Черчилль обратился к И. В. Сталину с просьбой ускорить проведение наступательных операций. Верные союзническому долгу, советские войска 12 января 1945 г. развернули наступление, фронт которого простирался от берегов Балтики до Карпатских гор. Мощное наступление осуществлялось между Вислой и Одером — на Варшаву и Вену.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6498" name="Picture 2" descr="Стоковые фотографии Ii 2, роялти-фри изображения Ii 2 Depositpho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971799"/>
            <a:ext cx="6096000" cy="3886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332656"/>
            <a:ext cx="8229600" cy="4525963"/>
          </a:xfrm>
        </p:spPr>
        <p:txBody>
          <a:bodyPr>
            <a:normAutofit/>
          </a:bodyPr>
          <a:lstStyle/>
          <a:p>
            <a:pPr algn="just" fontAlgn="base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Во второй половине апреля — начале мая Советская Армия нанесла последние удары по Германии. С 16 апреля началась операция по окружению Берлина, закончившаяся к 25 апреля. 30 апреля между 14 и 15 часами над рейхстагом был водружен красный флаг.</a:t>
            </a:r>
          </a:p>
          <a:p>
            <a:pPr algn="just" fontAlgn="base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9 мая была ликвидирована последняя вражеская группировка и 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освобождена Прага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Гитлеровская армия прекратила свое существование. 8 мая в берлинском пригороде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Карлхорсте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был подписан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акт безоговорочной капитуляции Германии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5474" name="Picture 2" descr="Телепрограмма, программа передач 24 ДОК, Познавательная программа Неизвестная война на Рамблер-Т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193407"/>
            <a:ext cx="3635896" cy="2664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2" name="Picture 4" descr="Новости -События, факты -страница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9475" y="3884686"/>
            <a:ext cx="4414525" cy="297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8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Великая Отечественная война завершилась окончательным разгромом фашистской Германии и ее союзников. Советская Армия не только вынесла на своих плечах всю тяжесть войны, но и спасла от разгрома англо-американские войска.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pp.vk.me/c622830/v622830452/2877d/hYWXga9q7x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48880"/>
            <a:ext cx="5753100" cy="1733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404665"/>
            <a:ext cx="8280920" cy="28083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17 июля 1945 г. в Потсдаме собралась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Потсдамская конференция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обсудившая итоги войны. Руководители трех держав договорились навсегда ликвидировать германский милитаризм, гитлеровскую партию и не допустить ее возрождения. Были решены вопросы, связанные с выплатой Германией репараций.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26" name="Picture 2" descr="The Village - Новости, люди, места, события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751656"/>
            <a:ext cx="5436096" cy="410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9"/>
            <a:ext cx="8604448" cy="42484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разгрома фашистской Германии Япония продолжала вести военные действия против США,  СССР и других стран. Советский Союз, выполняя свои союзнические обязательства, 8 августа 1945 г. после отклонения предложения о капитуляции объявил войну Японии.  9 августа наши части тремя фронтами перешли в наступление, началась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Советско-японская война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02" name="Picture 2" descr="Советские солдаты на захваченном полицейском посту Хандаса на Южном Сахалине - фото Военный альбом 1939, 1940, 1941-19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425" y="3861048"/>
            <a:ext cx="5334575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332656"/>
            <a:ext cx="8229600" cy="4525963"/>
          </a:xfrm>
        </p:spPr>
        <p:txBody>
          <a:bodyPr>
            <a:normAutofit/>
          </a:bodyPr>
          <a:lstStyle/>
          <a:p>
            <a:pPr algn="just" fontAlgn="base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 В течение двух недель была полностью разгромлена главная сила Японии. </a:t>
            </a:r>
          </a:p>
          <a:p>
            <a:pPr algn="just" fontAlgn="base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Видя, что продолжение войны бессмысленно, 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2 сентября 1945 г. Япония капитулировала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Поражением Японии 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окончилась вторая мировая война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Наступил долгожданный мир.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78" name="Picture 2" descr="Освобождение Крыма :: NoNa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708920"/>
            <a:ext cx="4912052" cy="3717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96752"/>
            <a:ext cx="8229600" cy="4525963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Красная Армия уничтожает немецких солдат и офицеров, если они отказываются сложить оружие и с оружием в руках пытаются поработить нашу Родину. Вспомните слова великого русского писателя Максима Горького: «если враг не сдается, — его уничтожают (...)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Народный комиссар обороны СССР И. СТАЛИН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Правда. 23 февраля 1942 г.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028384" cy="1052736"/>
          </a:xfrm>
        </p:spPr>
        <p:txBody>
          <a:bodyPr/>
          <a:lstStyle/>
          <a:p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Выписки из газет....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3666" name="Picture 2" descr="Советско-польская война -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063236"/>
            <a:ext cx="3707904" cy="2794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133</TotalTime>
  <Words>535</Words>
  <Application>Microsoft Office PowerPoint</Application>
  <PresentationFormat>Экран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Наступление Красной Армии (1944–1945) </vt:lpstr>
      <vt:lpstr>Наступление Советской Армии в 1944 — 1945 гг. </vt:lpstr>
      <vt:lpstr>Слайд 3</vt:lpstr>
      <vt:lpstr>Слайд 4</vt:lpstr>
      <vt:lpstr>Слайд 5</vt:lpstr>
      <vt:lpstr>Слайд 6</vt:lpstr>
      <vt:lpstr>Итог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Выписки из газет....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Наступление Красной Армии (1944–1945)</dc:title>
  <dc:creator>User</dc:creator>
  <cp:lastModifiedBy>User</cp:lastModifiedBy>
  <cp:revision>16</cp:revision>
  <dcterms:created xsi:type="dcterms:W3CDTF">2015-03-26T07:57:38Z</dcterms:created>
  <dcterms:modified xsi:type="dcterms:W3CDTF">2015-03-26T10:21:27Z</dcterms:modified>
</cp:coreProperties>
</file>