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sldIdLst>
    <p:sldId id="268" r:id="rId2"/>
    <p:sldId id="260" r:id="rId3"/>
    <p:sldId id="261" r:id="rId4"/>
    <p:sldId id="258" r:id="rId5"/>
    <p:sldId id="257" r:id="rId6"/>
    <p:sldId id="259" r:id="rId7"/>
    <p:sldId id="277" r:id="rId8"/>
    <p:sldId id="262" r:id="rId9"/>
    <p:sldId id="269" r:id="rId10"/>
    <p:sldId id="270" r:id="rId11"/>
    <p:sldId id="271" r:id="rId12"/>
    <p:sldId id="263" r:id="rId13"/>
    <p:sldId id="272" r:id="rId14"/>
    <p:sldId id="267" r:id="rId15"/>
    <p:sldId id="273" r:id="rId16"/>
    <p:sldId id="278" r:id="rId17"/>
    <p:sldId id="275" r:id="rId18"/>
    <p:sldId id="276" r:id="rId19"/>
    <p:sldId id="265" r:id="rId20"/>
    <p:sldId id="274" r:id="rId21"/>
    <p:sldId id="266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83" d="100"/>
          <a:sy n="83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C020E0-0182-4EAC-84A1-3DB5E5C0A395}" type="doc">
      <dgm:prSet loTypeId="urn:microsoft.com/office/officeart/2005/8/layout/radial4" loCatId="relationship" qsTypeId="urn:microsoft.com/office/officeart/2005/8/quickstyle/3d7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C630878-8FF3-4B53-9C19-B8BA4CDD250D}">
      <dgm:prSet phldrT="[Текст]"/>
      <dgm:spPr/>
      <dgm:t>
        <a:bodyPr/>
        <a:lstStyle/>
        <a:p>
          <a:r>
            <a:rPr lang="uk-UA" dirty="0" smtClean="0">
              <a:solidFill>
                <a:srgbClr val="000000"/>
              </a:solidFill>
            </a:rPr>
            <a:t>Напрямки науково-методичної роботи</a:t>
          </a:r>
          <a:endParaRPr lang="ru-RU" dirty="0">
            <a:solidFill>
              <a:srgbClr val="000000"/>
            </a:solidFill>
          </a:endParaRPr>
        </a:p>
      </dgm:t>
    </dgm:pt>
    <dgm:pt modelId="{59B0ED35-1674-414D-B8AC-F9954608850D}" type="parTrans" cxnId="{D785134A-7991-42F5-8B96-73A709539D6B}">
      <dgm:prSet/>
      <dgm:spPr/>
      <dgm:t>
        <a:bodyPr/>
        <a:lstStyle/>
        <a:p>
          <a:endParaRPr lang="ru-RU"/>
        </a:p>
      </dgm:t>
    </dgm:pt>
    <dgm:pt modelId="{D0AB86A3-C241-43E1-BD11-823B31AA1393}" type="sibTrans" cxnId="{D785134A-7991-42F5-8B96-73A709539D6B}">
      <dgm:prSet/>
      <dgm:spPr/>
      <dgm:t>
        <a:bodyPr/>
        <a:lstStyle/>
        <a:p>
          <a:endParaRPr lang="ru-RU"/>
        </a:p>
      </dgm:t>
    </dgm:pt>
    <dgm:pt modelId="{420CD6EC-3F31-4376-BC73-7A18792E0430}">
      <dgm:prSet phldrT="[Текст]"/>
      <dgm:spPr/>
      <dgm:t>
        <a:bodyPr/>
        <a:lstStyle/>
        <a:p>
          <a:r>
            <a:rPr lang="uk-UA" dirty="0" smtClean="0"/>
            <a:t>Виховання</a:t>
          </a:r>
          <a:endParaRPr lang="ru-RU" dirty="0"/>
        </a:p>
      </dgm:t>
    </dgm:pt>
    <dgm:pt modelId="{EFF57FF3-A8EC-484F-8DDD-2CBC023903E4}" type="parTrans" cxnId="{130C37B1-098A-491A-BFDF-09D21F537DF8}">
      <dgm:prSet/>
      <dgm:spPr/>
      <dgm:t>
        <a:bodyPr/>
        <a:lstStyle/>
        <a:p>
          <a:endParaRPr lang="ru-RU"/>
        </a:p>
      </dgm:t>
    </dgm:pt>
    <dgm:pt modelId="{6E6A9E5C-B64E-4579-838C-951A4660B74E}" type="sibTrans" cxnId="{130C37B1-098A-491A-BFDF-09D21F537DF8}">
      <dgm:prSet/>
      <dgm:spPr/>
      <dgm:t>
        <a:bodyPr/>
        <a:lstStyle/>
        <a:p>
          <a:endParaRPr lang="ru-RU"/>
        </a:p>
      </dgm:t>
    </dgm:pt>
    <dgm:pt modelId="{975420DD-58D9-4AC3-A5C6-DF6DBFCD02F8}">
      <dgm:prSet phldrT="[Текст]"/>
      <dgm:spPr/>
      <dgm:t>
        <a:bodyPr/>
        <a:lstStyle/>
        <a:p>
          <a:r>
            <a:rPr lang="uk-UA" dirty="0" smtClean="0"/>
            <a:t>Навчання </a:t>
          </a:r>
          <a:endParaRPr lang="ru-RU" dirty="0"/>
        </a:p>
      </dgm:t>
    </dgm:pt>
    <dgm:pt modelId="{CDAA4CF4-1D49-4647-A6DA-4B492C19E28C}" type="parTrans" cxnId="{C578E834-962E-4CEC-97AF-75EBDDAF7555}">
      <dgm:prSet/>
      <dgm:spPr/>
      <dgm:t>
        <a:bodyPr/>
        <a:lstStyle/>
        <a:p>
          <a:endParaRPr lang="ru-RU"/>
        </a:p>
      </dgm:t>
    </dgm:pt>
    <dgm:pt modelId="{041D725A-D438-4666-8EA8-6C8B00D6A70B}" type="sibTrans" cxnId="{C578E834-962E-4CEC-97AF-75EBDDAF7555}">
      <dgm:prSet/>
      <dgm:spPr/>
      <dgm:t>
        <a:bodyPr/>
        <a:lstStyle/>
        <a:p>
          <a:endParaRPr lang="ru-RU"/>
        </a:p>
      </dgm:t>
    </dgm:pt>
    <dgm:pt modelId="{A474DD20-E577-4F2E-8D1F-98E734AB9A07}">
      <dgm:prSet phldrT="[Текст]"/>
      <dgm:spPr/>
      <dgm:t>
        <a:bodyPr/>
        <a:lstStyle/>
        <a:p>
          <a:r>
            <a:rPr lang="uk-UA" dirty="0" smtClean="0"/>
            <a:t>Розвиток</a:t>
          </a:r>
          <a:endParaRPr lang="ru-RU" dirty="0"/>
        </a:p>
      </dgm:t>
    </dgm:pt>
    <dgm:pt modelId="{51787BF5-DC42-42EE-B26C-96366AB25F6B}" type="parTrans" cxnId="{49EEE467-90D6-4AD5-BEB2-9165E5262EB7}">
      <dgm:prSet/>
      <dgm:spPr/>
      <dgm:t>
        <a:bodyPr/>
        <a:lstStyle/>
        <a:p>
          <a:endParaRPr lang="ru-RU"/>
        </a:p>
      </dgm:t>
    </dgm:pt>
    <dgm:pt modelId="{8631969A-5CFD-45C3-AC7F-724BB989137C}" type="sibTrans" cxnId="{49EEE467-90D6-4AD5-BEB2-9165E5262EB7}">
      <dgm:prSet/>
      <dgm:spPr/>
      <dgm:t>
        <a:bodyPr/>
        <a:lstStyle/>
        <a:p>
          <a:endParaRPr lang="ru-RU"/>
        </a:p>
      </dgm:t>
    </dgm:pt>
    <dgm:pt modelId="{17A19792-A16E-4CEA-B0B0-BA3EDEB8D8A4}" type="pres">
      <dgm:prSet presAssocID="{99C020E0-0182-4EAC-84A1-3DB5E5C0A3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CCCB06-9F9D-4C7D-ABBF-D9D4898A7809}" type="pres">
      <dgm:prSet presAssocID="{5C630878-8FF3-4B53-9C19-B8BA4CDD250D}" presName="centerShape" presStyleLbl="node0" presStyleIdx="0" presStyleCnt="1"/>
      <dgm:spPr/>
      <dgm:t>
        <a:bodyPr/>
        <a:lstStyle/>
        <a:p>
          <a:endParaRPr lang="ru-RU"/>
        </a:p>
      </dgm:t>
    </dgm:pt>
    <dgm:pt modelId="{1D7AF8E3-4C9F-4E33-B36B-5301935B89D6}" type="pres">
      <dgm:prSet presAssocID="{EFF57FF3-A8EC-484F-8DDD-2CBC023903E4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F6DA556E-25EA-4480-A954-1A57BE533963}" type="pres">
      <dgm:prSet presAssocID="{420CD6EC-3F31-4376-BC73-7A18792E043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A651A-94EA-44B0-B6D6-5E037863AC25}" type="pres">
      <dgm:prSet presAssocID="{CDAA4CF4-1D49-4647-A6DA-4B492C19E28C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01F50C81-E85A-443E-900E-0E3FA4DBC26A}" type="pres">
      <dgm:prSet presAssocID="{975420DD-58D9-4AC3-A5C6-DF6DBFCD02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4FB61-1FA1-4342-9695-209A96418133}" type="pres">
      <dgm:prSet presAssocID="{51787BF5-DC42-42EE-B26C-96366AB25F6B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24AC4F51-C4B2-4B44-B6EC-2F064F82D620}" type="pres">
      <dgm:prSet presAssocID="{A474DD20-E577-4F2E-8D1F-98E734AB9A0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0C37B1-098A-491A-BFDF-09D21F537DF8}" srcId="{5C630878-8FF3-4B53-9C19-B8BA4CDD250D}" destId="{420CD6EC-3F31-4376-BC73-7A18792E0430}" srcOrd="0" destOrd="0" parTransId="{EFF57FF3-A8EC-484F-8DDD-2CBC023903E4}" sibTransId="{6E6A9E5C-B64E-4579-838C-951A4660B74E}"/>
    <dgm:cxn modelId="{C578E834-962E-4CEC-97AF-75EBDDAF7555}" srcId="{5C630878-8FF3-4B53-9C19-B8BA4CDD250D}" destId="{975420DD-58D9-4AC3-A5C6-DF6DBFCD02F8}" srcOrd="1" destOrd="0" parTransId="{CDAA4CF4-1D49-4647-A6DA-4B492C19E28C}" sibTransId="{041D725A-D438-4666-8EA8-6C8B00D6A70B}"/>
    <dgm:cxn modelId="{37560881-999B-41D9-80EA-F43CD7BA7229}" type="presOf" srcId="{A474DD20-E577-4F2E-8D1F-98E734AB9A07}" destId="{24AC4F51-C4B2-4B44-B6EC-2F064F82D620}" srcOrd="0" destOrd="0" presId="urn:microsoft.com/office/officeart/2005/8/layout/radial4"/>
    <dgm:cxn modelId="{D785134A-7991-42F5-8B96-73A709539D6B}" srcId="{99C020E0-0182-4EAC-84A1-3DB5E5C0A395}" destId="{5C630878-8FF3-4B53-9C19-B8BA4CDD250D}" srcOrd="0" destOrd="0" parTransId="{59B0ED35-1674-414D-B8AC-F9954608850D}" sibTransId="{D0AB86A3-C241-43E1-BD11-823B31AA1393}"/>
    <dgm:cxn modelId="{788E6255-EAF0-4211-A262-AE4C71AB238E}" type="presOf" srcId="{99C020E0-0182-4EAC-84A1-3DB5E5C0A395}" destId="{17A19792-A16E-4CEA-B0B0-BA3EDEB8D8A4}" srcOrd="0" destOrd="0" presId="urn:microsoft.com/office/officeart/2005/8/layout/radial4"/>
    <dgm:cxn modelId="{A788DF08-7416-4035-B636-55B3C60E03C9}" type="presOf" srcId="{975420DD-58D9-4AC3-A5C6-DF6DBFCD02F8}" destId="{01F50C81-E85A-443E-900E-0E3FA4DBC26A}" srcOrd="0" destOrd="0" presId="urn:microsoft.com/office/officeart/2005/8/layout/radial4"/>
    <dgm:cxn modelId="{B24CC24B-5637-4CF5-BDCE-313F87C15348}" type="presOf" srcId="{5C630878-8FF3-4B53-9C19-B8BA4CDD250D}" destId="{99CCCB06-9F9D-4C7D-ABBF-D9D4898A7809}" srcOrd="0" destOrd="0" presId="urn:microsoft.com/office/officeart/2005/8/layout/radial4"/>
    <dgm:cxn modelId="{9851CC21-784E-4A8A-A545-9AFA6C985354}" type="presOf" srcId="{51787BF5-DC42-42EE-B26C-96366AB25F6B}" destId="{1184FB61-1FA1-4342-9695-209A96418133}" srcOrd="0" destOrd="0" presId="urn:microsoft.com/office/officeart/2005/8/layout/radial4"/>
    <dgm:cxn modelId="{87CEBC0B-2C57-42B7-88C6-5DB534647CFB}" type="presOf" srcId="{420CD6EC-3F31-4376-BC73-7A18792E0430}" destId="{F6DA556E-25EA-4480-A954-1A57BE533963}" srcOrd="0" destOrd="0" presId="urn:microsoft.com/office/officeart/2005/8/layout/radial4"/>
    <dgm:cxn modelId="{702D6950-52B2-4F37-891D-0CAAD0442131}" type="presOf" srcId="{CDAA4CF4-1D49-4647-A6DA-4B492C19E28C}" destId="{07AA651A-94EA-44B0-B6D6-5E037863AC25}" srcOrd="0" destOrd="0" presId="urn:microsoft.com/office/officeart/2005/8/layout/radial4"/>
    <dgm:cxn modelId="{F94A3FCD-68D9-4798-8F7F-D54D9112BE25}" type="presOf" srcId="{EFF57FF3-A8EC-484F-8DDD-2CBC023903E4}" destId="{1D7AF8E3-4C9F-4E33-B36B-5301935B89D6}" srcOrd="0" destOrd="0" presId="urn:microsoft.com/office/officeart/2005/8/layout/radial4"/>
    <dgm:cxn modelId="{49EEE467-90D6-4AD5-BEB2-9165E5262EB7}" srcId="{5C630878-8FF3-4B53-9C19-B8BA4CDD250D}" destId="{A474DD20-E577-4F2E-8D1F-98E734AB9A07}" srcOrd="2" destOrd="0" parTransId="{51787BF5-DC42-42EE-B26C-96366AB25F6B}" sibTransId="{8631969A-5CFD-45C3-AC7F-724BB989137C}"/>
    <dgm:cxn modelId="{148EC858-4B9C-4053-A93C-8DB68F23B274}" type="presParOf" srcId="{17A19792-A16E-4CEA-B0B0-BA3EDEB8D8A4}" destId="{99CCCB06-9F9D-4C7D-ABBF-D9D4898A7809}" srcOrd="0" destOrd="0" presId="urn:microsoft.com/office/officeart/2005/8/layout/radial4"/>
    <dgm:cxn modelId="{2772191F-D284-4A26-B679-09FB508F7B9F}" type="presParOf" srcId="{17A19792-A16E-4CEA-B0B0-BA3EDEB8D8A4}" destId="{1D7AF8E3-4C9F-4E33-B36B-5301935B89D6}" srcOrd="1" destOrd="0" presId="urn:microsoft.com/office/officeart/2005/8/layout/radial4"/>
    <dgm:cxn modelId="{B03A1293-6190-4A9A-BB51-22E400373987}" type="presParOf" srcId="{17A19792-A16E-4CEA-B0B0-BA3EDEB8D8A4}" destId="{F6DA556E-25EA-4480-A954-1A57BE533963}" srcOrd="2" destOrd="0" presId="urn:microsoft.com/office/officeart/2005/8/layout/radial4"/>
    <dgm:cxn modelId="{896453B0-41D5-4A3B-8E7F-335800AD6146}" type="presParOf" srcId="{17A19792-A16E-4CEA-B0B0-BA3EDEB8D8A4}" destId="{07AA651A-94EA-44B0-B6D6-5E037863AC25}" srcOrd="3" destOrd="0" presId="urn:microsoft.com/office/officeart/2005/8/layout/radial4"/>
    <dgm:cxn modelId="{1728C032-D7F3-4D89-AB19-84520CD24FA7}" type="presParOf" srcId="{17A19792-A16E-4CEA-B0B0-BA3EDEB8D8A4}" destId="{01F50C81-E85A-443E-900E-0E3FA4DBC26A}" srcOrd="4" destOrd="0" presId="urn:microsoft.com/office/officeart/2005/8/layout/radial4"/>
    <dgm:cxn modelId="{3F7C8346-031A-4D2D-9D2C-1E829CC46221}" type="presParOf" srcId="{17A19792-A16E-4CEA-B0B0-BA3EDEB8D8A4}" destId="{1184FB61-1FA1-4342-9695-209A96418133}" srcOrd="5" destOrd="0" presId="urn:microsoft.com/office/officeart/2005/8/layout/radial4"/>
    <dgm:cxn modelId="{80F461E3-D4D0-4E1F-9DAE-A1792DD399C3}" type="presParOf" srcId="{17A19792-A16E-4CEA-B0B0-BA3EDEB8D8A4}" destId="{24AC4F51-C4B2-4B44-B6EC-2F064F82D62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116AD7-F4FE-43FB-9E64-7DE24F173184}" type="doc">
      <dgm:prSet loTypeId="urn:microsoft.com/office/officeart/2005/8/layout/vList6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1DD48FEB-0861-46E6-9603-CD5777988CC4}">
      <dgm:prSet phldrT="[Текст]"/>
      <dgm:spPr/>
      <dgm:t>
        <a:bodyPr/>
        <a:lstStyle/>
        <a:p>
          <a:r>
            <a:rPr lang="uk-UA" b="1" dirty="0" smtClean="0">
              <a:solidFill>
                <a:schemeClr val="accent1">
                  <a:lumMod val="50000"/>
                </a:schemeClr>
              </a:solidFill>
            </a:rPr>
            <a:t>Наставництво</a:t>
          </a:r>
          <a:endParaRPr lang="ru-RU" b="1" dirty="0">
            <a:solidFill>
              <a:schemeClr val="accent1">
                <a:lumMod val="50000"/>
              </a:schemeClr>
            </a:solidFill>
          </a:endParaRPr>
        </a:p>
      </dgm:t>
    </dgm:pt>
    <dgm:pt modelId="{EFF6C573-F0C6-434A-B72E-AD03CD76DEE4}" type="parTrans" cxnId="{35652B99-818E-4344-8689-2D830802A951}">
      <dgm:prSet/>
      <dgm:spPr/>
      <dgm:t>
        <a:bodyPr/>
        <a:lstStyle/>
        <a:p>
          <a:endParaRPr lang="ru-RU"/>
        </a:p>
      </dgm:t>
    </dgm:pt>
    <dgm:pt modelId="{E5FCD38F-97A8-47A1-B07C-6D433D561024}" type="sibTrans" cxnId="{35652B99-818E-4344-8689-2D830802A951}">
      <dgm:prSet/>
      <dgm:spPr/>
      <dgm:t>
        <a:bodyPr/>
        <a:lstStyle/>
        <a:p>
          <a:endParaRPr lang="ru-RU"/>
        </a:p>
      </dgm:t>
    </dgm:pt>
    <dgm:pt modelId="{275D227C-F8C3-4344-ACD0-307909672ECB}">
      <dgm:prSet phldrT="[Текст]"/>
      <dgm:spPr/>
      <dgm:t>
        <a:bodyPr/>
        <a:lstStyle/>
        <a:p>
          <a:r>
            <a:rPr lang="uk-UA" b="1" dirty="0" smtClean="0">
              <a:solidFill>
                <a:schemeClr val="accent1">
                  <a:lumMod val="50000"/>
                </a:schemeClr>
              </a:solidFill>
            </a:rPr>
            <a:t>Консультування </a:t>
          </a:r>
          <a:endParaRPr lang="ru-RU" b="1" dirty="0">
            <a:solidFill>
              <a:schemeClr val="accent1">
                <a:lumMod val="50000"/>
              </a:schemeClr>
            </a:solidFill>
          </a:endParaRPr>
        </a:p>
      </dgm:t>
    </dgm:pt>
    <dgm:pt modelId="{C25F1202-89AA-4422-A10F-EB7D246FA48C}" type="parTrans" cxnId="{01607B86-EC1A-48E4-A46F-A1F07F5EEFD0}">
      <dgm:prSet/>
      <dgm:spPr/>
      <dgm:t>
        <a:bodyPr/>
        <a:lstStyle/>
        <a:p>
          <a:endParaRPr lang="ru-RU"/>
        </a:p>
      </dgm:t>
    </dgm:pt>
    <dgm:pt modelId="{FAEE176D-E828-44FB-8F16-7625F33E114D}" type="sibTrans" cxnId="{01607B86-EC1A-48E4-A46F-A1F07F5EEFD0}">
      <dgm:prSet/>
      <dgm:spPr/>
      <dgm:t>
        <a:bodyPr/>
        <a:lstStyle/>
        <a:p>
          <a:endParaRPr lang="ru-RU"/>
        </a:p>
      </dgm:t>
    </dgm:pt>
    <dgm:pt modelId="{4BA6E9D9-6F9A-4942-AEDC-F45797A95FCB}">
      <dgm:prSet phldrT="[Текст]"/>
      <dgm:spPr/>
      <dgm:t>
        <a:bodyPr/>
        <a:lstStyle/>
        <a:p>
          <a:r>
            <a:rPr lang="uk-UA" b="1" dirty="0" smtClean="0">
              <a:solidFill>
                <a:schemeClr val="accent6">
                  <a:lumMod val="50000"/>
                </a:schemeClr>
              </a:solidFill>
            </a:rPr>
            <a:t>З методистом ліцею </a:t>
          </a:r>
          <a:r>
            <a:rPr lang="uk-UA" b="1" dirty="0" err="1" smtClean="0">
              <a:solidFill>
                <a:schemeClr val="accent6">
                  <a:lumMod val="50000"/>
                </a:schemeClr>
              </a:solidFill>
            </a:rPr>
            <a:t>Баранюк</a:t>
          </a:r>
          <a:r>
            <a:rPr lang="uk-UA" b="1" dirty="0" smtClean="0">
              <a:solidFill>
                <a:schemeClr val="accent6">
                  <a:lumMod val="50000"/>
                </a:schemeClr>
              </a:solidFill>
            </a:rPr>
            <a:t> Л.Г.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D11AFB61-1D5C-43FB-A066-C5638D950E54}" type="parTrans" cxnId="{8709BD68-2808-4D9D-840F-3002DB590B5D}">
      <dgm:prSet/>
      <dgm:spPr/>
      <dgm:t>
        <a:bodyPr/>
        <a:lstStyle/>
        <a:p>
          <a:endParaRPr lang="ru-RU"/>
        </a:p>
      </dgm:t>
    </dgm:pt>
    <dgm:pt modelId="{DF863EB9-59F8-463A-8E8A-20675C0288B8}" type="sibTrans" cxnId="{8709BD68-2808-4D9D-840F-3002DB590B5D}">
      <dgm:prSet/>
      <dgm:spPr/>
      <dgm:t>
        <a:bodyPr/>
        <a:lstStyle/>
        <a:p>
          <a:endParaRPr lang="ru-RU"/>
        </a:p>
      </dgm:t>
    </dgm:pt>
    <dgm:pt modelId="{1D6F35CD-E029-44F7-A44C-64D694DBE11E}">
      <dgm:prSet custT="1"/>
      <dgm:spPr/>
      <dgm:t>
        <a:bodyPr/>
        <a:lstStyle/>
        <a:p>
          <a:r>
            <a:rPr lang="uk-UA" sz="1800" b="1" dirty="0" smtClean="0">
              <a:solidFill>
                <a:schemeClr val="accent6">
                  <a:lumMod val="50000"/>
                </a:schemeClr>
              </a:solidFill>
            </a:rPr>
            <a:t>З вчителем біології і хімії , </a:t>
          </a:r>
          <a:r>
            <a:rPr lang="uk-UA" sz="1800" b="1" dirty="0" err="1" smtClean="0">
              <a:solidFill>
                <a:schemeClr val="accent6">
                  <a:lumMod val="50000"/>
                </a:schemeClr>
              </a:solidFill>
            </a:rPr>
            <a:t>голової</a:t>
          </a:r>
          <a:r>
            <a:rPr lang="uk-UA" sz="1800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uk-UA" sz="1800" b="1" dirty="0" err="1" smtClean="0">
              <a:solidFill>
                <a:schemeClr val="accent6">
                  <a:lumMod val="50000"/>
                </a:schemeClr>
              </a:solidFill>
            </a:rPr>
            <a:t>МК</a:t>
          </a:r>
          <a:r>
            <a:rPr lang="uk-UA" sz="1800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uk-UA" sz="1800" b="1" dirty="0" err="1" smtClean="0">
              <a:solidFill>
                <a:schemeClr val="accent6">
                  <a:lumMod val="50000"/>
                </a:schemeClr>
              </a:solidFill>
            </a:rPr>
            <a:t>Коноваленко</a:t>
          </a:r>
          <a:r>
            <a:rPr lang="uk-UA" sz="1800" b="1" dirty="0" smtClean="0">
              <a:solidFill>
                <a:schemeClr val="accent6">
                  <a:lumMod val="50000"/>
                </a:schemeClr>
              </a:solidFill>
            </a:rPr>
            <a:t> Н.М.</a:t>
          </a:r>
          <a:endParaRPr lang="ru-RU" sz="1800" b="1" dirty="0">
            <a:solidFill>
              <a:schemeClr val="accent6">
                <a:lumMod val="50000"/>
              </a:schemeClr>
            </a:solidFill>
          </a:endParaRPr>
        </a:p>
      </dgm:t>
    </dgm:pt>
    <dgm:pt modelId="{37844906-1E0E-497C-9320-6123FADBE45A}" type="parTrans" cxnId="{7479F182-B0E6-4CE5-B080-1DE585F614DB}">
      <dgm:prSet/>
      <dgm:spPr/>
      <dgm:t>
        <a:bodyPr/>
        <a:lstStyle/>
        <a:p>
          <a:endParaRPr lang="ru-RU"/>
        </a:p>
      </dgm:t>
    </dgm:pt>
    <dgm:pt modelId="{AD2EB379-EF8F-4021-8E5F-4AF10307E19D}" type="sibTrans" cxnId="{7479F182-B0E6-4CE5-B080-1DE585F614DB}">
      <dgm:prSet/>
      <dgm:spPr/>
      <dgm:t>
        <a:bodyPr/>
        <a:lstStyle/>
        <a:p>
          <a:endParaRPr lang="ru-RU"/>
        </a:p>
      </dgm:t>
    </dgm:pt>
    <dgm:pt modelId="{F0820F99-041E-4E8E-8D97-85FEE1A4C25F}" type="pres">
      <dgm:prSet presAssocID="{F2116AD7-F4FE-43FB-9E64-7DE24F17318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2C572E3-0065-448E-9F93-BF7656F10851}" type="pres">
      <dgm:prSet presAssocID="{1DD48FEB-0861-46E6-9603-CD5777988CC4}" presName="linNode" presStyleCnt="0"/>
      <dgm:spPr/>
      <dgm:t>
        <a:bodyPr/>
        <a:lstStyle/>
        <a:p>
          <a:endParaRPr lang="ru-RU"/>
        </a:p>
      </dgm:t>
    </dgm:pt>
    <dgm:pt modelId="{9DFCBEA0-3EA4-4C1F-AD7A-CEB7E667B769}" type="pres">
      <dgm:prSet presAssocID="{1DD48FEB-0861-46E6-9603-CD5777988CC4}" presName="parentShp" presStyleLbl="node1" presStyleIdx="0" presStyleCnt="2" custScaleX="94956" custLinFactNeighborX="-1112" custLinFactNeighborY="-43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26201-0903-429E-BF21-C677FB6D862D}" type="pres">
      <dgm:prSet presAssocID="{1DD48FEB-0861-46E6-9603-CD5777988CC4}" presName="childShp" presStyleLbl="bgAccFollowNode1" presStyleIdx="0" presStyleCnt="2" custScaleY="85998" custLinFactNeighborX="-1198" custLinFactNeighborY="-3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1A9F6-CBBE-47B6-8D2E-954052458296}" type="pres">
      <dgm:prSet presAssocID="{E5FCD38F-97A8-47A1-B07C-6D433D561024}" presName="spacing" presStyleCnt="0"/>
      <dgm:spPr/>
      <dgm:t>
        <a:bodyPr/>
        <a:lstStyle/>
        <a:p>
          <a:endParaRPr lang="ru-RU"/>
        </a:p>
      </dgm:t>
    </dgm:pt>
    <dgm:pt modelId="{8E6E71A5-93CC-4D2A-9F5D-63F62BE2A10E}" type="pres">
      <dgm:prSet presAssocID="{275D227C-F8C3-4344-ACD0-307909672ECB}" presName="linNode" presStyleCnt="0"/>
      <dgm:spPr/>
      <dgm:t>
        <a:bodyPr/>
        <a:lstStyle/>
        <a:p>
          <a:endParaRPr lang="ru-RU"/>
        </a:p>
      </dgm:t>
    </dgm:pt>
    <dgm:pt modelId="{2F186DBD-B60E-4525-B8CB-7450BFAD4882}" type="pres">
      <dgm:prSet presAssocID="{275D227C-F8C3-4344-ACD0-307909672EC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CA4551-0839-4687-AA93-EE052CB54473}" type="pres">
      <dgm:prSet presAssocID="{275D227C-F8C3-4344-ACD0-307909672ECB}" presName="childShp" presStyleLbl="bgAccFollowNode1" presStyleIdx="1" presStyleCnt="2" custScaleY="74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B8D66D-589F-4322-B41F-8844CA61A148}" type="presOf" srcId="{1D6F35CD-E029-44F7-A44C-64D694DBE11E}" destId="{35C26201-0903-429E-BF21-C677FB6D862D}" srcOrd="0" destOrd="0" presId="urn:microsoft.com/office/officeart/2005/8/layout/vList6"/>
    <dgm:cxn modelId="{F240C7D6-775F-4D53-B24C-D7D6245820E4}" type="presOf" srcId="{F2116AD7-F4FE-43FB-9E64-7DE24F173184}" destId="{F0820F99-041E-4E8E-8D97-85FEE1A4C25F}" srcOrd="0" destOrd="0" presId="urn:microsoft.com/office/officeart/2005/8/layout/vList6"/>
    <dgm:cxn modelId="{CB2A757A-2B51-4C6B-BFF3-C1545E80B209}" type="presOf" srcId="{4BA6E9D9-6F9A-4942-AEDC-F45797A95FCB}" destId="{E5CA4551-0839-4687-AA93-EE052CB54473}" srcOrd="0" destOrd="0" presId="urn:microsoft.com/office/officeart/2005/8/layout/vList6"/>
    <dgm:cxn modelId="{7479F182-B0E6-4CE5-B080-1DE585F614DB}" srcId="{1DD48FEB-0861-46E6-9603-CD5777988CC4}" destId="{1D6F35CD-E029-44F7-A44C-64D694DBE11E}" srcOrd="0" destOrd="0" parTransId="{37844906-1E0E-497C-9320-6123FADBE45A}" sibTransId="{AD2EB379-EF8F-4021-8E5F-4AF10307E19D}"/>
    <dgm:cxn modelId="{C31076D7-898E-4B2F-987B-1C87EA37FD51}" type="presOf" srcId="{1DD48FEB-0861-46E6-9603-CD5777988CC4}" destId="{9DFCBEA0-3EA4-4C1F-AD7A-CEB7E667B769}" srcOrd="0" destOrd="0" presId="urn:microsoft.com/office/officeart/2005/8/layout/vList6"/>
    <dgm:cxn modelId="{54BA4916-6520-4A68-BB11-209E0A133B92}" type="presOf" srcId="{275D227C-F8C3-4344-ACD0-307909672ECB}" destId="{2F186DBD-B60E-4525-B8CB-7450BFAD4882}" srcOrd="0" destOrd="0" presId="urn:microsoft.com/office/officeart/2005/8/layout/vList6"/>
    <dgm:cxn modelId="{35652B99-818E-4344-8689-2D830802A951}" srcId="{F2116AD7-F4FE-43FB-9E64-7DE24F173184}" destId="{1DD48FEB-0861-46E6-9603-CD5777988CC4}" srcOrd="0" destOrd="0" parTransId="{EFF6C573-F0C6-434A-B72E-AD03CD76DEE4}" sibTransId="{E5FCD38F-97A8-47A1-B07C-6D433D561024}"/>
    <dgm:cxn modelId="{01607B86-EC1A-48E4-A46F-A1F07F5EEFD0}" srcId="{F2116AD7-F4FE-43FB-9E64-7DE24F173184}" destId="{275D227C-F8C3-4344-ACD0-307909672ECB}" srcOrd="1" destOrd="0" parTransId="{C25F1202-89AA-4422-A10F-EB7D246FA48C}" sibTransId="{FAEE176D-E828-44FB-8F16-7625F33E114D}"/>
    <dgm:cxn modelId="{8709BD68-2808-4D9D-840F-3002DB590B5D}" srcId="{275D227C-F8C3-4344-ACD0-307909672ECB}" destId="{4BA6E9D9-6F9A-4942-AEDC-F45797A95FCB}" srcOrd="0" destOrd="0" parTransId="{D11AFB61-1D5C-43FB-A066-C5638D950E54}" sibTransId="{DF863EB9-59F8-463A-8E8A-20675C0288B8}"/>
    <dgm:cxn modelId="{2FB68014-1A55-4F7D-92CF-F659C275D00C}" type="presParOf" srcId="{F0820F99-041E-4E8E-8D97-85FEE1A4C25F}" destId="{A2C572E3-0065-448E-9F93-BF7656F10851}" srcOrd="0" destOrd="0" presId="urn:microsoft.com/office/officeart/2005/8/layout/vList6"/>
    <dgm:cxn modelId="{D3BCDE46-594C-4E0C-97FB-81863F452EB2}" type="presParOf" srcId="{A2C572E3-0065-448E-9F93-BF7656F10851}" destId="{9DFCBEA0-3EA4-4C1F-AD7A-CEB7E667B769}" srcOrd="0" destOrd="0" presId="urn:microsoft.com/office/officeart/2005/8/layout/vList6"/>
    <dgm:cxn modelId="{E1F4FD18-7492-4A71-AB3C-D505E48E4D57}" type="presParOf" srcId="{A2C572E3-0065-448E-9F93-BF7656F10851}" destId="{35C26201-0903-429E-BF21-C677FB6D862D}" srcOrd="1" destOrd="0" presId="urn:microsoft.com/office/officeart/2005/8/layout/vList6"/>
    <dgm:cxn modelId="{C7E918A5-6448-4C69-A1A0-7432D95E8852}" type="presParOf" srcId="{F0820F99-041E-4E8E-8D97-85FEE1A4C25F}" destId="{11E1A9F6-CBBE-47B6-8D2E-954052458296}" srcOrd="1" destOrd="0" presId="urn:microsoft.com/office/officeart/2005/8/layout/vList6"/>
    <dgm:cxn modelId="{E5D56733-C966-4F96-B161-8DF400391C95}" type="presParOf" srcId="{F0820F99-041E-4E8E-8D97-85FEE1A4C25F}" destId="{8E6E71A5-93CC-4D2A-9F5D-63F62BE2A10E}" srcOrd="2" destOrd="0" presId="urn:microsoft.com/office/officeart/2005/8/layout/vList6"/>
    <dgm:cxn modelId="{AB3619E1-9D6B-413C-8EE5-F1874A280148}" type="presParOf" srcId="{8E6E71A5-93CC-4D2A-9F5D-63F62BE2A10E}" destId="{2F186DBD-B60E-4525-B8CB-7450BFAD4882}" srcOrd="0" destOrd="0" presId="urn:microsoft.com/office/officeart/2005/8/layout/vList6"/>
    <dgm:cxn modelId="{CA8D66D2-F186-4740-9570-79797249A1F6}" type="presParOf" srcId="{8E6E71A5-93CC-4D2A-9F5D-63F62BE2A10E}" destId="{E5CA4551-0839-4687-AA93-EE052CB5447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D62FD2-1CA6-4D9F-8743-DCD881F2B2D1}" type="doc">
      <dgm:prSet loTypeId="urn:microsoft.com/office/officeart/2005/8/layout/chevron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3F5D9-1720-4EF1-A9C0-40E03198977B}">
      <dgm:prSet phldrT="[Текст]"/>
      <dgm:spPr/>
      <dgm:t>
        <a:bodyPr/>
        <a:lstStyle/>
        <a:p>
          <a:r>
            <a:rPr lang="uk-UA" b="1" dirty="0" smtClean="0"/>
            <a:t>Педагогічна рада</a:t>
          </a:r>
          <a:endParaRPr lang="ru-RU" b="1" dirty="0"/>
        </a:p>
      </dgm:t>
    </dgm:pt>
    <dgm:pt modelId="{6A8F21C6-6A91-4AE7-BEA8-EFAFE837358B}" type="parTrans" cxnId="{4AB724A5-79C4-47DB-9673-E6E637F35FDD}">
      <dgm:prSet/>
      <dgm:spPr/>
      <dgm:t>
        <a:bodyPr/>
        <a:lstStyle/>
        <a:p>
          <a:endParaRPr lang="ru-RU"/>
        </a:p>
      </dgm:t>
    </dgm:pt>
    <dgm:pt modelId="{5C1F5B91-D0F3-478B-90AD-5718F9967163}" type="sibTrans" cxnId="{4AB724A5-79C4-47DB-9673-E6E637F35FDD}">
      <dgm:prSet/>
      <dgm:spPr/>
      <dgm:t>
        <a:bodyPr/>
        <a:lstStyle/>
        <a:p>
          <a:endParaRPr lang="ru-RU"/>
        </a:p>
      </dgm:t>
    </dgm:pt>
    <dgm:pt modelId="{FF0D8779-878A-4AEB-8448-2824153B8B37}">
      <dgm:prSet phldrT="[Текст]"/>
      <dgm:spPr/>
      <dgm:t>
        <a:bodyPr/>
        <a:lstStyle/>
        <a:p>
          <a:r>
            <a:rPr lang="uk-UA" smtClean="0"/>
            <a:t>Тема: </a:t>
          </a:r>
          <a:r>
            <a:rPr lang="uk-UA" b="1" smtClean="0"/>
            <a:t>Нові підходи до навчання з предмету «Математика» </a:t>
          </a:r>
          <a:endParaRPr lang="ru-RU" b="1" dirty="0"/>
        </a:p>
      </dgm:t>
    </dgm:pt>
    <dgm:pt modelId="{893E1E92-DDE9-42FC-8C69-303A5B6E2884}" type="parTrans" cxnId="{D8E9A3A7-487A-46E5-A843-D9EDBCA65076}">
      <dgm:prSet/>
      <dgm:spPr/>
      <dgm:t>
        <a:bodyPr/>
        <a:lstStyle/>
        <a:p>
          <a:endParaRPr lang="ru-RU"/>
        </a:p>
      </dgm:t>
    </dgm:pt>
    <dgm:pt modelId="{26780611-BB3C-4C89-B08C-420BB5B70E81}" type="sibTrans" cxnId="{D8E9A3A7-487A-46E5-A843-D9EDBCA65076}">
      <dgm:prSet/>
      <dgm:spPr/>
      <dgm:t>
        <a:bodyPr/>
        <a:lstStyle/>
        <a:p>
          <a:endParaRPr lang="ru-RU"/>
        </a:p>
      </dgm:t>
    </dgm:pt>
    <dgm:pt modelId="{BC699FC2-FBE7-4844-885D-C6A9E0964F6F}">
      <dgm:prSet phldrT="[Текст]"/>
      <dgm:spPr/>
      <dgm:t>
        <a:bodyPr/>
        <a:lstStyle/>
        <a:p>
          <a:r>
            <a:rPr lang="uk-UA" b="1" dirty="0" smtClean="0"/>
            <a:t>Нарада при директорі</a:t>
          </a:r>
          <a:endParaRPr lang="ru-RU" b="1" dirty="0"/>
        </a:p>
      </dgm:t>
    </dgm:pt>
    <dgm:pt modelId="{E54A3164-F52F-4C24-BD22-6AEB864AD35F}" type="parTrans" cxnId="{88B8821B-A525-4AFD-A831-BD83C76A4966}">
      <dgm:prSet/>
      <dgm:spPr/>
      <dgm:t>
        <a:bodyPr/>
        <a:lstStyle/>
        <a:p>
          <a:endParaRPr lang="ru-RU"/>
        </a:p>
      </dgm:t>
    </dgm:pt>
    <dgm:pt modelId="{08C4F150-1006-4F30-A07B-AD00B030F65E}" type="sibTrans" cxnId="{88B8821B-A525-4AFD-A831-BD83C76A4966}">
      <dgm:prSet/>
      <dgm:spPr/>
      <dgm:t>
        <a:bodyPr/>
        <a:lstStyle/>
        <a:p>
          <a:endParaRPr lang="ru-RU"/>
        </a:p>
      </dgm:t>
    </dgm:pt>
    <dgm:pt modelId="{46F95770-EE9F-4653-98EA-0FC1BB944303}">
      <dgm:prSet phldrT="[Текст]"/>
      <dgm:spPr/>
      <dgm:t>
        <a:bodyPr/>
        <a:lstStyle/>
        <a:p>
          <a:r>
            <a:rPr lang="uk-UA" dirty="0" smtClean="0"/>
            <a:t>Тема: </a:t>
          </a:r>
          <a:r>
            <a:rPr lang="uk-UA" b="1" dirty="0" smtClean="0"/>
            <a:t>Аналіз сучасних підходів  з вивчення та вирішення класним керівником типових проблем учнів ліцею </a:t>
          </a:r>
          <a:endParaRPr lang="ru-RU" dirty="0"/>
        </a:p>
      </dgm:t>
    </dgm:pt>
    <dgm:pt modelId="{55DD3AFB-DF10-47FB-AE00-F0E573CA8B11}" type="parTrans" cxnId="{23D9F8D2-F8B9-4F32-A859-5F016FC68E2D}">
      <dgm:prSet/>
      <dgm:spPr/>
      <dgm:t>
        <a:bodyPr/>
        <a:lstStyle/>
        <a:p>
          <a:endParaRPr lang="ru-RU"/>
        </a:p>
      </dgm:t>
    </dgm:pt>
    <dgm:pt modelId="{7FA7F5CB-C6FD-41EF-9AE5-8A422828997C}" type="sibTrans" cxnId="{23D9F8D2-F8B9-4F32-A859-5F016FC68E2D}">
      <dgm:prSet/>
      <dgm:spPr/>
      <dgm:t>
        <a:bodyPr/>
        <a:lstStyle/>
        <a:p>
          <a:endParaRPr lang="ru-RU"/>
        </a:p>
      </dgm:t>
    </dgm:pt>
    <dgm:pt modelId="{70D2BFD2-897C-4353-9908-868D8DCD9CB4}">
      <dgm:prSet/>
      <dgm:spPr/>
      <dgm:t>
        <a:bodyPr/>
        <a:lstStyle/>
        <a:p>
          <a:r>
            <a:rPr lang="uk-UA" b="1" dirty="0" smtClean="0"/>
            <a:t>Семінар</a:t>
          </a:r>
          <a:endParaRPr lang="ru-RU" b="1" dirty="0"/>
        </a:p>
      </dgm:t>
    </dgm:pt>
    <dgm:pt modelId="{2D754CFE-2122-4E11-988C-260D19E83A55}" type="parTrans" cxnId="{A57A05AA-706F-4C3E-BE0E-8DB6F2F01B7A}">
      <dgm:prSet/>
      <dgm:spPr/>
      <dgm:t>
        <a:bodyPr/>
        <a:lstStyle/>
        <a:p>
          <a:endParaRPr lang="ru-RU"/>
        </a:p>
      </dgm:t>
    </dgm:pt>
    <dgm:pt modelId="{B25235DA-5D67-4E0F-B5C4-0904FD6D7C72}" type="sibTrans" cxnId="{A57A05AA-706F-4C3E-BE0E-8DB6F2F01B7A}">
      <dgm:prSet/>
      <dgm:spPr/>
      <dgm:t>
        <a:bodyPr/>
        <a:lstStyle/>
        <a:p>
          <a:endParaRPr lang="ru-RU"/>
        </a:p>
      </dgm:t>
    </dgm:pt>
    <dgm:pt modelId="{68ABED0A-1A2A-43A5-899D-01F70CA3E39D}">
      <dgm:prSet/>
      <dgm:spPr/>
      <dgm:t>
        <a:bodyPr/>
        <a:lstStyle/>
        <a:p>
          <a:r>
            <a:rPr lang="uk-UA" smtClean="0">
              <a:latin typeface="Times New Roman" pitchFamily="18" charset="0"/>
              <a:cs typeface="Times New Roman" pitchFamily="18" charset="0"/>
            </a:rPr>
            <a:t>Тема:</a:t>
          </a:r>
          <a:r>
            <a:rPr lang="uk-UA" b="1" i="0" smtClean="0">
              <a:latin typeface="Times New Roman" pitchFamily="18" charset="0"/>
              <a:cs typeface="Times New Roman" pitchFamily="18" charset="0"/>
            </a:rPr>
            <a:t>Педагог нової формації або креативна особистість педагога </a:t>
          </a:r>
          <a:endParaRPr lang="ru-RU" i="0" dirty="0">
            <a:latin typeface="Times New Roman" pitchFamily="18" charset="0"/>
            <a:cs typeface="Times New Roman" pitchFamily="18" charset="0"/>
          </a:endParaRPr>
        </a:p>
      </dgm:t>
    </dgm:pt>
    <dgm:pt modelId="{8CE6AAAB-569C-4FF7-96C1-B728689528B6}" type="parTrans" cxnId="{683CAF32-9733-451A-8E13-6C6B40D09AA2}">
      <dgm:prSet/>
      <dgm:spPr/>
      <dgm:t>
        <a:bodyPr/>
        <a:lstStyle/>
        <a:p>
          <a:endParaRPr lang="ru-RU"/>
        </a:p>
      </dgm:t>
    </dgm:pt>
    <dgm:pt modelId="{66C2487D-B2D8-4392-AED4-168A8C3404D5}" type="sibTrans" cxnId="{683CAF32-9733-451A-8E13-6C6B40D09AA2}">
      <dgm:prSet/>
      <dgm:spPr/>
      <dgm:t>
        <a:bodyPr/>
        <a:lstStyle/>
        <a:p>
          <a:endParaRPr lang="ru-RU"/>
        </a:p>
      </dgm:t>
    </dgm:pt>
    <dgm:pt modelId="{653C8D6C-EE43-442E-BE65-B62CAA10E664}" type="pres">
      <dgm:prSet presAssocID="{60D62FD2-1CA6-4D9F-8743-DCD881F2B2D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2E417E-C69B-475C-B4B8-D66D06FFE19F}" type="pres">
      <dgm:prSet presAssocID="{7A23F5D9-1720-4EF1-A9C0-40E03198977B}" presName="composite" presStyleCnt="0"/>
      <dgm:spPr/>
      <dgm:t>
        <a:bodyPr/>
        <a:lstStyle/>
        <a:p>
          <a:endParaRPr lang="ru-RU"/>
        </a:p>
      </dgm:t>
    </dgm:pt>
    <dgm:pt modelId="{008386EE-3EB1-472B-96B0-6A1F81D0A634}" type="pres">
      <dgm:prSet presAssocID="{7A23F5D9-1720-4EF1-A9C0-40E03198977B}" presName="parentText" presStyleLbl="alignNode1" presStyleIdx="0" presStyleCnt="3" custLinFactNeighborX="0" custLinFactNeighborY="-1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C46CFC-8C4C-4819-849B-C01A543AD9D7}" type="pres">
      <dgm:prSet presAssocID="{7A23F5D9-1720-4EF1-A9C0-40E03198977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B88D92-F15F-456C-9F2B-5D1256A7F3A4}" type="pres">
      <dgm:prSet presAssocID="{5C1F5B91-D0F3-478B-90AD-5718F9967163}" presName="sp" presStyleCnt="0"/>
      <dgm:spPr/>
      <dgm:t>
        <a:bodyPr/>
        <a:lstStyle/>
        <a:p>
          <a:endParaRPr lang="ru-RU"/>
        </a:p>
      </dgm:t>
    </dgm:pt>
    <dgm:pt modelId="{A917381B-0736-4508-8D2A-212F4933DED3}" type="pres">
      <dgm:prSet presAssocID="{BC699FC2-FBE7-4844-885D-C6A9E0964F6F}" presName="composite" presStyleCnt="0"/>
      <dgm:spPr/>
      <dgm:t>
        <a:bodyPr/>
        <a:lstStyle/>
        <a:p>
          <a:endParaRPr lang="ru-RU"/>
        </a:p>
      </dgm:t>
    </dgm:pt>
    <dgm:pt modelId="{545214C4-7D14-436D-990E-957F83EFEB2B}" type="pres">
      <dgm:prSet presAssocID="{BC699FC2-FBE7-4844-885D-C6A9E0964F6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91535-EB19-46F0-8916-F42A9137FE1D}" type="pres">
      <dgm:prSet presAssocID="{BC699FC2-FBE7-4844-885D-C6A9E0964F6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50E19-47CA-4C9D-9409-4CD5B3A05A80}" type="pres">
      <dgm:prSet presAssocID="{08C4F150-1006-4F30-A07B-AD00B030F65E}" presName="sp" presStyleCnt="0"/>
      <dgm:spPr/>
      <dgm:t>
        <a:bodyPr/>
        <a:lstStyle/>
        <a:p>
          <a:endParaRPr lang="ru-RU"/>
        </a:p>
      </dgm:t>
    </dgm:pt>
    <dgm:pt modelId="{A8CCB1E8-649A-4030-A37F-53501DD97F97}" type="pres">
      <dgm:prSet presAssocID="{70D2BFD2-897C-4353-9908-868D8DCD9CB4}" presName="composite" presStyleCnt="0"/>
      <dgm:spPr/>
      <dgm:t>
        <a:bodyPr/>
        <a:lstStyle/>
        <a:p>
          <a:endParaRPr lang="ru-RU"/>
        </a:p>
      </dgm:t>
    </dgm:pt>
    <dgm:pt modelId="{2669AA29-704C-484E-BB0D-52BD23C45944}" type="pres">
      <dgm:prSet presAssocID="{70D2BFD2-897C-4353-9908-868D8DCD9CB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3BAE2-4275-4398-8257-6FFAFBFBDC2E}" type="pres">
      <dgm:prSet presAssocID="{70D2BFD2-897C-4353-9908-868D8DCD9CB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B8821B-A525-4AFD-A831-BD83C76A4966}" srcId="{60D62FD2-1CA6-4D9F-8743-DCD881F2B2D1}" destId="{BC699FC2-FBE7-4844-885D-C6A9E0964F6F}" srcOrd="1" destOrd="0" parTransId="{E54A3164-F52F-4C24-BD22-6AEB864AD35F}" sibTransId="{08C4F150-1006-4F30-A07B-AD00B030F65E}"/>
    <dgm:cxn modelId="{41F97868-29FA-4F3C-ADFF-A84BD5846923}" type="presOf" srcId="{46F95770-EE9F-4653-98EA-0FC1BB944303}" destId="{1A391535-EB19-46F0-8916-F42A9137FE1D}" srcOrd="0" destOrd="0" presId="urn:microsoft.com/office/officeart/2005/8/layout/chevron2"/>
    <dgm:cxn modelId="{23D9F8D2-F8B9-4F32-A859-5F016FC68E2D}" srcId="{BC699FC2-FBE7-4844-885D-C6A9E0964F6F}" destId="{46F95770-EE9F-4653-98EA-0FC1BB944303}" srcOrd="0" destOrd="0" parTransId="{55DD3AFB-DF10-47FB-AE00-F0E573CA8B11}" sibTransId="{7FA7F5CB-C6FD-41EF-9AE5-8A422828997C}"/>
    <dgm:cxn modelId="{F28BA5B1-43A9-44D3-AF3C-2125E455C611}" type="presOf" srcId="{BC699FC2-FBE7-4844-885D-C6A9E0964F6F}" destId="{545214C4-7D14-436D-990E-957F83EFEB2B}" srcOrd="0" destOrd="0" presId="urn:microsoft.com/office/officeart/2005/8/layout/chevron2"/>
    <dgm:cxn modelId="{5F3D5C45-3904-4418-98DF-405F28A0B79D}" type="presOf" srcId="{60D62FD2-1CA6-4D9F-8743-DCD881F2B2D1}" destId="{653C8D6C-EE43-442E-BE65-B62CAA10E664}" srcOrd="0" destOrd="0" presId="urn:microsoft.com/office/officeart/2005/8/layout/chevron2"/>
    <dgm:cxn modelId="{A57A05AA-706F-4C3E-BE0E-8DB6F2F01B7A}" srcId="{60D62FD2-1CA6-4D9F-8743-DCD881F2B2D1}" destId="{70D2BFD2-897C-4353-9908-868D8DCD9CB4}" srcOrd="2" destOrd="0" parTransId="{2D754CFE-2122-4E11-988C-260D19E83A55}" sibTransId="{B25235DA-5D67-4E0F-B5C4-0904FD6D7C72}"/>
    <dgm:cxn modelId="{6F6624E5-F680-485C-9F8B-32034A4F3D9F}" type="presOf" srcId="{68ABED0A-1A2A-43A5-899D-01F70CA3E39D}" destId="{CC23BAE2-4275-4398-8257-6FFAFBFBDC2E}" srcOrd="0" destOrd="0" presId="urn:microsoft.com/office/officeart/2005/8/layout/chevron2"/>
    <dgm:cxn modelId="{683CAF32-9733-451A-8E13-6C6B40D09AA2}" srcId="{70D2BFD2-897C-4353-9908-868D8DCD9CB4}" destId="{68ABED0A-1A2A-43A5-899D-01F70CA3E39D}" srcOrd="0" destOrd="0" parTransId="{8CE6AAAB-569C-4FF7-96C1-B728689528B6}" sibTransId="{66C2487D-B2D8-4392-AED4-168A8C3404D5}"/>
    <dgm:cxn modelId="{3AFF7A75-20CD-47AD-BF69-59D934939970}" type="presOf" srcId="{7A23F5D9-1720-4EF1-A9C0-40E03198977B}" destId="{008386EE-3EB1-472B-96B0-6A1F81D0A634}" srcOrd="0" destOrd="0" presId="urn:microsoft.com/office/officeart/2005/8/layout/chevron2"/>
    <dgm:cxn modelId="{D8E9A3A7-487A-46E5-A843-D9EDBCA65076}" srcId="{7A23F5D9-1720-4EF1-A9C0-40E03198977B}" destId="{FF0D8779-878A-4AEB-8448-2824153B8B37}" srcOrd="0" destOrd="0" parTransId="{893E1E92-DDE9-42FC-8C69-303A5B6E2884}" sibTransId="{26780611-BB3C-4C89-B08C-420BB5B70E81}"/>
    <dgm:cxn modelId="{86034AC4-E8BA-48AE-8CDB-A561914C7A72}" type="presOf" srcId="{FF0D8779-878A-4AEB-8448-2824153B8B37}" destId="{66C46CFC-8C4C-4819-849B-C01A543AD9D7}" srcOrd="0" destOrd="0" presId="urn:microsoft.com/office/officeart/2005/8/layout/chevron2"/>
    <dgm:cxn modelId="{0D2DAEDD-DCD3-4561-843D-6EA9D4EBE9F0}" type="presOf" srcId="{70D2BFD2-897C-4353-9908-868D8DCD9CB4}" destId="{2669AA29-704C-484E-BB0D-52BD23C45944}" srcOrd="0" destOrd="0" presId="urn:microsoft.com/office/officeart/2005/8/layout/chevron2"/>
    <dgm:cxn modelId="{4AB724A5-79C4-47DB-9673-E6E637F35FDD}" srcId="{60D62FD2-1CA6-4D9F-8743-DCD881F2B2D1}" destId="{7A23F5D9-1720-4EF1-A9C0-40E03198977B}" srcOrd="0" destOrd="0" parTransId="{6A8F21C6-6A91-4AE7-BEA8-EFAFE837358B}" sibTransId="{5C1F5B91-D0F3-478B-90AD-5718F9967163}"/>
    <dgm:cxn modelId="{C2F9D20E-9F6A-4E21-98F9-44B87DEF68CB}" type="presParOf" srcId="{653C8D6C-EE43-442E-BE65-B62CAA10E664}" destId="{EF2E417E-C69B-475C-B4B8-D66D06FFE19F}" srcOrd="0" destOrd="0" presId="urn:microsoft.com/office/officeart/2005/8/layout/chevron2"/>
    <dgm:cxn modelId="{0DE46075-521B-405C-A2EC-2F70B7E2DCEC}" type="presParOf" srcId="{EF2E417E-C69B-475C-B4B8-D66D06FFE19F}" destId="{008386EE-3EB1-472B-96B0-6A1F81D0A634}" srcOrd="0" destOrd="0" presId="urn:microsoft.com/office/officeart/2005/8/layout/chevron2"/>
    <dgm:cxn modelId="{0875E829-9A0B-4DB8-B8B8-914FA3A34F88}" type="presParOf" srcId="{EF2E417E-C69B-475C-B4B8-D66D06FFE19F}" destId="{66C46CFC-8C4C-4819-849B-C01A543AD9D7}" srcOrd="1" destOrd="0" presId="urn:microsoft.com/office/officeart/2005/8/layout/chevron2"/>
    <dgm:cxn modelId="{D135C0E6-B315-43D9-990B-54F28FAD56D1}" type="presParOf" srcId="{653C8D6C-EE43-442E-BE65-B62CAA10E664}" destId="{E3B88D92-F15F-456C-9F2B-5D1256A7F3A4}" srcOrd="1" destOrd="0" presId="urn:microsoft.com/office/officeart/2005/8/layout/chevron2"/>
    <dgm:cxn modelId="{852DA113-4275-4F34-A7C2-C64E9948FAFB}" type="presParOf" srcId="{653C8D6C-EE43-442E-BE65-B62CAA10E664}" destId="{A917381B-0736-4508-8D2A-212F4933DED3}" srcOrd="2" destOrd="0" presId="urn:microsoft.com/office/officeart/2005/8/layout/chevron2"/>
    <dgm:cxn modelId="{468136B2-DCA4-4A19-A554-6D857AEC3705}" type="presParOf" srcId="{A917381B-0736-4508-8D2A-212F4933DED3}" destId="{545214C4-7D14-436D-990E-957F83EFEB2B}" srcOrd="0" destOrd="0" presId="urn:microsoft.com/office/officeart/2005/8/layout/chevron2"/>
    <dgm:cxn modelId="{9FC05FBD-1385-49AD-9E24-F1025E304895}" type="presParOf" srcId="{A917381B-0736-4508-8D2A-212F4933DED3}" destId="{1A391535-EB19-46F0-8916-F42A9137FE1D}" srcOrd="1" destOrd="0" presId="urn:microsoft.com/office/officeart/2005/8/layout/chevron2"/>
    <dgm:cxn modelId="{0B58468E-7862-4DFA-9487-CFB1F182C68C}" type="presParOf" srcId="{653C8D6C-EE43-442E-BE65-B62CAA10E664}" destId="{04E50E19-47CA-4C9D-9409-4CD5B3A05A80}" srcOrd="3" destOrd="0" presId="urn:microsoft.com/office/officeart/2005/8/layout/chevron2"/>
    <dgm:cxn modelId="{0E40AC21-257E-458D-8BBA-1E0965FBF52A}" type="presParOf" srcId="{653C8D6C-EE43-442E-BE65-B62CAA10E664}" destId="{A8CCB1E8-649A-4030-A37F-53501DD97F97}" srcOrd="4" destOrd="0" presId="urn:microsoft.com/office/officeart/2005/8/layout/chevron2"/>
    <dgm:cxn modelId="{9D96E34A-A957-4957-B16C-5E8AE9A9D5F3}" type="presParOf" srcId="{A8CCB1E8-649A-4030-A37F-53501DD97F97}" destId="{2669AA29-704C-484E-BB0D-52BD23C45944}" srcOrd="0" destOrd="0" presId="urn:microsoft.com/office/officeart/2005/8/layout/chevron2"/>
    <dgm:cxn modelId="{7DD66DA3-B8FF-4BD0-9678-BE2C241AE293}" type="presParOf" srcId="{A8CCB1E8-649A-4030-A37F-53501DD97F97}" destId="{CC23BAE2-4275-4398-8257-6FFAFBFBDC2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F13533-8144-4E9C-A0F2-E2DD3F8502AC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3D960268-22FC-42A9-A860-01F4C508DB5F}">
      <dgm:prSet phldrT="[Текст]"/>
      <dgm:spPr/>
      <dgm:t>
        <a:bodyPr/>
        <a:lstStyle/>
        <a:p>
          <a:r>
            <a:rPr lang="uk-UA" b="1" dirty="0" smtClean="0"/>
            <a:t>Засідання методичної комісії: педагогічні читання</a:t>
          </a:r>
          <a:endParaRPr lang="ru-RU" b="1" dirty="0"/>
        </a:p>
      </dgm:t>
    </dgm:pt>
    <dgm:pt modelId="{3EA5F809-9FA7-482C-9C32-04B3FE04B7E9}" type="parTrans" cxnId="{F9C284B1-EB21-4DAC-AE46-FAB2E3ABFCE9}">
      <dgm:prSet/>
      <dgm:spPr/>
      <dgm:t>
        <a:bodyPr/>
        <a:lstStyle/>
        <a:p>
          <a:endParaRPr lang="ru-RU"/>
        </a:p>
      </dgm:t>
    </dgm:pt>
    <dgm:pt modelId="{A519B0D8-FA7E-437F-8DBD-3AE67CA4B55D}" type="sibTrans" cxnId="{F9C284B1-EB21-4DAC-AE46-FAB2E3ABFCE9}">
      <dgm:prSet/>
      <dgm:spPr/>
      <dgm:t>
        <a:bodyPr/>
        <a:lstStyle/>
        <a:p>
          <a:endParaRPr lang="ru-RU"/>
        </a:p>
      </dgm:t>
    </dgm:pt>
    <dgm:pt modelId="{8FE6CB68-4B98-404D-BB9C-985FA601B212}">
      <dgm:prSet phldrT="[Текст]"/>
      <dgm:spPr/>
      <dgm:t>
        <a:bodyPr/>
        <a:lstStyle/>
        <a:p>
          <a:r>
            <a:rPr lang="uk-UA" b="1" dirty="0" smtClean="0"/>
            <a:t>Засідання творчої групи  №1</a:t>
          </a:r>
          <a:endParaRPr lang="ru-RU" b="1" dirty="0"/>
        </a:p>
      </dgm:t>
    </dgm:pt>
    <dgm:pt modelId="{FE9D42FD-8D61-4099-9AA0-01F6DAB39C27}" type="parTrans" cxnId="{4FD6C38C-FAD5-467B-BF33-D17E9A7BBD30}">
      <dgm:prSet/>
      <dgm:spPr/>
      <dgm:t>
        <a:bodyPr/>
        <a:lstStyle/>
        <a:p>
          <a:endParaRPr lang="ru-RU"/>
        </a:p>
      </dgm:t>
    </dgm:pt>
    <dgm:pt modelId="{F55BECA9-9C34-4080-ACC7-487A239B6350}" type="sibTrans" cxnId="{4FD6C38C-FAD5-467B-BF33-D17E9A7BBD30}">
      <dgm:prSet/>
      <dgm:spPr/>
      <dgm:t>
        <a:bodyPr/>
        <a:lstStyle/>
        <a:p>
          <a:endParaRPr lang="ru-RU"/>
        </a:p>
      </dgm:t>
    </dgm:pt>
    <dgm:pt modelId="{70BC7CE9-45F2-4172-8605-7A3D4C862E1B}">
      <dgm:prSet phldrT="[Текст]"/>
      <dgm:spPr/>
      <dgm:t>
        <a:bodyPr/>
        <a:lstStyle/>
        <a:p>
          <a:r>
            <a:rPr lang="uk-UA" dirty="0" smtClean="0"/>
            <a:t>Диспут на тему:”Психологічні особливості учня ПТНЗ”</a:t>
          </a:r>
          <a:endParaRPr lang="ru-RU" dirty="0"/>
        </a:p>
      </dgm:t>
    </dgm:pt>
    <dgm:pt modelId="{E3E4DAE3-34A0-40F7-9218-6DC6F307F74B}" type="parTrans" cxnId="{98598C90-8A07-4864-A0AC-17F15B3BC124}">
      <dgm:prSet/>
      <dgm:spPr/>
      <dgm:t>
        <a:bodyPr/>
        <a:lstStyle/>
        <a:p>
          <a:endParaRPr lang="ru-RU"/>
        </a:p>
      </dgm:t>
    </dgm:pt>
    <dgm:pt modelId="{C0024500-3E39-4502-B45B-F3BF2A4F8D0F}" type="sibTrans" cxnId="{98598C90-8A07-4864-A0AC-17F15B3BC124}">
      <dgm:prSet/>
      <dgm:spPr/>
      <dgm:t>
        <a:bodyPr/>
        <a:lstStyle/>
        <a:p>
          <a:endParaRPr lang="ru-RU"/>
        </a:p>
      </dgm:t>
    </dgm:pt>
    <dgm:pt modelId="{DAF7EE42-1B62-4F5C-B112-31CDB08AFEAD}" type="pres">
      <dgm:prSet presAssocID="{71F13533-8144-4E9C-A0F2-E2DD3F8502AC}" presName="CompostProcess" presStyleCnt="0">
        <dgm:presLayoutVars>
          <dgm:dir/>
          <dgm:resizeHandles val="exact"/>
        </dgm:presLayoutVars>
      </dgm:prSet>
      <dgm:spPr/>
    </dgm:pt>
    <dgm:pt modelId="{1969B847-47B2-4B08-8800-3776382E4652}" type="pres">
      <dgm:prSet presAssocID="{71F13533-8144-4E9C-A0F2-E2DD3F8502AC}" presName="arrow" presStyleLbl="bgShp" presStyleIdx="0" presStyleCnt="1" custLinFactNeighborX="-9944" custLinFactNeighborY="-3030"/>
      <dgm:spPr/>
    </dgm:pt>
    <dgm:pt modelId="{00C655C6-5F66-490A-8D83-7C7BBCCD566C}" type="pres">
      <dgm:prSet presAssocID="{71F13533-8144-4E9C-A0F2-E2DD3F8502AC}" presName="linearProcess" presStyleCnt="0"/>
      <dgm:spPr/>
    </dgm:pt>
    <dgm:pt modelId="{07FB1D5D-637E-4058-A162-62E1EDAB2C0A}" type="pres">
      <dgm:prSet presAssocID="{3D960268-22FC-42A9-A860-01F4C508DB5F}" presName="textNode" presStyleLbl="node1" presStyleIdx="0" presStyleCnt="3" custAng="0" custLinFactX="-4206" custLinFactNeighborX="-100000" custLinFactNeighborY="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9D141-CD02-4525-B8C5-894589E9C287}" type="pres">
      <dgm:prSet presAssocID="{A519B0D8-FA7E-437F-8DBD-3AE67CA4B55D}" presName="sibTrans" presStyleCnt="0"/>
      <dgm:spPr/>
    </dgm:pt>
    <dgm:pt modelId="{5EC1EFFA-2103-45CA-AE3C-66E21CB5A71F}" type="pres">
      <dgm:prSet presAssocID="{8FE6CB68-4B98-404D-BB9C-985FA601B212}" presName="textNode" presStyleLbl="node1" presStyleIdx="1" presStyleCnt="3" custLinFactNeighborX="-94221" custLinFactNeighborY="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325662-EB6A-4DEA-8697-783BA7061B46}" type="pres">
      <dgm:prSet presAssocID="{F55BECA9-9C34-4080-ACC7-487A239B6350}" presName="sibTrans" presStyleCnt="0"/>
      <dgm:spPr/>
    </dgm:pt>
    <dgm:pt modelId="{91649E78-BB5C-401F-A3DB-F5D74EB448F1}" type="pres">
      <dgm:prSet presAssocID="{70BC7CE9-45F2-4172-8605-7A3D4C862E1B}" presName="textNode" presStyleLbl="node1" presStyleIdx="2" presStyleCnt="3" custLinFactX="-4094" custLinFactNeighborX="-100000" custLinFactNeighborY="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730887-83CA-4787-A844-121DF55CC447}" type="presOf" srcId="{70BC7CE9-45F2-4172-8605-7A3D4C862E1B}" destId="{91649E78-BB5C-401F-A3DB-F5D74EB448F1}" srcOrd="0" destOrd="0" presId="urn:microsoft.com/office/officeart/2005/8/layout/hProcess9"/>
    <dgm:cxn modelId="{411DA189-58EB-447A-966B-414D18D84EE4}" type="presOf" srcId="{71F13533-8144-4E9C-A0F2-E2DD3F8502AC}" destId="{DAF7EE42-1B62-4F5C-B112-31CDB08AFEAD}" srcOrd="0" destOrd="0" presId="urn:microsoft.com/office/officeart/2005/8/layout/hProcess9"/>
    <dgm:cxn modelId="{4FD6C38C-FAD5-467B-BF33-D17E9A7BBD30}" srcId="{71F13533-8144-4E9C-A0F2-E2DD3F8502AC}" destId="{8FE6CB68-4B98-404D-BB9C-985FA601B212}" srcOrd="1" destOrd="0" parTransId="{FE9D42FD-8D61-4099-9AA0-01F6DAB39C27}" sibTransId="{F55BECA9-9C34-4080-ACC7-487A239B6350}"/>
    <dgm:cxn modelId="{2B7477DD-C9D4-4723-8CE3-D5A0DE63AE0D}" type="presOf" srcId="{3D960268-22FC-42A9-A860-01F4C508DB5F}" destId="{07FB1D5D-637E-4058-A162-62E1EDAB2C0A}" srcOrd="0" destOrd="0" presId="urn:microsoft.com/office/officeart/2005/8/layout/hProcess9"/>
    <dgm:cxn modelId="{56FCD2AB-2797-4F8C-BF96-8AB5091CF9D7}" type="presOf" srcId="{8FE6CB68-4B98-404D-BB9C-985FA601B212}" destId="{5EC1EFFA-2103-45CA-AE3C-66E21CB5A71F}" srcOrd="0" destOrd="0" presId="urn:microsoft.com/office/officeart/2005/8/layout/hProcess9"/>
    <dgm:cxn modelId="{F9C284B1-EB21-4DAC-AE46-FAB2E3ABFCE9}" srcId="{71F13533-8144-4E9C-A0F2-E2DD3F8502AC}" destId="{3D960268-22FC-42A9-A860-01F4C508DB5F}" srcOrd="0" destOrd="0" parTransId="{3EA5F809-9FA7-482C-9C32-04B3FE04B7E9}" sibTransId="{A519B0D8-FA7E-437F-8DBD-3AE67CA4B55D}"/>
    <dgm:cxn modelId="{98598C90-8A07-4864-A0AC-17F15B3BC124}" srcId="{71F13533-8144-4E9C-A0F2-E2DD3F8502AC}" destId="{70BC7CE9-45F2-4172-8605-7A3D4C862E1B}" srcOrd="2" destOrd="0" parTransId="{E3E4DAE3-34A0-40F7-9218-6DC6F307F74B}" sibTransId="{C0024500-3E39-4502-B45B-F3BF2A4F8D0F}"/>
    <dgm:cxn modelId="{33F5A461-AE1F-44CD-9BD2-DA3EB539F3B5}" type="presParOf" srcId="{DAF7EE42-1B62-4F5C-B112-31CDB08AFEAD}" destId="{1969B847-47B2-4B08-8800-3776382E4652}" srcOrd="0" destOrd="0" presId="urn:microsoft.com/office/officeart/2005/8/layout/hProcess9"/>
    <dgm:cxn modelId="{354E54A0-A8D3-40BF-894A-B1355FDCDA74}" type="presParOf" srcId="{DAF7EE42-1B62-4F5C-B112-31CDB08AFEAD}" destId="{00C655C6-5F66-490A-8D83-7C7BBCCD566C}" srcOrd="1" destOrd="0" presId="urn:microsoft.com/office/officeart/2005/8/layout/hProcess9"/>
    <dgm:cxn modelId="{C75B5BDD-E468-42D4-B3C5-1892298B92B9}" type="presParOf" srcId="{00C655C6-5F66-490A-8D83-7C7BBCCD566C}" destId="{07FB1D5D-637E-4058-A162-62E1EDAB2C0A}" srcOrd="0" destOrd="0" presId="urn:microsoft.com/office/officeart/2005/8/layout/hProcess9"/>
    <dgm:cxn modelId="{9F6B8D70-34F2-4229-9E33-F8AE649A057E}" type="presParOf" srcId="{00C655C6-5F66-490A-8D83-7C7BBCCD566C}" destId="{8959D141-CD02-4525-B8C5-894589E9C287}" srcOrd="1" destOrd="0" presId="urn:microsoft.com/office/officeart/2005/8/layout/hProcess9"/>
    <dgm:cxn modelId="{857651E4-5423-44CB-B19C-AEDBEA7A662F}" type="presParOf" srcId="{00C655C6-5F66-490A-8D83-7C7BBCCD566C}" destId="{5EC1EFFA-2103-45CA-AE3C-66E21CB5A71F}" srcOrd="2" destOrd="0" presId="urn:microsoft.com/office/officeart/2005/8/layout/hProcess9"/>
    <dgm:cxn modelId="{CC69C3AA-5D03-4EEE-851E-E56B6732EDEC}" type="presParOf" srcId="{00C655C6-5F66-490A-8D83-7C7BBCCD566C}" destId="{70325662-EB6A-4DEA-8697-783BA7061B46}" srcOrd="3" destOrd="0" presId="urn:microsoft.com/office/officeart/2005/8/layout/hProcess9"/>
    <dgm:cxn modelId="{EF7FD815-73D5-47C2-9FF3-57F82E0FEC45}" type="presParOf" srcId="{00C655C6-5F66-490A-8D83-7C7BBCCD566C}" destId="{91649E78-BB5C-401F-A3DB-F5D74EB448F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CCB06-9F9D-4C7D-ABBF-D9D4898A7809}">
      <dsp:nvSpPr>
        <dsp:cNvPr id="0" name=""/>
        <dsp:cNvSpPr/>
      </dsp:nvSpPr>
      <dsp:spPr>
        <a:xfrm>
          <a:off x="2688970" y="3110701"/>
          <a:ext cx="2480238" cy="248023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>
              <a:solidFill>
                <a:srgbClr val="000000"/>
              </a:solidFill>
            </a:rPr>
            <a:t>Напрямки науково-методичної роботи</a:t>
          </a:r>
          <a:endParaRPr lang="ru-RU" sz="2500" kern="1200" dirty="0">
            <a:solidFill>
              <a:srgbClr val="000000"/>
            </a:solidFill>
          </a:endParaRPr>
        </a:p>
      </dsp:txBody>
      <dsp:txXfrm>
        <a:off x="3052192" y="3473923"/>
        <a:ext cx="1753794" cy="1753794"/>
      </dsp:txXfrm>
    </dsp:sp>
    <dsp:sp modelId="{1D7AF8E3-4C9F-4E33-B36B-5301935B89D6}">
      <dsp:nvSpPr>
        <dsp:cNvPr id="0" name=""/>
        <dsp:cNvSpPr/>
      </dsp:nvSpPr>
      <dsp:spPr>
        <a:xfrm rot="12900000">
          <a:off x="999513" y="2645999"/>
          <a:ext cx="1999193" cy="70686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DA556E-25EA-4480-A954-1A57BE533963}">
      <dsp:nvSpPr>
        <dsp:cNvPr id="0" name=""/>
        <dsp:cNvSpPr/>
      </dsp:nvSpPr>
      <dsp:spPr>
        <a:xfrm>
          <a:off x="2175" y="1483598"/>
          <a:ext cx="2356226" cy="188498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Виховання</a:t>
          </a:r>
          <a:endParaRPr lang="ru-RU" sz="3300" kern="1200" dirty="0"/>
        </a:p>
      </dsp:txBody>
      <dsp:txXfrm>
        <a:off x="57384" y="1538807"/>
        <a:ext cx="2245808" cy="1774562"/>
      </dsp:txXfrm>
    </dsp:sp>
    <dsp:sp modelId="{07AA651A-94EA-44B0-B6D6-5E037863AC25}">
      <dsp:nvSpPr>
        <dsp:cNvPr id="0" name=""/>
        <dsp:cNvSpPr/>
      </dsp:nvSpPr>
      <dsp:spPr>
        <a:xfrm rot="16200000">
          <a:off x="2929493" y="1641315"/>
          <a:ext cx="1999193" cy="70686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F50C81-E85A-443E-900E-0E3FA4DBC26A}">
      <dsp:nvSpPr>
        <dsp:cNvPr id="0" name=""/>
        <dsp:cNvSpPr/>
      </dsp:nvSpPr>
      <dsp:spPr>
        <a:xfrm>
          <a:off x="2750976" y="52662"/>
          <a:ext cx="2356226" cy="188498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Навчання </a:t>
          </a:r>
          <a:endParaRPr lang="ru-RU" sz="3300" kern="1200" dirty="0"/>
        </a:p>
      </dsp:txBody>
      <dsp:txXfrm>
        <a:off x="2806185" y="107871"/>
        <a:ext cx="2245808" cy="1774562"/>
      </dsp:txXfrm>
    </dsp:sp>
    <dsp:sp modelId="{1184FB61-1FA1-4342-9695-209A96418133}">
      <dsp:nvSpPr>
        <dsp:cNvPr id="0" name=""/>
        <dsp:cNvSpPr/>
      </dsp:nvSpPr>
      <dsp:spPr>
        <a:xfrm rot="19500000">
          <a:off x="4859473" y="2645999"/>
          <a:ext cx="1999193" cy="70686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AC4F51-C4B2-4B44-B6EC-2F064F82D620}">
      <dsp:nvSpPr>
        <dsp:cNvPr id="0" name=""/>
        <dsp:cNvSpPr/>
      </dsp:nvSpPr>
      <dsp:spPr>
        <a:xfrm>
          <a:off x="5499778" y="1483598"/>
          <a:ext cx="2356226" cy="188498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Розвиток</a:t>
          </a:r>
          <a:endParaRPr lang="ru-RU" sz="3300" kern="1200" dirty="0"/>
        </a:p>
      </dsp:txBody>
      <dsp:txXfrm>
        <a:off x="5554987" y="1538807"/>
        <a:ext cx="2245808" cy="1774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3428.html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8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071688"/>
            <a:ext cx="3929063" cy="16430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Тарановська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   Людмила </a:t>
            </a:r>
            <a:b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Олегівна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Люда\Desktop\7gSNqBXezOc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92080" y="404664"/>
            <a:ext cx="3571875" cy="61229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4929188"/>
            <a:ext cx="4357688" cy="12890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Вчитель математики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спеціаліст ІІ категорії</a:t>
            </a:r>
          </a:p>
          <a:p>
            <a:pPr>
              <a:buNone/>
            </a:pPr>
            <a:r>
              <a:rPr lang="uk-UA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Казанківського</a:t>
            </a:r>
            <a:r>
              <a:rPr lang="uk-UA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ПАЛ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00298" y="357166"/>
            <a:ext cx="6357982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rgbClr val="000000"/>
                </a:solidFill>
              </a:rPr>
              <a:t>      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Реформування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оновлення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освітніх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систем,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пов’язаних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визнанням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значимості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рушія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суспільного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добробуту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прогресу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стосуються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освітніх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стандартів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оновлення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перегляду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навчально-дидактичних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форм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очевидним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мети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сучасної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пов’язане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особистісним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потенціалом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учителя,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загальною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професійною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культурою, без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неможливе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наявних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проблем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освітніх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парадигм.</a:t>
            </a:r>
          </a:p>
          <a:p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учителеві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гнучкість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нестандартність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мислення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вміння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адаптуватися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швидких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компетентності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розвинених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професійних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здібностей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есни Ростик 1\картинки - робота\x_852a41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093001"/>
            <a:ext cx="2714644" cy="2764999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357554" y="0"/>
            <a:ext cx="5357850" cy="3929066"/>
          </a:xfrm>
          <a:prstGeom prst="cloudCallout">
            <a:avLst>
              <a:gd name="adj1" fmla="val -53734"/>
              <a:gd name="adj2" fmla="val 671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Девіз  педагогічної діяльності: 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Необхідно завжди пам'ятати, що від рівня професійної компетентності вчителя багато в чому залежить якість освіти.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1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621" y="4286256"/>
            <a:ext cx="4140379" cy="235743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500174"/>
            <a:ext cx="7498080" cy="480060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   </a:t>
            </a:r>
          </a:p>
          <a:p>
            <a:pPr algn="ctr">
              <a:buNone/>
            </a:pPr>
            <a:endParaRPr lang="uk-UA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uk-UA" dirty="0" smtClean="0">
                <a:solidFill>
                  <a:srgbClr val="000000"/>
                </a:solidFill>
                <a:latin typeface="Monotype Corsiva" pitchFamily="66" charset="0"/>
              </a:rPr>
              <a:t>Пошук та застосування інноваційних  педагогічних технологій , спрямованих на розвиток та саморозвиток особистості учня – майбутнього конкурентно-спроможного робітника.</a:t>
            </a:r>
            <a:endParaRPr lang="ru-RU" dirty="0">
              <a:solidFill>
                <a:srgbClr val="000000"/>
              </a:solidFill>
              <a:latin typeface="Monotype Corsiva" pitchFamily="66" charset="0"/>
            </a:endParaRPr>
          </a:p>
        </p:txBody>
      </p:sp>
      <p:sp>
        <p:nvSpPr>
          <p:cNvPr id="4" name="Лента лицом вверх 3"/>
          <p:cNvSpPr/>
          <p:nvPr/>
        </p:nvSpPr>
        <p:spPr>
          <a:xfrm>
            <a:off x="928630" y="357166"/>
            <a:ext cx="8215370" cy="121444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Методична тема л</a:t>
            </a:r>
            <a:r>
              <a:rPr lang="uk-UA" sz="3200" dirty="0" err="1" smtClean="0">
                <a:solidFill>
                  <a:srgbClr val="FFFF00"/>
                </a:solidFill>
                <a:latin typeface="Monotype Corsiva" pitchFamily="66" charset="0"/>
              </a:rPr>
              <a:t>іцею</a:t>
            </a:r>
            <a:r>
              <a:rPr lang="uk-UA" sz="3200" dirty="0" smtClean="0">
                <a:solidFill>
                  <a:srgbClr val="FFFF00"/>
                </a:solidFill>
                <a:latin typeface="Monotype Corsiva" pitchFamily="66" charset="0"/>
              </a:rPr>
              <a:t>:</a:t>
            </a:r>
            <a:endParaRPr lang="ru-RU" sz="3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5" name="Picture 3" descr="C:\Users\user\Pictures\школьные\x_de7364c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643446"/>
            <a:ext cx="2000264" cy="1970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02321279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457267">
            <a:off x="5792063" y="1267198"/>
            <a:ext cx="12382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Вертикальный свиток 3"/>
          <p:cNvSpPr/>
          <p:nvPr/>
        </p:nvSpPr>
        <p:spPr>
          <a:xfrm>
            <a:off x="2143108" y="214290"/>
            <a:ext cx="6786610" cy="6357982"/>
          </a:xfrm>
          <a:prstGeom prst="verticalScroll">
            <a:avLst/>
          </a:prstGeom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Моя  методична тема:</a:t>
            </a:r>
          </a:p>
          <a:p>
            <a:pPr algn="ctr"/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800" dirty="0" err="1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“Пошук</a:t>
            </a:r>
            <a:r>
              <a:rPr lang="uk-UA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та застосування інноваційних технологій  на уроках </a:t>
            </a:r>
            <a:r>
              <a:rPr lang="uk-UA" sz="2800" dirty="0" err="1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математики”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23" descr="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142984"/>
            <a:ext cx="3876675" cy="781050"/>
          </a:xfrm>
          <a:prstGeom prst="rect">
            <a:avLst/>
          </a:prstGeom>
          <a:noFill/>
        </p:spPr>
      </p:pic>
      <p:pic>
        <p:nvPicPr>
          <p:cNvPr id="6" name="Picture 22" descr="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5500702"/>
            <a:ext cx="3876675" cy="781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1538" y="357166"/>
          <a:ext cx="785818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0232127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457267">
            <a:off x="-21500" y="107824"/>
            <a:ext cx="1492250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user\Pictures\школьные\x_de7364c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8794" y="4817168"/>
            <a:ext cx="2071702" cy="2040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7166"/>
            <a:ext cx="7315200" cy="7159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1142984"/>
            <a:ext cx="7315200" cy="4191000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Сучасні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стимулювання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використовую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викладання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математики:</a:t>
            </a:r>
          </a:p>
          <a:p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успіху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Застосовую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рівневу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диференціацію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етапах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уроку,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забезпечую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гуманізацію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демократизацію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зацікавленості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ігрові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моменти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розгадування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кросвордів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ребусів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загадок, перегляд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відео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фрагментів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Пізнавальні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ігри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ігри-подорожі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вікторини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уроках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систематизації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Навчальні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дискусії</a:t>
            </a:r>
            <a:r>
              <a:rPr lang="ru-RU" sz="2000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Особливий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викликають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дискусії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життєвих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бачать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застосувати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3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73152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ідкриті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уроки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C:\фото\Фото0161_0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00100" y="2643182"/>
            <a:ext cx="3000396" cy="385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928662" y="92867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Урок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геометрії  на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ему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: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“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Тіла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обертання”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11" name="Рисунок 10" descr="C:\фото\торгФото01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071810"/>
            <a:ext cx="3714776" cy="3033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:\Фото\Фото078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061159" y="2224933"/>
            <a:ext cx="3664096" cy="47863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145854" y="285728"/>
            <a:ext cx="7998146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Урок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геометрії  на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ему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: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“Конуси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та піраміди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6" name="Рисунок 5" descr="G:\Фото\Фото07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714620"/>
            <a:ext cx="2928958" cy="37147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АЛ\Казанківський проф. аграрний ліцей\2014-2015\тиждень математики\SkSXO9gi8T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143248"/>
            <a:ext cx="4048153" cy="31789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145854" y="285728"/>
            <a:ext cx="7998146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Урок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алгебри  на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ему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: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“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Обчислення площ криволінійних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трапецій”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2050" name="Picture 2" descr="D:\ПАЛ\Казанківський проф. аграрний ліцей\2014-2015\тиждень математики\pTJDnLVDSs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1" y="3143248"/>
            <a:ext cx="3836485" cy="31075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214290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kumimoji="0" lang="uk-UA" sz="4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ідкриті</a:t>
            </a:r>
            <a:r>
              <a:rPr lang="uk-UA" sz="4300" b="1" dirty="0" smtClean="0">
                <a:solidFill>
                  <a:srgbClr val="0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позаурочні заходи</a:t>
            </a:r>
            <a:endParaRPr kumimoji="0" lang="ru-RU" sz="4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Содержимое 4" descr="F:\фото олегывна\P101019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429000"/>
            <a:ext cx="4071966" cy="31051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D:\Documents and Settings\User\Рабочий стол\фото олегывна\P10101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285860"/>
            <a:ext cx="2981325" cy="22383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D:\Documents and Settings\User\Рабочий стол\фото олегывна\P10102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000504"/>
            <a:ext cx="3160395" cy="23717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642910" y="642918"/>
            <a:ext cx="4714908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Позакласний захід з математики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 на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ему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: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</a:t>
            </a:r>
            <a:r>
              <a:rPr kumimoji="0" lang="uk-UA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“Математика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– цариця наук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низ 3"/>
          <p:cNvSpPr/>
          <p:nvPr/>
        </p:nvSpPr>
        <p:spPr>
          <a:xfrm>
            <a:off x="357158" y="2143116"/>
            <a:ext cx="3143272" cy="128588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консультації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14612" y="214290"/>
            <a:ext cx="4357718" cy="171451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Форми роботи з учнівською молоддю: </a:t>
            </a:r>
            <a:endParaRPr lang="ru-RU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3571868" y="2071678"/>
            <a:ext cx="2643206" cy="128588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проекти</a:t>
            </a:r>
            <a:endParaRPr lang="ru-RU" dirty="0"/>
          </a:p>
        </p:txBody>
      </p:sp>
      <p:pic>
        <p:nvPicPr>
          <p:cNvPr id="8" name="Picture 2" descr="C:\Users\Люда\Desktop\ma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429000"/>
            <a:ext cx="2214578" cy="30064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Стрелка вниз 8"/>
          <p:cNvSpPr/>
          <p:nvPr/>
        </p:nvSpPr>
        <p:spPr>
          <a:xfrm>
            <a:off x="6429388" y="2071678"/>
            <a:ext cx="2428860" cy="135732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Гурткова робота</a:t>
            </a:r>
            <a:endParaRPr lang="ru-RU" dirty="0"/>
          </a:p>
        </p:txBody>
      </p:sp>
      <p:pic>
        <p:nvPicPr>
          <p:cNvPr id="2050" name="Picture 2" descr="D:\фото ПАЛ\EHlFEV25rq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786190"/>
            <a:ext cx="3000364" cy="22502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17" name="Picture 1" descr="D:\фото ПАЛ\t6fsWgP2V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643314"/>
            <a:ext cx="3333731" cy="25002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428604"/>
            <a:ext cx="7315200" cy="71596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Вікторина на тему </a:t>
            </a:r>
            <a:r>
              <a:rPr lang="uk-UA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“Число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ПІ”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фото\Фото038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14876" y="1571612"/>
            <a:ext cx="3429024" cy="4572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000464" y="5786454"/>
            <a:ext cx="51435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Рязанова Світлана, учениця ІІ курсу 151 групи,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яка зайняла І місце у вікторині.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Люда\Desktop\images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1678"/>
            <a:ext cx="3587845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8572560" cy="114300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 індивідуальної роботи</a:t>
            </a:r>
            <a:endParaRPr lang="ru-RU" sz="36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928670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     </a:t>
            </a:r>
          </a:p>
        </p:txBody>
      </p:sp>
      <p:pic>
        <p:nvPicPr>
          <p:cNvPr id="4" name="Рисунок 3" descr="C:\фото\Фото02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857364"/>
            <a:ext cx="2928958" cy="3733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357422" y="5786454"/>
            <a:ext cx="34290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Виставка учнівських робіт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Математика  - це цікаво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4" descr="bbede0006c530d485ca772fc67e59d7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214553"/>
            <a:ext cx="2286016" cy="3808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85728"/>
            <a:ext cx="749808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000" b="1" dirty="0" smtClean="0">
                <a:solidFill>
                  <a:schemeClr val="bg2">
                    <a:lumMod val="75000"/>
                  </a:schemeClr>
                </a:solidFill>
              </a:rPr>
              <a:t>Математичні газети</a:t>
            </a:r>
            <a:endParaRPr lang="ru-RU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Рисунок 3" descr="C:\фото\Фото02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92943" y="1678769"/>
            <a:ext cx="3357586" cy="32861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C:\фото\Фото02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143505" y="1571613"/>
            <a:ext cx="3071835" cy="33575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9699" name="Picture 3" descr="C:\Users\Люда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72074"/>
            <a:ext cx="3571900" cy="17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315200" cy="7159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071546"/>
            <a:ext cx="7358114" cy="5143536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 за                              такими  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напрямами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</a:rPr>
              <a:t> 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громадянське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родинно-сімейне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військово-патріотичне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моральне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екологічне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трудове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художньо-естетичне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здорового способу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превентивне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сприяння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творчому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особистості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" name="Рисунок 3" descr="C:\Users\Артём\Desktop\Новая папка (3)\Новая папка (5)\ТЁМА\Соляник А А\ФОТО_КВН\DSC063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285992"/>
            <a:ext cx="3643338" cy="27146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397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85728"/>
            <a:ext cx="7315200" cy="715962"/>
          </a:xfrm>
        </p:spPr>
        <p:txBody>
          <a:bodyPr/>
          <a:lstStyle/>
          <a:p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Відкриті виховні заходи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214422"/>
            <a:ext cx="7315200" cy="4191000"/>
          </a:xfrm>
        </p:spPr>
        <p:txBody>
          <a:bodyPr/>
          <a:lstStyle/>
          <a:p>
            <a:pPr algn="ctr">
              <a:buNone/>
            </a:pPr>
            <a:r>
              <a:rPr lang="uk-U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Виховний захід на правову тематику:</a:t>
            </a:r>
          </a:p>
          <a:p>
            <a:pPr algn="ctr">
              <a:buNone/>
            </a:pPr>
            <a:r>
              <a:rPr lang="uk-UA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“Твоє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майбутнє у твоїх </a:t>
            </a:r>
            <a:r>
              <a:rPr lang="uk-UA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руках”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:\Котенкова\SAM_41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214686"/>
            <a:ext cx="3857652" cy="30861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H:\Котенкова\SAM_41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214686"/>
            <a:ext cx="3786214" cy="30527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642918"/>
            <a:ext cx="7069452" cy="4800600"/>
          </a:xfrm>
        </p:spPr>
        <p:txBody>
          <a:bodyPr/>
          <a:lstStyle/>
          <a:p>
            <a:pPr algn="ctr">
              <a:buNone/>
            </a:pPr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Виховний захід на сімейно-родинну тематику “Небажана вагітність” 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фото ПАЛ\P10100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71810"/>
            <a:ext cx="4357718" cy="32682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3" name="Picture 5" descr="D:\фото ПАЛ\P1010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071810"/>
            <a:ext cx="4095778" cy="32147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8572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75000"/>
                  </a:schemeClr>
                </a:solidFill>
              </a:rPr>
              <a:t>Удосконалення професійної компетентності</a:t>
            </a:r>
            <a:endParaRPr lang="ru-RU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212586"/>
              </p:ext>
            </p:extLst>
          </p:nvPr>
        </p:nvGraphicFramePr>
        <p:xfrm>
          <a:off x="928662" y="2143116"/>
          <a:ext cx="4357718" cy="4033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Объект 3" descr="D:\фото\25.06\P6250072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 t="16828" r="23288"/>
          <a:stretch/>
        </p:blipFill>
        <p:spPr bwMode="auto">
          <a:xfrm>
            <a:off x="5500694" y="4214818"/>
            <a:ext cx="2714644" cy="23294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D:\фото\тренінг 2015 + педчитання\20150114_15383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1857364"/>
            <a:ext cx="2714644" cy="2000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357166"/>
            <a:ext cx="7315200" cy="715962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chemeClr val="bg2">
                    <a:lumMod val="75000"/>
                  </a:schemeClr>
                </a:solidFill>
              </a:rPr>
              <a:t>Участь у колективних формах роботи</a:t>
            </a:r>
            <a:endParaRPr lang="ru-RU" sz="36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728635"/>
              </p:ext>
            </p:extLst>
          </p:nvPr>
        </p:nvGraphicFramePr>
        <p:xfrm>
          <a:off x="428596" y="1785926"/>
          <a:ext cx="521497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0232127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457267">
            <a:off x="-21500" y="36387"/>
            <a:ext cx="1492250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ото\фото семінар жовтень 2014\SAM_527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1428736"/>
            <a:ext cx="2714644" cy="19288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D:\фото\фото семінар жовтень 2014\SAM_5278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4286256"/>
            <a:ext cx="2857520" cy="21431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D:\фото\Педагог. ТУРНІР 2014\DSC06821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1428736"/>
            <a:ext cx="2760692" cy="19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357166"/>
            <a:ext cx="7315200" cy="715962"/>
          </a:xfrm>
        </p:spPr>
        <p:txBody>
          <a:bodyPr/>
          <a:lstStyle/>
          <a:p>
            <a:r>
              <a:rPr lang="uk-UA" sz="3600" b="1" dirty="0" smtClean="0">
                <a:solidFill>
                  <a:schemeClr val="bg2">
                    <a:lumMod val="75000"/>
                  </a:schemeClr>
                </a:solidFill>
              </a:rPr>
              <a:t>Групові форми роботи:</a:t>
            </a:r>
            <a:endParaRPr lang="ru-RU" sz="36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441700"/>
              </p:ext>
            </p:extLst>
          </p:nvPr>
        </p:nvGraphicFramePr>
        <p:xfrm>
          <a:off x="1214414" y="857232"/>
          <a:ext cx="749935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D:\фото\15012014\DSC0674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929066"/>
            <a:ext cx="3071834" cy="25003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Выгнутая влево стрелка 5"/>
          <p:cNvSpPr/>
          <p:nvPr/>
        </p:nvSpPr>
        <p:spPr>
          <a:xfrm>
            <a:off x="642910" y="2571744"/>
            <a:ext cx="571504" cy="1214446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D:\фото\КОНКУРС педагог 2014\DSC0680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071942"/>
            <a:ext cx="2786082" cy="22742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Выгнутая вправо стрелка 8"/>
          <p:cNvSpPr/>
          <p:nvPr/>
        </p:nvSpPr>
        <p:spPr>
          <a:xfrm>
            <a:off x="8358214" y="2571744"/>
            <a:ext cx="571472" cy="1285884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D:\фото\КОНКУРС23012014\DSC06845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4000504"/>
            <a:ext cx="2571736" cy="23574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315200" cy="7159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Самоосвіта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5852" y="1428736"/>
            <a:ext cx="7672390" cy="4762504"/>
          </a:xfrm>
        </p:spPr>
        <p:txBody>
          <a:bodyPr/>
          <a:lstStyle/>
          <a:p>
            <a:pPr lvl="0"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Впроваджую у свою практику напрацювання та передовий досвід таких колег, як: методист ліцею </a:t>
            </a:r>
            <a:r>
              <a:rPr lang="uk-UA" sz="2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Баранюк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Л.Г. (методичні розробки, рекомендації щодо методичної роботи та ін..), вчитель хімії та біології, голова </a:t>
            </a:r>
            <a:r>
              <a:rPr lang="uk-UA" sz="2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Коноваленко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Н.М.(перейнята передового досвіду), </a:t>
            </a:r>
            <a:r>
              <a:rPr lang="uk-UA" sz="2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Суховерхова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Л.П. вчитель математики, м. </a:t>
            </a:r>
            <a:r>
              <a:rPr lang="uk-UA" sz="2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Коблево</a:t>
            </a:r>
            <a:r>
              <a:rPr lang="uk-UA" sz="2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(використання інноваційних технологій на уроках математики). </a:t>
            </a:r>
            <a:endParaRPr lang="ru-RU" sz="28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33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5F5F5F"/>
      </a:dk1>
      <a:lt1>
        <a:srgbClr val="FFFFFF"/>
      </a:lt1>
      <a:dk2>
        <a:srgbClr val="5F5F5F"/>
      </a:dk2>
      <a:lt2>
        <a:srgbClr val="478E00"/>
      </a:lt2>
      <a:accent1>
        <a:srgbClr val="5EA400"/>
      </a:accent1>
      <a:accent2>
        <a:srgbClr val="92CC00"/>
      </a:accent2>
      <a:accent3>
        <a:srgbClr val="FFFFFF"/>
      </a:accent3>
      <a:accent4>
        <a:srgbClr val="505050"/>
      </a:accent4>
      <a:accent5>
        <a:srgbClr val="B6CFAA"/>
      </a:accent5>
      <a:accent6>
        <a:srgbClr val="84B900"/>
      </a:accent6>
      <a:hlink>
        <a:srgbClr val="B3E00B"/>
      </a:hlink>
      <a:folHlink>
        <a:srgbClr val="D1D1D1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KlenovList</Template>
  <TotalTime>349</TotalTime>
  <Words>497</Words>
  <Application>Microsoft Office PowerPoint</Application>
  <PresentationFormat>Экран (4:3)</PresentationFormat>
  <Paragraphs>86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powerpoint-template-24</vt:lpstr>
      <vt:lpstr> Тарановська      Людмила      Олегівна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Навчання</vt:lpstr>
      <vt:lpstr>Відкриті уроки</vt:lpstr>
      <vt:lpstr>Презентация PowerPoint</vt:lpstr>
      <vt:lpstr>Презентация PowerPoint</vt:lpstr>
      <vt:lpstr>Презентация PowerPoint</vt:lpstr>
      <vt:lpstr>Презентация PowerPoint</vt:lpstr>
      <vt:lpstr>Вікторина на тему “Число ПІ”</vt:lpstr>
      <vt:lpstr>Форми індивідуальної роботи</vt:lpstr>
      <vt:lpstr>Презентация PowerPoint</vt:lpstr>
      <vt:lpstr>Виховання</vt:lpstr>
      <vt:lpstr>Відкриті виховні заходи</vt:lpstr>
      <vt:lpstr>Презентация PowerPoint</vt:lpstr>
      <vt:lpstr>Удосконалення професійної компетентності</vt:lpstr>
      <vt:lpstr>Участь у колективних формах роботи</vt:lpstr>
      <vt:lpstr>Групові форми роботи:</vt:lpstr>
      <vt:lpstr> Самоосвіта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Люда</dc:creator>
  <cp:lastModifiedBy>serp</cp:lastModifiedBy>
  <cp:revision>56</cp:revision>
  <dcterms:created xsi:type="dcterms:W3CDTF">2015-04-13T18:18:08Z</dcterms:created>
  <dcterms:modified xsi:type="dcterms:W3CDTF">2015-09-10T06:03:28Z</dcterms:modified>
</cp:coreProperties>
</file>