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86" r:id="rId2"/>
    <p:sldId id="287" r:id="rId3"/>
    <p:sldId id="268" r:id="rId4"/>
    <p:sldId id="270" r:id="rId5"/>
    <p:sldId id="285" r:id="rId6"/>
    <p:sldId id="281" r:id="rId7"/>
    <p:sldId id="283" r:id="rId8"/>
    <p:sldId id="284" r:id="rId9"/>
    <p:sldId id="290" r:id="rId10"/>
    <p:sldId id="289" r:id="rId11"/>
    <p:sldId id="288" r:id="rId12"/>
    <p:sldId id="276" r:id="rId13"/>
    <p:sldId id="292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60" d="100"/>
          <a:sy n="60" d="100"/>
        </p:scale>
        <p:origin x="-2160" y="-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04ADCF-035D-468E-85C5-16746247F31A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0007D7-69B1-43A9-AED4-5ED3B44C786E}">
      <dgm:prSet phldrT="[Текст]"/>
      <dgm:spPr/>
      <dgm:t>
        <a:bodyPr/>
        <a:lstStyle/>
        <a:p>
          <a:r>
            <a:rPr lang="uk-UA" b="1" dirty="0" smtClean="0">
              <a:solidFill>
                <a:srgbClr val="FF0000"/>
              </a:solidFill>
            </a:rPr>
            <a:t>Фактори які впливають на запиленість повітря</a:t>
          </a:r>
          <a:endParaRPr lang="ru-RU" dirty="0"/>
        </a:p>
      </dgm:t>
    </dgm:pt>
    <dgm:pt modelId="{7D49E5EC-ACA9-4B16-82EB-75ECDC0D8381}" type="parTrans" cxnId="{965B4243-36AC-4B52-9702-344A7CDF4C24}">
      <dgm:prSet/>
      <dgm:spPr/>
      <dgm:t>
        <a:bodyPr/>
        <a:lstStyle/>
        <a:p>
          <a:endParaRPr lang="ru-RU"/>
        </a:p>
      </dgm:t>
    </dgm:pt>
    <dgm:pt modelId="{770647CF-2C23-4888-A0C2-A8518B32196F}" type="sibTrans" cxnId="{965B4243-36AC-4B52-9702-344A7CDF4C24}">
      <dgm:prSet/>
      <dgm:spPr/>
      <dgm:t>
        <a:bodyPr/>
        <a:lstStyle/>
        <a:p>
          <a:endParaRPr lang="ru-RU"/>
        </a:p>
      </dgm:t>
    </dgm:pt>
    <dgm:pt modelId="{69D3F5A9-D291-4306-8E7D-A117A7C5A64B}">
      <dgm:prSet phldrT="[Текст]" phldr="1"/>
      <dgm:spPr/>
      <dgm:t>
        <a:bodyPr/>
        <a:lstStyle/>
        <a:p>
          <a:endParaRPr lang="ru-RU" dirty="0"/>
        </a:p>
      </dgm:t>
    </dgm:pt>
    <dgm:pt modelId="{B02F73E1-DA9A-40B7-B725-B2C72B44E77A}" type="parTrans" cxnId="{8B5539FE-BF52-4C6D-90C6-354F428EC1F9}">
      <dgm:prSet/>
      <dgm:spPr/>
      <dgm:t>
        <a:bodyPr/>
        <a:lstStyle/>
        <a:p>
          <a:endParaRPr lang="ru-RU"/>
        </a:p>
      </dgm:t>
    </dgm:pt>
    <dgm:pt modelId="{5C961E79-A7AA-4CB6-8A05-6B3E6729C9B2}" type="sibTrans" cxnId="{8B5539FE-BF52-4C6D-90C6-354F428EC1F9}">
      <dgm:prSet/>
      <dgm:spPr/>
      <dgm:t>
        <a:bodyPr/>
        <a:lstStyle/>
        <a:p>
          <a:endParaRPr lang="ru-RU"/>
        </a:p>
      </dgm:t>
    </dgm:pt>
    <dgm:pt modelId="{744A5FDC-DDD9-42B3-B698-43F888E3F525}">
      <dgm:prSet phldrT="[Текст]" phldr="1"/>
      <dgm:spPr/>
      <dgm:t>
        <a:bodyPr/>
        <a:lstStyle/>
        <a:p>
          <a:endParaRPr lang="ru-RU"/>
        </a:p>
      </dgm:t>
    </dgm:pt>
    <dgm:pt modelId="{E9F89432-44E7-4B39-8684-D60DC4E8B818}" type="parTrans" cxnId="{0AC1E020-9F6E-40B5-B82C-109D8E2993B6}">
      <dgm:prSet/>
      <dgm:spPr/>
      <dgm:t>
        <a:bodyPr/>
        <a:lstStyle/>
        <a:p>
          <a:endParaRPr lang="ru-RU"/>
        </a:p>
      </dgm:t>
    </dgm:pt>
    <dgm:pt modelId="{4413B473-5518-4209-8BE8-A1347C49A80E}" type="sibTrans" cxnId="{0AC1E020-9F6E-40B5-B82C-109D8E2993B6}">
      <dgm:prSet/>
      <dgm:spPr/>
      <dgm:t>
        <a:bodyPr/>
        <a:lstStyle/>
        <a:p>
          <a:endParaRPr lang="ru-RU"/>
        </a:p>
      </dgm:t>
    </dgm:pt>
    <dgm:pt modelId="{51866A85-50F5-4F52-BF0B-0553A953E2A7}">
      <dgm:prSet phldrT="[Текст]" phldr="1"/>
      <dgm:spPr/>
      <dgm:t>
        <a:bodyPr/>
        <a:lstStyle/>
        <a:p>
          <a:endParaRPr lang="ru-RU"/>
        </a:p>
      </dgm:t>
    </dgm:pt>
    <dgm:pt modelId="{8C591E6E-C998-45D5-8F01-A03D9E2C0745}" type="parTrans" cxnId="{B52B068C-D1F5-47CD-AC3A-AB95DA6623A8}">
      <dgm:prSet/>
      <dgm:spPr/>
      <dgm:t>
        <a:bodyPr/>
        <a:lstStyle/>
        <a:p>
          <a:endParaRPr lang="ru-RU"/>
        </a:p>
      </dgm:t>
    </dgm:pt>
    <dgm:pt modelId="{A05BC05E-F0F4-4E6E-892D-D915AFC36C54}" type="sibTrans" cxnId="{B52B068C-D1F5-47CD-AC3A-AB95DA6623A8}">
      <dgm:prSet/>
      <dgm:spPr/>
      <dgm:t>
        <a:bodyPr/>
        <a:lstStyle/>
        <a:p>
          <a:endParaRPr lang="ru-RU"/>
        </a:p>
      </dgm:t>
    </dgm:pt>
    <dgm:pt modelId="{29833D18-6E1A-4322-96DA-FD4266DE1537}">
      <dgm:prSet phldrT="[Текст]" phldr="1"/>
      <dgm:spPr/>
      <dgm:t>
        <a:bodyPr/>
        <a:lstStyle/>
        <a:p>
          <a:endParaRPr lang="ru-RU"/>
        </a:p>
      </dgm:t>
    </dgm:pt>
    <dgm:pt modelId="{A52C8651-7358-47DC-9DB6-E6F33A2546BD}" type="parTrans" cxnId="{2A6B07FA-6355-480C-A9CF-BB23633CCE30}">
      <dgm:prSet/>
      <dgm:spPr/>
      <dgm:t>
        <a:bodyPr/>
        <a:lstStyle/>
        <a:p>
          <a:endParaRPr lang="ru-RU"/>
        </a:p>
      </dgm:t>
    </dgm:pt>
    <dgm:pt modelId="{CEAE209D-32E3-41EB-B2BD-6A5F040120C9}" type="sibTrans" cxnId="{2A6B07FA-6355-480C-A9CF-BB23633CCE30}">
      <dgm:prSet/>
      <dgm:spPr/>
      <dgm:t>
        <a:bodyPr/>
        <a:lstStyle/>
        <a:p>
          <a:endParaRPr lang="ru-RU"/>
        </a:p>
      </dgm:t>
    </dgm:pt>
    <dgm:pt modelId="{5118B94F-D7FF-4B8A-87B5-24929F5CA062}" type="pres">
      <dgm:prSet presAssocID="{5604ADCF-035D-468E-85C5-16746247F3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6B7D86-F0D5-4776-B0C1-A32615E469BB}" type="pres">
      <dgm:prSet presAssocID="{E40007D7-69B1-43A9-AED4-5ED3B44C786E}" presName="centerShape" presStyleLbl="node0" presStyleIdx="0" presStyleCnt="1"/>
      <dgm:spPr/>
      <dgm:t>
        <a:bodyPr/>
        <a:lstStyle/>
        <a:p>
          <a:endParaRPr lang="ru-RU"/>
        </a:p>
      </dgm:t>
    </dgm:pt>
    <dgm:pt modelId="{6D9478EF-31B1-431C-99F1-6A790A8D7126}" type="pres">
      <dgm:prSet presAssocID="{69D3F5A9-D291-4306-8E7D-A117A7C5A64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73103-1FC8-4228-9D79-6326C77D7F59}" type="pres">
      <dgm:prSet presAssocID="{69D3F5A9-D291-4306-8E7D-A117A7C5A64B}" presName="dummy" presStyleCnt="0"/>
      <dgm:spPr/>
    </dgm:pt>
    <dgm:pt modelId="{428FF202-4274-4DFE-8F99-4F9B754AC7E8}" type="pres">
      <dgm:prSet presAssocID="{5C961E79-A7AA-4CB6-8A05-6B3E6729C9B2}" presName="sibTrans" presStyleLbl="sibTrans2D1" presStyleIdx="0" presStyleCnt="4"/>
      <dgm:spPr/>
      <dgm:t>
        <a:bodyPr/>
        <a:lstStyle/>
        <a:p>
          <a:endParaRPr lang="ru-RU"/>
        </a:p>
      </dgm:t>
    </dgm:pt>
    <dgm:pt modelId="{6F1A2A86-EA12-43B4-B992-0EB4E4A4215A}" type="pres">
      <dgm:prSet presAssocID="{744A5FDC-DDD9-42B3-B698-43F888E3F52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EE4D2-B261-4039-A2C2-5E15DFBE68A0}" type="pres">
      <dgm:prSet presAssocID="{744A5FDC-DDD9-42B3-B698-43F888E3F525}" presName="dummy" presStyleCnt="0"/>
      <dgm:spPr/>
    </dgm:pt>
    <dgm:pt modelId="{D0886629-6EF8-45EB-B6F1-D1819FFFF399}" type="pres">
      <dgm:prSet presAssocID="{4413B473-5518-4209-8BE8-A1347C49A80E}" presName="sibTrans" presStyleLbl="sibTrans2D1" presStyleIdx="1" presStyleCnt="4"/>
      <dgm:spPr/>
      <dgm:t>
        <a:bodyPr/>
        <a:lstStyle/>
        <a:p>
          <a:endParaRPr lang="ru-RU"/>
        </a:p>
      </dgm:t>
    </dgm:pt>
    <dgm:pt modelId="{48959050-D719-4458-999B-9CF2FB1BB9B3}" type="pres">
      <dgm:prSet presAssocID="{51866A85-50F5-4F52-BF0B-0553A953E2A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2B78F-9FF6-4AB0-B781-CDDA84444CF3}" type="pres">
      <dgm:prSet presAssocID="{51866A85-50F5-4F52-BF0B-0553A953E2A7}" presName="dummy" presStyleCnt="0"/>
      <dgm:spPr/>
    </dgm:pt>
    <dgm:pt modelId="{E4B406D5-9E30-4469-BE1E-5380FBCD49E5}" type="pres">
      <dgm:prSet presAssocID="{A05BC05E-F0F4-4E6E-892D-D915AFC36C5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3DD03D65-5642-44D8-A704-DAA3D9C1F815}" type="pres">
      <dgm:prSet presAssocID="{29833D18-6E1A-4322-96DA-FD4266DE153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17BB2C-720C-471D-9F1B-066CC5BB8251}" type="pres">
      <dgm:prSet presAssocID="{29833D18-6E1A-4322-96DA-FD4266DE1537}" presName="dummy" presStyleCnt="0"/>
      <dgm:spPr/>
    </dgm:pt>
    <dgm:pt modelId="{B0820AF7-B93D-4EC0-9032-A62087B920B8}" type="pres">
      <dgm:prSet presAssocID="{CEAE209D-32E3-41EB-B2BD-6A5F040120C9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965B4243-36AC-4B52-9702-344A7CDF4C24}" srcId="{5604ADCF-035D-468E-85C5-16746247F31A}" destId="{E40007D7-69B1-43A9-AED4-5ED3B44C786E}" srcOrd="0" destOrd="0" parTransId="{7D49E5EC-ACA9-4B16-82EB-75ECDC0D8381}" sibTransId="{770647CF-2C23-4888-A0C2-A8518B32196F}"/>
    <dgm:cxn modelId="{71746C94-4D45-4897-A265-7EBAB7EF59C4}" type="presOf" srcId="{E40007D7-69B1-43A9-AED4-5ED3B44C786E}" destId="{136B7D86-F0D5-4776-B0C1-A32615E469BB}" srcOrd="0" destOrd="0" presId="urn:microsoft.com/office/officeart/2005/8/layout/radial6"/>
    <dgm:cxn modelId="{7CE8F963-E8E2-47E7-8498-2F86EE2FCA25}" type="presOf" srcId="{29833D18-6E1A-4322-96DA-FD4266DE1537}" destId="{3DD03D65-5642-44D8-A704-DAA3D9C1F815}" srcOrd="0" destOrd="0" presId="urn:microsoft.com/office/officeart/2005/8/layout/radial6"/>
    <dgm:cxn modelId="{8B5539FE-BF52-4C6D-90C6-354F428EC1F9}" srcId="{E40007D7-69B1-43A9-AED4-5ED3B44C786E}" destId="{69D3F5A9-D291-4306-8E7D-A117A7C5A64B}" srcOrd="0" destOrd="0" parTransId="{B02F73E1-DA9A-40B7-B725-B2C72B44E77A}" sibTransId="{5C961E79-A7AA-4CB6-8A05-6B3E6729C9B2}"/>
    <dgm:cxn modelId="{B52B068C-D1F5-47CD-AC3A-AB95DA6623A8}" srcId="{E40007D7-69B1-43A9-AED4-5ED3B44C786E}" destId="{51866A85-50F5-4F52-BF0B-0553A953E2A7}" srcOrd="2" destOrd="0" parTransId="{8C591E6E-C998-45D5-8F01-A03D9E2C0745}" sibTransId="{A05BC05E-F0F4-4E6E-892D-D915AFC36C54}"/>
    <dgm:cxn modelId="{B4E5A407-70DF-4BA1-A8E5-341882FB0C44}" type="presOf" srcId="{69D3F5A9-D291-4306-8E7D-A117A7C5A64B}" destId="{6D9478EF-31B1-431C-99F1-6A790A8D7126}" srcOrd="0" destOrd="0" presId="urn:microsoft.com/office/officeart/2005/8/layout/radial6"/>
    <dgm:cxn modelId="{0AC1E020-9F6E-40B5-B82C-109D8E2993B6}" srcId="{E40007D7-69B1-43A9-AED4-5ED3B44C786E}" destId="{744A5FDC-DDD9-42B3-B698-43F888E3F525}" srcOrd="1" destOrd="0" parTransId="{E9F89432-44E7-4B39-8684-D60DC4E8B818}" sibTransId="{4413B473-5518-4209-8BE8-A1347C49A80E}"/>
    <dgm:cxn modelId="{D3D710EA-2957-40A9-9D3F-AF2FF098A52A}" type="presOf" srcId="{A05BC05E-F0F4-4E6E-892D-D915AFC36C54}" destId="{E4B406D5-9E30-4469-BE1E-5380FBCD49E5}" srcOrd="0" destOrd="0" presId="urn:microsoft.com/office/officeart/2005/8/layout/radial6"/>
    <dgm:cxn modelId="{01969095-E046-46E8-ACF5-06F3979406DF}" type="presOf" srcId="{5604ADCF-035D-468E-85C5-16746247F31A}" destId="{5118B94F-D7FF-4B8A-87B5-24929F5CA062}" srcOrd="0" destOrd="0" presId="urn:microsoft.com/office/officeart/2005/8/layout/radial6"/>
    <dgm:cxn modelId="{88870F55-916D-4157-BF05-81A190830213}" type="presOf" srcId="{5C961E79-A7AA-4CB6-8A05-6B3E6729C9B2}" destId="{428FF202-4274-4DFE-8F99-4F9B754AC7E8}" srcOrd="0" destOrd="0" presId="urn:microsoft.com/office/officeart/2005/8/layout/radial6"/>
    <dgm:cxn modelId="{2A6B07FA-6355-480C-A9CF-BB23633CCE30}" srcId="{E40007D7-69B1-43A9-AED4-5ED3B44C786E}" destId="{29833D18-6E1A-4322-96DA-FD4266DE1537}" srcOrd="3" destOrd="0" parTransId="{A52C8651-7358-47DC-9DB6-E6F33A2546BD}" sibTransId="{CEAE209D-32E3-41EB-B2BD-6A5F040120C9}"/>
    <dgm:cxn modelId="{7357F261-5A0D-454E-8E0F-747DE31607A5}" type="presOf" srcId="{4413B473-5518-4209-8BE8-A1347C49A80E}" destId="{D0886629-6EF8-45EB-B6F1-D1819FFFF399}" srcOrd="0" destOrd="0" presId="urn:microsoft.com/office/officeart/2005/8/layout/radial6"/>
    <dgm:cxn modelId="{F0198EF5-360F-4AED-AE51-CFC7B8752822}" type="presOf" srcId="{CEAE209D-32E3-41EB-B2BD-6A5F040120C9}" destId="{B0820AF7-B93D-4EC0-9032-A62087B920B8}" srcOrd="0" destOrd="0" presId="urn:microsoft.com/office/officeart/2005/8/layout/radial6"/>
    <dgm:cxn modelId="{4F376860-F40F-4225-834B-324D94F2DA47}" type="presOf" srcId="{744A5FDC-DDD9-42B3-B698-43F888E3F525}" destId="{6F1A2A86-EA12-43B4-B992-0EB4E4A4215A}" srcOrd="0" destOrd="0" presId="urn:microsoft.com/office/officeart/2005/8/layout/radial6"/>
    <dgm:cxn modelId="{7922F142-2A94-4E27-A6E8-E0483B059A15}" type="presOf" srcId="{51866A85-50F5-4F52-BF0B-0553A953E2A7}" destId="{48959050-D719-4458-999B-9CF2FB1BB9B3}" srcOrd="0" destOrd="0" presId="urn:microsoft.com/office/officeart/2005/8/layout/radial6"/>
    <dgm:cxn modelId="{3DF09FAF-E1BC-4E36-94CE-A4557ADEBF4D}" type="presParOf" srcId="{5118B94F-D7FF-4B8A-87B5-24929F5CA062}" destId="{136B7D86-F0D5-4776-B0C1-A32615E469BB}" srcOrd="0" destOrd="0" presId="urn:microsoft.com/office/officeart/2005/8/layout/radial6"/>
    <dgm:cxn modelId="{4BF24714-825D-4515-85EA-CE9A7D096B48}" type="presParOf" srcId="{5118B94F-D7FF-4B8A-87B5-24929F5CA062}" destId="{6D9478EF-31B1-431C-99F1-6A790A8D7126}" srcOrd="1" destOrd="0" presId="urn:microsoft.com/office/officeart/2005/8/layout/radial6"/>
    <dgm:cxn modelId="{FF46D7CC-C110-4F04-991F-868AE63E52A5}" type="presParOf" srcId="{5118B94F-D7FF-4B8A-87B5-24929F5CA062}" destId="{C4F73103-1FC8-4228-9D79-6326C77D7F59}" srcOrd="2" destOrd="0" presId="urn:microsoft.com/office/officeart/2005/8/layout/radial6"/>
    <dgm:cxn modelId="{27F243D5-CC94-40D7-B57F-55788D65B09E}" type="presParOf" srcId="{5118B94F-D7FF-4B8A-87B5-24929F5CA062}" destId="{428FF202-4274-4DFE-8F99-4F9B754AC7E8}" srcOrd="3" destOrd="0" presId="urn:microsoft.com/office/officeart/2005/8/layout/radial6"/>
    <dgm:cxn modelId="{74928908-6BC8-4F9A-8C2F-5BABB1407AC4}" type="presParOf" srcId="{5118B94F-D7FF-4B8A-87B5-24929F5CA062}" destId="{6F1A2A86-EA12-43B4-B992-0EB4E4A4215A}" srcOrd="4" destOrd="0" presId="urn:microsoft.com/office/officeart/2005/8/layout/radial6"/>
    <dgm:cxn modelId="{10549B2D-95D2-4EC4-B776-3480FB08CBFC}" type="presParOf" srcId="{5118B94F-D7FF-4B8A-87B5-24929F5CA062}" destId="{124EE4D2-B261-4039-A2C2-5E15DFBE68A0}" srcOrd="5" destOrd="0" presId="urn:microsoft.com/office/officeart/2005/8/layout/radial6"/>
    <dgm:cxn modelId="{BB526014-0DB2-4189-98FB-44C722FAB125}" type="presParOf" srcId="{5118B94F-D7FF-4B8A-87B5-24929F5CA062}" destId="{D0886629-6EF8-45EB-B6F1-D1819FFFF399}" srcOrd="6" destOrd="0" presId="urn:microsoft.com/office/officeart/2005/8/layout/radial6"/>
    <dgm:cxn modelId="{70B80209-B288-4B04-BC8A-3AAE7BF5ACB5}" type="presParOf" srcId="{5118B94F-D7FF-4B8A-87B5-24929F5CA062}" destId="{48959050-D719-4458-999B-9CF2FB1BB9B3}" srcOrd="7" destOrd="0" presId="urn:microsoft.com/office/officeart/2005/8/layout/radial6"/>
    <dgm:cxn modelId="{69217C36-F02A-499E-A25D-7655D3497FE6}" type="presParOf" srcId="{5118B94F-D7FF-4B8A-87B5-24929F5CA062}" destId="{5222B78F-9FF6-4AB0-B781-CDDA84444CF3}" srcOrd="8" destOrd="0" presId="urn:microsoft.com/office/officeart/2005/8/layout/radial6"/>
    <dgm:cxn modelId="{7BC3EBAA-C3EF-4D79-8E8A-1E35EA9B48CC}" type="presParOf" srcId="{5118B94F-D7FF-4B8A-87B5-24929F5CA062}" destId="{E4B406D5-9E30-4469-BE1E-5380FBCD49E5}" srcOrd="9" destOrd="0" presId="urn:microsoft.com/office/officeart/2005/8/layout/radial6"/>
    <dgm:cxn modelId="{423A73A5-6043-4AC1-BBAF-59F5FAEF4E44}" type="presParOf" srcId="{5118B94F-D7FF-4B8A-87B5-24929F5CA062}" destId="{3DD03D65-5642-44D8-A704-DAA3D9C1F815}" srcOrd="10" destOrd="0" presId="urn:microsoft.com/office/officeart/2005/8/layout/radial6"/>
    <dgm:cxn modelId="{601DD609-0634-4BDE-AC09-1BC2E384A8AB}" type="presParOf" srcId="{5118B94F-D7FF-4B8A-87B5-24929F5CA062}" destId="{5217BB2C-720C-471D-9F1B-066CC5BB8251}" srcOrd="11" destOrd="0" presId="urn:microsoft.com/office/officeart/2005/8/layout/radial6"/>
    <dgm:cxn modelId="{79C4D36A-7DD7-41AC-B800-CFBEDB904EF4}" type="presParOf" srcId="{5118B94F-D7FF-4B8A-87B5-24929F5CA062}" destId="{B0820AF7-B93D-4EC0-9032-A62087B920B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04ADCF-035D-468E-85C5-16746247F31A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0007D7-69B1-43A9-AED4-5ED3B44C786E}">
      <dgm:prSet phldrT="[Текст]"/>
      <dgm:spPr/>
      <dgm:t>
        <a:bodyPr/>
        <a:lstStyle/>
        <a:p>
          <a:r>
            <a:rPr lang="uk-UA" b="1" dirty="0" smtClean="0">
              <a:solidFill>
                <a:srgbClr val="FF0000"/>
              </a:solidFill>
            </a:rPr>
            <a:t>Фактори які впливають на запиленість повітря</a:t>
          </a:r>
          <a:endParaRPr lang="ru-RU" b="1" dirty="0">
            <a:solidFill>
              <a:srgbClr val="FF0000"/>
            </a:solidFill>
          </a:endParaRPr>
        </a:p>
      </dgm:t>
    </dgm:pt>
    <dgm:pt modelId="{7D49E5EC-ACA9-4B16-82EB-75ECDC0D8381}" type="parTrans" cxnId="{965B4243-36AC-4B52-9702-344A7CDF4C24}">
      <dgm:prSet/>
      <dgm:spPr/>
      <dgm:t>
        <a:bodyPr/>
        <a:lstStyle/>
        <a:p>
          <a:endParaRPr lang="ru-RU"/>
        </a:p>
      </dgm:t>
    </dgm:pt>
    <dgm:pt modelId="{770647CF-2C23-4888-A0C2-A8518B32196F}" type="sibTrans" cxnId="{965B4243-36AC-4B52-9702-344A7CDF4C24}">
      <dgm:prSet/>
      <dgm:spPr/>
      <dgm:t>
        <a:bodyPr/>
        <a:lstStyle/>
        <a:p>
          <a:endParaRPr lang="ru-RU"/>
        </a:p>
      </dgm:t>
    </dgm:pt>
    <dgm:pt modelId="{69D3F5A9-D291-4306-8E7D-A117A7C5A64B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FFFF00"/>
              </a:solidFill>
            </a:rPr>
            <a:t>Кліматичні умови праці</a:t>
          </a:r>
          <a:endParaRPr lang="ru-RU" sz="2000" b="1" dirty="0">
            <a:solidFill>
              <a:srgbClr val="FFFF00"/>
            </a:solidFill>
          </a:endParaRPr>
        </a:p>
      </dgm:t>
    </dgm:pt>
    <dgm:pt modelId="{B02F73E1-DA9A-40B7-B725-B2C72B44E77A}" type="parTrans" cxnId="{8B5539FE-BF52-4C6D-90C6-354F428EC1F9}">
      <dgm:prSet/>
      <dgm:spPr/>
      <dgm:t>
        <a:bodyPr/>
        <a:lstStyle/>
        <a:p>
          <a:endParaRPr lang="ru-RU"/>
        </a:p>
      </dgm:t>
    </dgm:pt>
    <dgm:pt modelId="{5C961E79-A7AA-4CB6-8A05-6B3E6729C9B2}" type="sibTrans" cxnId="{8B5539FE-BF52-4C6D-90C6-354F428EC1F9}">
      <dgm:prSet/>
      <dgm:spPr/>
      <dgm:t>
        <a:bodyPr/>
        <a:lstStyle/>
        <a:p>
          <a:endParaRPr lang="ru-RU"/>
        </a:p>
      </dgm:t>
    </dgm:pt>
    <dgm:pt modelId="{744A5FDC-DDD9-42B3-B698-43F888E3F525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Вид с/г робіт</a:t>
          </a:r>
          <a:endParaRPr lang="ru-RU" b="1" dirty="0">
            <a:solidFill>
              <a:srgbClr val="FFFF00"/>
            </a:solidFill>
          </a:endParaRPr>
        </a:p>
      </dgm:t>
    </dgm:pt>
    <dgm:pt modelId="{E9F89432-44E7-4B39-8684-D60DC4E8B818}" type="parTrans" cxnId="{0AC1E020-9F6E-40B5-B82C-109D8E2993B6}">
      <dgm:prSet/>
      <dgm:spPr/>
      <dgm:t>
        <a:bodyPr/>
        <a:lstStyle/>
        <a:p>
          <a:endParaRPr lang="ru-RU"/>
        </a:p>
      </dgm:t>
    </dgm:pt>
    <dgm:pt modelId="{4413B473-5518-4209-8BE8-A1347C49A80E}" type="sibTrans" cxnId="{0AC1E020-9F6E-40B5-B82C-109D8E2993B6}">
      <dgm:prSet/>
      <dgm:spPr/>
      <dgm:t>
        <a:bodyPr/>
        <a:lstStyle/>
        <a:p>
          <a:endParaRPr lang="ru-RU"/>
        </a:p>
      </dgm:t>
    </dgm:pt>
    <dgm:pt modelId="{51866A85-50F5-4F52-BF0B-0553A953E2A7}">
      <dgm:prSet phldrT="[Текст]"/>
      <dgm:spPr/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МТА</a:t>
          </a:r>
          <a:endParaRPr lang="ru-RU" b="1" dirty="0">
            <a:solidFill>
              <a:srgbClr val="FFFF00"/>
            </a:solidFill>
          </a:endParaRPr>
        </a:p>
      </dgm:t>
    </dgm:pt>
    <dgm:pt modelId="{8C591E6E-C998-45D5-8F01-A03D9E2C0745}" type="parTrans" cxnId="{B52B068C-D1F5-47CD-AC3A-AB95DA6623A8}">
      <dgm:prSet/>
      <dgm:spPr/>
      <dgm:t>
        <a:bodyPr/>
        <a:lstStyle/>
        <a:p>
          <a:endParaRPr lang="ru-RU"/>
        </a:p>
      </dgm:t>
    </dgm:pt>
    <dgm:pt modelId="{A05BC05E-F0F4-4E6E-892D-D915AFC36C54}" type="sibTrans" cxnId="{B52B068C-D1F5-47CD-AC3A-AB95DA6623A8}">
      <dgm:prSet/>
      <dgm:spPr/>
      <dgm:t>
        <a:bodyPr/>
        <a:lstStyle/>
        <a:p>
          <a:endParaRPr lang="ru-RU"/>
        </a:p>
      </dgm:t>
    </dgm:pt>
    <dgm:pt modelId="{29833D18-6E1A-4322-96DA-FD4266DE1537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FFFF00"/>
              </a:solidFill>
            </a:rPr>
            <a:t>Тип тракторного рушія</a:t>
          </a:r>
          <a:endParaRPr lang="ru-RU" sz="2000" b="1" dirty="0">
            <a:solidFill>
              <a:srgbClr val="FFFF00"/>
            </a:solidFill>
          </a:endParaRPr>
        </a:p>
      </dgm:t>
    </dgm:pt>
    <dgm:pt modelId="{A52C8651-7358-47DC-9DB6-E6F33A2546BD}" type="parTrans" cxnId="{2A6B07FA-6355-480C-A9CF-BB23633CCE30}">
      <dgm:prSet/>
      <dgm:spPr/>
      <dgm:t>
        <a:bodyPr/>
        <a:lstStyle/>
        <a:p>
          <a:endParaRPr lang="ru-RU"/>
        </a:p>
      </dgm:t>
    </dgm:pt>
    <dgm:pt modelId="{CEAE209D-32E3-41EB-B2BD-6A5F040120C9}" type="sibTrans" cxnId="{2A6B07FA-6355-480C-A9CF-BB23633CCE30}">
      <dgm:prSet/>
      <dgm:spPr/>
      <dgm:t>
        <a:bodyPr/>
        <a:lstStyle/>
        <a:p>
          <a:endParaRPr lang="ru-RU"/>
        </a:p>
      </dgm:t>
    </dgm:pt>
    <dgm:pt modelId="{5118B94F-D7FF-4B8A-87B5-24929F5CA062}" type="pres">
      <dgm:prSet presAssocID="{5604ADCF-035D-468E-85C5-16746247F3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6B7D86-F0D5-4776-B0C1-A32615E469BB}" type="pres">
      <dgm:prSet presAssocID="{E40007D7-69B1-43A9-AED4-5ED3B44C786E}" presName="centerShape" presStyleLbl="node0" presStyleIdx="0" presStyleCnt="1"/>
      <dgm:spPr/>
      <dgm:t>
        <a:bodyPr/>
        <a:lstStyle/>
        <a:p>
          <a:endParaRPr lang="ru-RU"/>
        </a:p>
      </dgm:t>
    </dgm:pt>
    <dgm:pt modelId="{6D9478EF-31B1-431C-99F1-6A790A8D7126}" type="pres">
      <dgm:prSet presAssocID="{69D3F5A9-D291-4306-8E7D-A117A7C5A64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73103-1FC8-4228-9D79-6326C77D7F59}" type="pres">
      <dgm:prSet presAssocID="{69D3F5A9-D291-4306-8E7D-A117A7C5A64B}" presName="dummy" presStyleCnt="0"/>
      <dgm:spPr/>
    </dgm:pt>
    <dgm:pt modelId="{428FF202-4274-4DFE-8F99-4F9B754AC7E8}" type="pres">
      <dgm:prSet presAssocID="{5C961E79-A7AA-4CB6-8A05-6B3E6729C9B2}" presName="sibTrans" presStyleLbl="sibTrans2D1" presStyleIdx="0" presStyleCnt="4"/>
      <dgm:spPr/>
      <dgm:t>
        <a:bodyPr/>
        <a:lstStyle/>
        <a:p>
          <a:endParaRPr lang="ru-RU"/>
        </a:p>
      </dgm:t>
    </dgm:pt>
    <dgm:pt modelId="{6F1A2A86-EA12-43B4-B992-0EB4E4A4215A}" type="pres">
      <dgm:prSet presAssocID="{744A5FDC-DDD9-42B3-B698-43F888E3F52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EE4D2-B261-4039-A2C2-5E15DFBE68A0}" type="pres">
      <dgm:prSet presAssocID="{744A5FDC-DDD9-42B3-B698-43F888E3F525}" presName="dummy" presStyleCnt="0"/>
      <dgm:spPr/>
    </dgm:pt>
    <dgm:pt modelId="{D0886629-6EF8-45EB-B6F1-D1819FFFF399}" type="pres">
      <dgm:prSet presAssocID="{4413B473-5518-4209-8BE8-A1347C49A80E}" presName="sibTrans" presStyleLbl="sibTrans2D1" presStyleIdx="1" presStyleCnt="4"/>
      <dgm:spPr/>
      <dgm:t>
        <a:bodyPr/>
        <a:lstStyle/>
        <a:p>
          <a:endParaRPr lang="ru-RU"/>
        </a:p>
      </dgm:t>
    </dgm:pt>
    <dgm:pt modelId="{48959050-D719-4458-999B-9CF2FB1BB9B3}" type="pres">
      <dgm:prSet presAssocID="{51866A85-50F5-4F52-BF0B-0553A953E2A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2B78F-9FF6-4AB0-B781-CDDA84444CF3}" type="pres">
      <dgm:prSet presAssocID="{51866A85-50F5-4F52-BF0B-0553A953E2A7}" presName="dummy" presStyleCnt="0"/>
      <dgm:spPr/>
    </dgm:pt>
    <dgm:pt modelId="{E4B406D5-9E30-4469-BE1E-5380FBCD49E5}" type="pres">
      <dgm:prSet presAssocID="{A05BC05E-F0F4-4E6E-892D-D915AFC36C5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3DD03D65-5642-44D8-A704-DAA3D9C1F815}" type="pres">
      <dgm:prSet presAssocID="{29833D18-6E1A-4322-96DA-FD4266DE153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17BB2C-720C-471D-9F1B-066CC5BB8251}" type="pres">
      <dgm:prSet presAssocID="{29833D18-6E1A-4322-96DA-FD4266DE1537}" presName="dummy" presStyleCnt="0"/>
      <dgm:spPr/>
    </dgm:pt>
    <dgm:pt modelId="{B0820AF7-B93D-4EC0-9032-A62087B920B8}" type="pres">
      <dgm:prSet presAssocID="{CEAE209D-32E3-41EB-B2BD-6A5F040120C9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3BE727E6-EBD4-4D09-BF3D-4F055632F6A4}" type="presOf" srcId="{29833D18-6E1A-4322-96DA-FD4266DE1537}" destId="{3DD03D65-5642-44D8-A704-DAA3D9C1F815}" srcOrd="0" destOrd="0" presId="urn:microsoft.com/office/officeart/2005/8/layout/radial6"/>
    <dgm:cxn modelId="{965B4243-36AC-4B52-9702-344A7CDF4C24}" srcId="{5604ADCF-035D-468E-85C5-16746247F31A}" destId="{E40007D7-69B1-43A9-AED4-5ED3B44C786E}" srcOrd="0" destOrd="0" parTransId="{7D49E5EC-ACA9-4B16-82EB-75ECDC0D8381}" sibTransId="{770647CF-2C23-4888-A0C2-A8518B32196F}"/>
    <dgm:cxn modelId="{8B5539FE-BF52-4C6D-90C6-354F428EC1F9}" srcId="{E40007D7-69B1-43A9-AED4-5ED3B44C786E}" destId="{69D3F5A9-D291-4306-8E7D-A117A7C5A64B}" srcOrd="0" destOrd="0" parTransId="{B02F73E1-DA9A-40B7-B725-B2C72B44E77A}" sibTransId="{5C961E79-A7AA-4CB6-8A05-6B3E6729C9B2}"/>
    <dgm:cxn modelId="{B52B068C-D1F5-47CD-AC3A-AB95DA6623A8}" srcId="{E40007D7-69B1-43A9-AED4-5ED3B44C786E}" destId="{51866A85-50F5-4F52-BF0B-0553A953E2A7}" srcOrd="2" destOrd="0" parTransId="{8C591E6E-C998-45D5-8F01-A03D9E2C0745}" sibTransId="{A05BC05E-F0F4-4E6E-892D-D915AFC36C54}"/>
    <dgm:cxn modelId="{5D107CA7-5EEA-4F15-B8EB-7D6ECCB34B36}" type="presOf" srcId="{51866A85-50F5-4F52-BF0B-0553A953E2A7}" destId="{48959050-D719-4458-999B-9CF2FB1BB9B3}" srcOrd="0" destOrd="0" presId="urn:microsoft.com/office/officeart/2005/8/layout/radial6"/>
    <dgm:cxn modelId="{7F0F6B44-3902-439E-9553-69329C863C69}" type="presOf" srcId="{69D3F5A9-D291-4306-8E7D-A117A7C5A64B}" destId="{6D9478EF-31B1-431C-99F1-6A790A8D7126}" srcOrd="0" destOrd="0" presId="urn:microsoft.com/office/officeart/2005/8/layout/radial6"/>
    <dgm:cxn modelId="{0AC1E020-9F6E-40B5-B82C-109D8E2993B6}" srcId="{E40007D7-69B1-43A9-AED4-5ED3B44C786E}" destId="{744A5FDC-DDD9-42B3-B698-43F888E3F525}" srcOrd="1" destOrd="0" parTransId="{E9F89432-44E7-4B39-8684-D60DC4E8B818}" sibTransId="{4413B473-5518-4209-8BE8-A1347C49A80E}"/>
    <dgm:cxn modelId="{03648C5F-113E-45F9-B0F4-526145EC774D}" type="presOf" srcId="{744A5FDC-DDD9-42B3-B698-43F888E3F525}" destId="{6F1A2A86-EA12-43B4-B992-0EB4E4A4215A}" srcOrd="0" destOrd="0" presId="urn:microsoft.com/office/officeart/2005/8/layout/radial6"/>
    <dgm:cxn modelId="{2A6B07FA-6355-480C-A9CF-BB23633CCE30}" srcId="{E40007D7-69B1-43A9-AED4-5ED3B44C786E}" destId="{29833D18-6E1A-4322-96DA-FD4266DE1537}" srcOrd="3" destOrd="0" parTransId="{A52C8651-7358-47DC-9DB6-E6F33A2546BD}" sibTransId="{CEAE209D-32E3-41EB-B2BD-6A5F040120C9}"/>
    <dgm:cxn modelId="{C08AA96A-E961-4A6C-8D81-7F7F48CB9183}" type="presOf" srcId="{5604ADCF-035D-468E-85C5-16746247F31A}" destId="{5118B94F-D7FF-4B8A-87B5-24929F5CA062}" srcOrd="0" destOrd="0" presId="urn:microsoft.com/office/officeart/2005/8/layout/radial6"/>
    <dgm:cxn modelId="{ACF82C4B-ECD0-40A3-A07C-B2C2F224DCE4}" type="presOf" srcId="{A05BC05E-F0F4-4E6E-892D-D915AFC36C54}" destId="{E4B406D5-9E30-4469-BE1E-5380FBCD49E5}" srcOrd="0" destOrd="0" presId="urn:microsoft.com/office/officeart/2005/8/layout/radial6"/>
    <dgm:cxn modelId="{A5FDF96C-F54F-49B3-9B5C-BB5B78A8ABC8}" type="presOf" srcId="{E40007D7-69B1-43A9-AED4-5ED3B44C786E}" destId="{136B7D86-F0D5-4776-B0C1-A32615E469BB}" srcOrd="0" destOrd="0" presId="urn:microsoft.com/office/officeart/2005/8/layout/radial6"/>
    <dgm:cxn modelId="{B774E3C7-AF16-441B-B5C1-FDB72E0567B2}" type="presOf" srcId="{4413B473-5518-4209-8BE8-A1347C49A80E}" destId="{D0886629-6EF8-45EB-B6F1-D1819FFFF399}" srcOrd="0" destOrd="0" presId="urn:microsoft.com/office/officeart/2005/8/layout/radial6"/>
    <dgm:cxn modelId="{E31138E0-4EED-4969-BB9E-A32254346A56}" type="presOf" srcId="{5C961E79-A7AA-4CB6-8A05-6B3E6729C9B2}" destId="{428FF202-4274-4DFE-8F99-4F9B754AC7E8}" srcOrd="0" destOrd="0" presId="urn:microsoft.com/office/officeart/2005/8/layout/radial6"/>
    <dgm:cxn modelId="{A93CBE73-9AF1-41AE-A9F4-4ED01D9FA808}" type="presOf" srcId="{CEAE209D-32E3-41EB-B2BD-6A5F040120C9}" destId="{B0820AF7-B93D-4EC0-9032-A62087B920B8}" srcOrd="0" destOrd="0" presId="urn:microsoft.com/office/officeart/2005/8/layout/radial6"/>
    <dgm:cxn modelId="{E16F2C2C-7BEB-4A3E-90DB-C1FE1F30BDA7}" type="presParOf" srcId="{5118B94F-D7FF-4B8A-87B5-24929F5CA062}" destId="{136B7D86-F0D5-4776-B0C1-A32615E469BB}" srcOrd="0" destOrd="0" presId="urn:microsoft.com/office/officeart/2005/8/layout/radial6"/>
    <dgm:cxn modelId="{1D777982-C1F1-4B9A-A73B-F99668049B3B}" type="presParOf" srcId="{5118B94F-D7FF-4B8A-87B5-24929F5CA062}" destId="{6D9478EF-31B1-431C-99F1-6A790A8D7126}" srcOrd="1" destOrd="0" presId="urn:microsoft.com/office/officeart/2005/8/layout/radial6"/>
    <dgm:cxn modelId="{9E32B8EB-921C-46ED-9589-44B1C7E94D95}" type="presParOf" srcId="{5118B94F-D7FF-4B8A-87B5-24929F5CA062}" destId="{C4F73103-1FC8-4228-9D79-6326C77D7F59}" srcOrd="2" destOrd="0" presId="urn:microsoft.com/office/officeart/2005/8/layout/radial6"/>
    <dgm:cxn modelId="{2A5404A9-EFBA-4000-8229-46060978C361}" type="presParOf" srcId="{5118B94F-D7FF-4B8A-87B5-24929F5CA062}" destId="{428FF202-4274-4DFE-8F99-4F9B754AC7E8}" srcOrd="3" destOrd="0" presId="urn:microsoft.com/office/officeart/2005/8/layout/radial6"/>
    <dgm:cxn modelId="{DCD253AC-300A-4402-83B0-C0DFA83D90C7}" type="presParOf" srcId="{5118B94F-D7FF-4B8A-87B5-24929F5CA062}" destId="{6F1A2A86-EA12-43B4-B992-0EB4E4A4215A}" srcOrd="4" destOrd="0" presId="urn:microsoft.com/office/officeart/2005/8/layout/radial6"/>
    <dgm:cxn modelId="{A4C952C6-145A-4C5C-BC7C-D4E0CB53805B}" type="presParOf" srcId="{5118B94F-D7FF-4B8A-87B5-24929F5CA062}" destId="{124EE4D2-B261-4039-A2C2-5E15DFBE68A0}" srcOrd="5" destOrd="0" presId="urn:microsoft.com/office/officeart/2005/8/layout/radial6"/>
    <dgm:cxn modelId="{A3FB3724-CF9E-4D59-AA91-4EADD6C90169}" type="presParOf" srcId="{5118B94F-D7FF-4B8A-87B5-24929F5CA062}" destId="{D0886629-6EF8-45EB-B6F1-D1819FFFF399}" srcOrd="6" destOrd="0" presId="urn:microsoft.com/office/officeart/2005/8/layout/radial6"/>
    <dgm:cxn modelId="{8D4D9877-AAB5-427F-97B7-642A817A3A73}" type="presParOf" srcId="{5118B94F-D7FF-4B8A-87B5-24929F5CA062}" destId="{48959050-D719-4458-999B-9CF2FB1BB9B3}" srcOrd="7" destOrd="0" presId="urn:microsoft.com/office/officeart/2005/8/layout/radial6"/>
    <dgm:cxn modelId="{D27763E0-B211-4C26-89A2-3545D8FF3C27}" type="presParOf" srcId="{5118B94F-D7FF-4B8A-87B5-24929F5CA062}" destId="{5222B78F-9FF6-4AB0-B781-CDDA84444CF3}" srcOrd="8" destOrd="0" presId="urn:microsoft.com/office/officeart/2005/8/layout/radial6"/>
    <dgm:cxn modelId="{64B64F8A-D2E2-40A3-9CA7-60919127AE43}" type="presParOf" srcId="{5118B94F-D7FF-4B8A-87B5-24929F5CA062}" destId="{E4B406D5-9E30-4469-BE1E-5380FBCD49E5}" srcOrd="9" destOrd="0" presId="urn:microsoft.com/office/officeart/2005/8/layout/radial6"/>
    <dgm:cxn modelId="{F6D6B1CD-6BB7-454B-89AA-242549F4F32D}" type="presParOf" srcId="{5118B94F-D7FF-4B8A-87B5-24929F5CA062}" destId="{3DD03D65-5642-44D8-A704-DAA3D9C1F815}" srcOrd="10" destOrd="0" presId="urn:microsoft.com/office/officeart/2005/8/layout/radial6"/>
    <dgm:cxn modelId="{07C41DBA-6728-457C-B759-15D64AD95D4F}" type="presParOf" srcId="{5118B94F-D7FF-4B8A-87B5-24929F5CA062}" destId="{5217BB2C-720C-471D-9F1B-066CC5BB8251}" srcOrd="11" destOrd="0" presId="urn:microsoft.com/office/officeart/2005/8/layout/radial6"/>
    <dgm:cxn modelId="{D666667F-699F-437A-8318-0A7C34430BF0}" type="presParOf" srcId="{5118B94F-D7FF-4B8A-87B5-24929F5CA062}" destId="{B0820AF7-B93D-4EC0-9032-A62087B920B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2D2853-DC83-425C-A9E2-87C71410359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C60EEF-2000-4BDF-B1A5-8F9E7D108537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b="1" i="0" dirty="0" smtClean="0">
              <a:solidFill>
                <a:srgbClr val="FF0000"/>
              </a:solidFill>
              <a:latin typeface="+mn-lt"/>
              <a:cs typeface="Times New Roman" pitchFamily="18" charset="0"/>
            </a:rPr>
            <a:t>Повітроочисники</a:t>
          </a:r>
          <a:endParaRPr lang="ru-RU" sz="2800" b="1" i="0" dirty="0">
            <a:solidFill>
              <a:srgbClr val="FF0000"/>
            </a:solidFill>
            <a:latin typeface="+mn-lt"/>
            <a:cs typeface="Times New Roman" pitchFamily="18" charset="0"/>
          </a:endParaRPr>
        </a:p>
      </dgm:t>
    </dgm:pt>
    <dgm:pt modelId="{683017C5-8B70-4997-BBD7-A6BCAC13820B}" type="parTrans" cxnId="{69419C28-E7A8-4FA4-B1F8-647C20DC93E2}">
      <dgm:prSet/>
      <dgm:spPr/>
      <dgm:t>
        <a:bodyPr/>
        <a:lstStyle/>
        <a:p>
          <a:endParaRPr lang="ru-RU"/>
        </a:p>
      </dgm:t>
    </dgm:pt>
    <dgm:pt modelId="{91F967B4-DCCA-4CB8-890E-2C5F9C0DA2DE}" type="sibTrans" cxnId="{69419C28-E7A8-4FA4-B1F8-647C20DC93E2}">
      <dgm:prSet/>
      <dgm:spPr/>
      <dgm:t>
        <a:bodyPr/>
        <a:lstStyle/>
        <a:p>
          <a:endParaRPr lang="ru-RU"/>
        </a:p>
      </dgm:t>
    </dgm:pt>
    <dgm:pt modelId="{CF29BB53-6F9E-4284-B076-5B25D8AC0A97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i="1" dirty="0" smtClean="0">
              <a:solidFill>
                <a:srgbClr val="7030A0"/>
              </a:solidFill>
            </a:rPr>
            <a:t>Інерційні</a:t>
          </a:r>
          <a:endParaRPr lang="ru-RU" b="1" i="1" dirty="0">
            <a:solidFill>
              <a:srgbClr val="7030A0"/>
            </a:solidFill>
          </a:endParaRPr>
        </a:p>
      </dgm:t>
    </dgm:pt>
    <dgm:pt modelId="{AF8A9729-296E-41F2-A5D7-A9221ACE6A96}" type="parTrans" cxnId="{38D0D229-ABE2-40BB-9D3C-AEEA9817A10D}">
      <dgm:prSet/>
      <dgm:spPr/>
      <dgm:t>
        <a:bodyPr/>
        <a:lstStyle/>
        <a:p>
          <a:endParaRPr lang="ru-RU"/>
        </a:p>
      </dgm:t>
    </dgm:pt>
    <dgm:pt modelId="{5178A135-5109-4DA2-AE95-CC5C9D87E92A}" type="sibTrans" cxnId="{38D0D229-ABE2-40BB-9D3C-AEEA9817A10D}">
      <dgm:prSet/>
      <dgm:spPr/>
      <dgm:t>
        <a:bodyPr/>
        <a:lstStyle/>
        <a:p>
          <a:endParaRPr lang="ru-RU"/>
        </a:p>
      </dgm:t>
    </dgm:pt>
    <dgm:pt modelId="{BDEF7974-4340-4525-9F14-C8023C88C095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i="1" dirty="0" smtClean="0">
              <a:solidFill>
                <a:srgbClr val="7030A0"/>
              </a:solidFill>
            </a:rPr>
            <a:t>Фільтруючі</a:t>
          </a:r>
          <a:endParaRPr lang="ru-RU" b="1" i="1" dirty="0">
            <a:solidFill>
              <a:srgbClr val="7030A0"/>
            </a:solidFill>
          </a:endParaRPr>
        </a:p>
      </dgm:t>
    </dgm:pt>
    <dgm:pt modelId="{672B1878-02B0-4077-A22E-352994E71660}" type="parTrans" cxnId="{B6FF9F4E-1CE2-41BB-BA00-CED94532EB16}">
      <dgm:prSet/>
      <dgm:spPr/>
      <dgm:t>
        <a:bodyPr/>
        <a:lstStyle/>
        <a:p>
          <a:endParaRPr lang="ru-RU"/>
        </a:p>
      </dgm:t>
    </dgm:pt>
    <dgm:pt modelId="{EB7E91BD-3E5C-46BD-8374-53220D9179AC}" type="sibTrans" cxnId="{B6FF9F4E-1CE2-41BB-BA00-CED94532EB16}">
      <dgm:prSet/>
      <dgm:spPr/>
      <dgm:t>
        <a:bodyPr/>
        <a:lstStyle/>
        <a:p>
          <a:endParaRPr lang="ru-RU"/>
        </a:p>
      </dgm:t>
    </dgm:pt>
    <dgm:pt modelId="{544CA879-D167-4EE2-A151-ACB86930E63D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i="1" dirty="0" smtClean="0">
              <a:solidFill>
                <a:srgbClr val="7030A0"/>
              </a:solidFill>
            </a:rPr>
            <a:t>Комбіновані</a:t>
          </a:r>
          <a:endParaRPr lang="ru-RU" b="1" i="1" dirty="0">
            <a:solidFill>
              <a:srgbClr val="7030A0"/>
            </a:solidFill>
          </a:endParaRPr>
        </a:p>
      </dgm:t>
    </dgm:pt>
    <dgm:pt modelId="{FB1359ED-4D8B-4D25-B699-E9841DC599CE}" type="parTrans" cxnId="{E5577A99-EFF4-418E-AE5E-76F00455770F}">
      <dgm:prSet/>
      <dgm:spPr/>
      <dgm:t>
        <a:bodyPr/>
        <a:lstStyle/>
        <a:p>
          <a:endParaRPr lang="ru-RU"/>
        </a:p>
      </dgm:t>
    </dgm:pt>
    <dgm:pt modelId="{8F77C155-E106-4E44-B683-D94974F0311C}" type="sibTrans" cxnId="{E5577A99-EFF4-418E-AE5E-76F00455770F}">
      <dgm:prSet/>
      <dgm:spPr/>
      <dgm:t>
        <a:bodyPr/>
        <a:lstStyle/>
        <a:p>
          <a:endParaRPr lang="ru-RU"/>
        </a:p>
      </dgm:t>
    </dgm:pt>
    <dgm:pt modelId="{083880A8-25C0-4DED-8DC1-B6BD2BA22125}" type="pres">
      <dgm:prSet presAssocID="{172D2853-DC83-425C-A9E2-87C71410359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272388D-CC9F-4D34-9D7C-21618FE8E90C}" type="pres">
      <dgm:prSet presAssocID="{14C60EEF-2000-4BDF-B1A5-8F9E7D108537}" presName="hierRoot1" presStyleCnt="0">
        <dgm:presLayoutVars>
          <dgm:hierBranch val="init"/>
        </dgm:presLayoutVars>
      </dgm:prSet>
      <dgm:spPr/>
    </dgm:pt>
    <dgm:pt modelId="{B96F5AFF-DF0F-4802-8EE1-C1B7679C0C45}" type="pres">
      <dgm:prSet presAssocID="{14C60EEF-2000-4BDF-B1A5-8F9E7D108537}" presName="rootComposite1" presStyleCnt="0"/>
      <dgm:spPr/>
    </dgm:pt>
    <dgm:pt modelId="{083412FD-D110-4B69-978A-26C645C3926B}" type="pres">
      <dgm:prSet presAssocID="{14C60EEF-2000-4BDF-B1A5-8F9E7D108537}" presName="rootText1" presStyleLbl="node0" presStyleIdx="0" presStyleCnt="1" custAng="0" custScaleX="140777" custScaleY="1065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0BDE8C-4002-4021-9546-C94133383401}" type="pres">
      <dgm:prSet presAssocID="{14C60EEF-2000-4BDF-B1A5-8F9E7D10853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B6A2E68-D948-41E3-B2E0-4A04A06F3FB4}" type="pres">
      <dgm:prSet presAssocID="{14C60EEF-2000-4BDF-B1A5-8F9E7D108537}" presName="hierChild2" presStyleCnt="0"/>
      <dgm:spPr/>
    </dgm:pt>
    <dgm:pt modelId="{A8C4FF86-984D-4E9C-814E-C17107135405}" type="pres">
      <dgm:prSet presAssocID="{AF8A9729-296E-41F2-A5D7-A9221ACE6A9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32D2EE55-A178-436D-836D-D8AFB5803A54}" type="pres">
      <dgm:prSet presAssocID="{CF29BB53-6F9E-4284-B076-5B25D8AC0A97}" presName="hierRoot2" presStyleCnt="0">
        <dgm:presLayoutVars>
          <dgm:hierBranch val="init"/>
        </dgm:presLayoutVars>
      </dgm:prSet>
      <dgm:spPr/>
    </dgm:pt>
    <dgm:pt modelId="{091E6BB4-EEDE-404E-A9F0-2C862A0C92CB}" type="pres">
      <dgm:prSet presAssocID="{CF29BB53-6F9E-4284-B076-5B25D8AC0A97}" presName="rootComposite" presStyleCnt="0"/>
      <dgm:spPr/>
    </dgm:pt>
    <dgm:pt modelId="{79F32EAF-6259-4F56-BB32-966893F8A1CC}" type="pres">
      <dgm:prSet presAssocID="{CF29BB53-6F9E-4284-B076-5B25D8AC0A9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D793F2-1DF3-4E41-8C53-8AC14AB10DC9}" type="pres">
      <dgm:prSet presAssocID="{CF29BB53-6F9E-4284-B076-5B25D8AC0A97}" presName="rootConnector" presStyleLbl="node2" presStyleIdx="0" presStyleCnt="3"/>
      <dgm:spPr/>
      <dgm:t>
        <a:bodyPr/>
        <a:lstStyle/>
        <a:p>
          <a:endParaRPr lang="ru-RU"/>
        </a:p>
      </dgm:t>
    </dgm:pt>
    <dgm:pt modelId="{AA3421E1-DC75-4FFD-85F1-57BB3781E3EC}" type="pres">
      <dgm:prSet presAssocID="{CF29BB53-6F9E-4284-B076-5B25D8AC0A97}" presName="hierChild4" presStyleCnt="0"/>
      <dgm:spPr/>
    </dgm:pt>
    <dgm:pt modelId="{28BA9AD1-28C0-4CA9-A719-74445D37D33C}" type="pres">
      <dgm:prSet presAssocID="{CF29BB53-6F9E-4284-B076-5B25D8AC0A97}" presName="hierChild5" presStyleCnt="0"/>
      <dgm:spPr/>
    </dgm:pt>
    <dgm:pt modelId="{8D741A28-E801-4234-B77B-2A2C23CAC5F5}" type="pres">
      <dgm:prSet presAssocID="{672B1878-02B0-4077-A22E-352994E71660}" presName="Name37" presStyleLbl="parChTrans1D2" presStyleIdx="1" presStyleCnt="3"/>
      <dgm:spPr/>
      <dgm:t>
        <a:bodyPr/>
        <a:lstStyle/>
        <a:p>
          <a:endParaRPr lang="ru-RU"/>
        </a:p>
      </dgm:t>
    </dgm:pt>
    <dgm:pt modelId="{6010C8EA-F148-4E0B-B70D-282CC74265B0}" type="pres">
      <dgm:prSet presAssocID="{BDEF7974-4340-4525-9F14-C8023C88C095}" presName="hierRoot2" presStyleCnt="0">
        <dgm:presLayoutVars>
          <dgm:hierBranch val="init"/>
        </dgm:presLayoutVars>
      </dgm:prSet>
      <dgm:spPr/>
    </dgm:pt>
    <dgm:pt modelId="{E86CCF99-3DA6-4864-8D1E-E9527F8C3B1F}" type="pres">
      <dgm:prSet presAssocID="{BDEF7974-4340-4525-9F14-C8023C88C095}" presName="rootComposite" presStyleCnt="0"/>
      <dgm:spPr/>
    </dgm:pt>
    <dgm:pt modelId="{75643E09-8943-4A19-A98F-3BB38D696D76}" type="pres">
      <dgm:prSet presAssocID="{BDEF7974-4340-4525-9F14-C8023C88C09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607F5-24FC-4585-BA15-4C59797F358B}" type="pres">
      <dgm:prSet presAssocID="{BDEF7974-4340-4525-9F14-C8023C88C095}" presName="rootConnector" presStyleLbl="node2" presStyleIdx="1" presStyleCnt="3"/>
      <dgm:spPr/>
      <dgm:t>
        <a:bodyPr/>
        <a:lstStyle/>
        <a:p>
          <a:endParaRPr lang="ru-RU"/>
        </a:p>
      </dgm:t>
    </dgm:pt>
    <dgm:pt modelId="{4C279D50-7840-4578-9EDF-AC436B834BF4}" type="pres">
      <dgm:prSet presAssocID="{BDEF7974-4340-4525-9F14-C8023C88C095}" presName="hierChild4" presStyleCnt="0"/>
      <dgm:spPr/>
    </dgm:pt>
    <dgm:pt modelId="{8B27BC94-8071-4894-A944-9DEF20D12F10}" type="pres">
      <dgm:prSet presAssocID="{BDEF7974-4340-4525-9F14-C8023C88C095}" presName="hierChild5" presStyleCnt="0"/>
      <dgm:spPr/>
    </dgm:pt>
    <dgm:pt modelId="{0F963D6E-A4CB-447A-8DB9-7D1A54D1B3F2}" type="pres">
      <dgm:prSet presAssocID="{FB1359ED-4D8B-4D25-B699-E9841DC599C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BC55C7AA-70B1-4BFD-8D01-7687A67874A7}" type="pres">
      <dgm:prSet presAssocID="{544CA879-D167-4EE2-A151-ACB86930E63D}" presName="hierRoot2" presStyleCnt="0">
        <dgm:presLayoutVars>
          <dgm:hierBranch val="init"/>
        </dgm:presLayoutVars>
      </dgm:prSet>
      <dgm:spPr/>
    </dgm:pt>
    <dgm:pt modelId="{2F05FF15-C79C-4A16-B83A-5CED8BCEFE14}" type="pres">
      <dgm:prSet presAssocID="{544CA879-D167-4EE2-A151-ACB86930E63D}" presName="rootComposite" presStyleCnt="0"/>
      <dgm:spPr/>
    </dgm:pt>
    <dgm:pt modelId="{6EF88E1C-EC16-42AA-B89D-50CDFA6EE39F}" type="pres">
      <dgm:prSet presAssocID="{544CA879-D167-4EE2-A151-ACB86930E63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3FCB4-278B-4220-81D7-015392049F2C}" type="pres">
      <dgm:prSet presAssocID="{544CA879-D167-4EE2-A151-ACB86930E63D}" presName="rootConnector" presStyleLbl="node2" presStyleIdx="2" presStyleCnt="3"/>
      <dgm:spPr/>
      <dgm:t>
        <a:bodyPr/>
        <a:lstStyle/>
        <a:p>
          <a:endParaRPr lang="ru-RU"/>
        </a:p>
      </dgm:t>
    </dgm:pt>
    <dgm:pt modelId="{79641C44-B5BE-4D3B-AB8E-E2B66ECA1154}" type="pres">
      <dgm:prSet presAssocID="{544CA879-D167-4EE2-A151-ACB86930E63D}" presName="hierChild4" presStyleCnt="0"/>
      <dgm:spPr/>
    </dgm:pt>
    <dgm:pt modelId="{D743D2B1-7574-408A-AD4F-DF35F516F8D9}" type="pres">
      <dgm:prSet presAssocID="{544CA879-D167-4EE2-A151-ACB86930E63D}" presName="hierChild5" presStyleCnt="0"/>
      <dgm:spPr/>
    </dgm:pt>
    <dgm:pt modelId="{DFD04FFA-20DF-4315-8634-7C8178C9C48A}" type="pres">
      <dgm:prSet presAssocID="{14C60EEF-2000-4BDF-B1A5-8F9E7D108537}" presName="hierChild3" presStyleCnt="0"/>
      <dgm:spPr/>
    </dgm:pt>
  </dgm:ptLst>
  <dgm:cxnLst>
    <dgm:cxn modelId="{E6F9C54E-B804-46C9-84FE-63E78D30DADC}" type="presOf" srcId="{CF29BB53-6F9E-4284-B076-5B25D8AC0A97}" destId="{F0D793F2-1DF3-4E41-8C53-8AC14AB10DC9}" srcOrd="1" destOrd="0" presId="urn:microsoft.com/office/officeart/2005/8/layout/orgChart1"/>
    <dgm:cxn modelId="{D8F69059-7432-4E4E-97A1-8C6754334226}" type="presOf" srcId="{544CA879-D167-4EE2-A151-ACB86930E63D}" destId="{6EF88E1C-EC16-42AA-B89D-50CDFA6EE39F}" srcOrd="0" destOrd="0" presId="urn:microsoft.com/office/officeart/2005/8/layout/orgChart1"/>
    <dgm:cxn modelId="{38D0D229-ABE2-40BB-9D3C-AEEA9817A10D}" srcId="{14C60EEF-2000-4BDF-B1A5-8F9E7D108537}" destId="{CF29BB53-6F9E-4284-B076-5B25D8AC0A97}" srcOrd="0" destOrd="0" parTransId="{AF8A9729-296E-41F2-A5D7-A9221ACE6A96}" sibTransId="{5178A135-5109-4DA2-AE95-CC5C9D87E92A}"/>
    <dgm:cxn modelId="{69419C28-E7A8-4FA4-B1F8-647C20DC93E2}" srcId="{172D2853-DC83-425C-A9E2-87C714103590}" destId="{14C60EEF-2000-4BDF-B1A5-8F9E7D108537}" srcOrd="0" destOrd="0" parTransId="{683017C5-8B70-4997-BBD7-A6BCAC13820B}" sibTransId="{91F967B4-DCCA-4CB8-890E-2C5F9C0DA2DE}"/>
    <dgm:cxn modelId="{3D989030-374B-4ACC-9078-F2D6E29ECCCD}" type="presOf" srcId="{BDEF7974-4340-4525-9F14-C8023C88C095}" destId="{DC8607F5-24FC-4585-BA15-4C59797F358B}" srcOrd="1" destOrd="0" presId="urn:microsoft.com/office/officeart/2005/8/layout/orgChart1"/>
    <dgm:cxn modelId="{D38B61DC-A4E2-4CE9-B6BE-092E4F398A6B}" type="presOf" srcId="{672B1878-02B0-4077-A22E-352994E71660}" destId="{8D741A28-E801-4234-B77B-2A2C23CAC5F5}" srcOrd="0" destOrd="0" presId="urn:microsoft.com/office/officeart/2005/8/layout/orgChart1"/>
    <dgm:cxn modelId="{B6FF9F4E-1CE2-41BB-BA00-CED94532EB16}" srcId="{14C60EEF-2000-4BDF-B1A5-8F9E7D108537}" destId="{BDEF7974-4340-4525-9F14-C8023C88C095}" srcOrd="1" destOrd="0" parTransId="{672B1878-02B0-4077-A22E-352994E71660}" sibTransId="{EB7E91BD-3E5C-46BD-8374-53220D9179AC}"/>
    <dgm:cxn modelId="{906685A3-9FAE-4EE9-B6F3-E63B7E8B50E8}" type="presOf" srcId="{FB1359ED-4D8B-4D25-B699-E9841DC599CE}" destId="{0F963D6E-A4CB-447A-8DB9-7D1A54D1B3F2}" srcOrd="0" destOrd="0" presId="urn:microsoft.com/office/officeart/2005/8/layout/orgChart1"/>
    <dgm:cxn modelId="{3D221ACA-D636-42E5-8866-4822AE8AA0D8}" type="presOf" srcId="{544CA879-D167-4EE2-A151-ACB86930E63D}" destId="{1EA3FCB4-278B-4220-81D7-015392049F2C}" srcOrd="1" destOrd="0" presId="urn:microsoft.com/office/officeart/2005/8/layout/orgChart1"/>
    <dgm:cxn modelId="{E5577A99-EFF4-418E-AE5E-76F00455770F}" srcId="{14C60EEF-2000-4BDF-B1A5-8F9E7D108537}" destId="{544CA879-D167-4EE2-A151-ACB86930E63D}" srcOrd="2" destOrd="0" parTransId="{FB1359ED-4D8B-4D25-B699-E9841DC599CE}" sibTransId="{8F77C155-E106-4E44-B683-D94974F0311C}"/>
    <dgm:cxn modelId="{2EBC8D01-4121-461B-90D3-6163AD6FE449}" type="presOf" srcId="{14C60EEF-2000-4BDF-B1A5-8F9E7D108537}" destId="{083412FD-D110-4B69-978A-26C645C3926B}" srcOrd="0" destOrd="0" presId="urn:microsoft.com/office/officeart/2005/8/layout/orgChart1"/>
    <dgm:cxn modelId="{0E75E09D-C7A9-4C81-B0F6-E8A9A80694CE}" type="presOf" srcId="{AF8A9729-296E-41F2-A5D7-A9221ACE6A96}" destId="{A8C4FF86-984D-4E9C-814E-C17107135405}" srcOrd="0" destOrd="0" presId="urn:microsoft.com/office/officeart/2005/8/layout/orgChart1"/>
    <dgm:cxn modelId="{99BA16A4-0C65-4E5B-9CA0-DAFAEDFB7C10}" type="presOf" srcId="{CF29BB53-6F9E-4284-B076-5B25D8AC0A97}" destId="{79F32EAF-6259-4F56-BB32-966893F8A1CC}" srcOrd="0" destOrd="0" presId="urn:microsoft.com/office/officeart/2005/8/layout/orgChart1"/>
    <dgm:cxn modelId="{41D88427-4CDC-471E-90C0-79692709E5A7}" type="presOf" srcId="{172D2853-DC83-425C-A9E2-87C714103590}" destId="{083880A8-25C0-4DED-8DC1-B6BD2BA22125}" srcOrd="0" destOrd="0" presId="urn:microsoft.com/office/officeart/2005/8/layout/orgChart1"/>
    <dgm:cxn modelId="{DF75D0B1-55F6-4893-B583-561B3A8A3655}" type="presOf" srcId="{BDEF7974-4340-4525-9F14-C8023C88C095}" destId="{75643E09-8943-4A19-A98F-3BB38D696D76}" srcOrd="0" destOrd="0" presId="urn:microsoft.com/office/officeart/2005/8/layout/orgChart1"/>
    <dgm:cxn modelId="{CE1A8584-83BF-4923-9146-E5F0E68588B2}" type="presOf" srcId="{14C60EEF-2000-4BDF-B1A5-8F9E7D108537}" destId="{D30BDE8C-4002-4021-9546-C94133383401}" srcOrd="1" destOrd="0" presId="urn:microsoft.com/office/officeart/2005/8/layout/orgChart1"/>
    <dgm:cxn modelId="{3ABE792A-8E43-4D6F-B863-090B4578027A}" type="presParOf" srcId="{083880A8-25C0-4DED-8DC1-B6BD2BA22125}" destId="{7272388D-CC9F-4D34-9D7C-21618FE8E90C}" srcOrd="0" destOrd="0" presId="urn:microsoft.com/office/officeart/2005/8/layout/orgChart1"/>
    <dgm:cxn modelId="{9D2180AB-3D55-4D65-AC8B-6CE0B033244B}" type="presParOf" srcId="{7272388D-CC9F-4D34-9D7C-21618FE8E90C}" destId="{B96F5AFF-DF0F-4802-8EE1-C1B7679C0C45}" srcOrd="0" destOrd="0" presId="urn:microsoft.com/office/officeart/2005/8/layout/orgChart1"/>
    <dgm:cxn modelId="{4B4FEBD0-9DC1-43B5-A932-04488E943FE1}" type="presParOf" srcId="{B96F5AFF-DF0F-4802-8EE1-C1B7679C0C45}" destId="{083412FD-D110-4B69-978A-26C645C3926B}" srcOrd="0" destOrd="0" presId="urn:microsoft.com/office/officeart/2005/8/layout/orgChart1"/>
    <dgm:cxn modelId="{FEA47C0F-17F7-4A02-8333-016F1A977876}" type="presParOf" srcId="{B96F5AFF-DF0F-4802-8EE1-C1B7679C0C45}" destId="{D30BDE8C-4002-4021-9546-C94133383401}" srcOrd="1" destOrd="0" presId="urn:microsoft.com/office/officeart/2005/8/layout/orgChart1"/>
    <dgm:cxn modelId="{291EF312-BB13-4DB4-8AD7-68C59CDC9A5E}" type="presParOf" srcId="{7272388D-CC9F-4D34-9D7C-21618FE8E90C}" destId="{1B6A2E68-D948-41E3-B2E0-4A04A06F3FB4}" srcOrd="1" destOrd="0" presId="urn:microsoft.com/office/officeart/2005/8/layout/orgChart1"/>
    <dgm:cxn modelId="{FA6719B8-9ABD-43F7-AE9D-449287B5FC22}" type="presParOf" srcId="{1B6A2E68-D948-41E3-B2E0-4A04A06F3FB4}" destId="{A8C4FF86-984D-4E9C-814E-C17107135405}" srcOrd="0" destOrd="0" presId="urn:microsoft.com/office/officeart/2005/8/layout/orgChart1"/>
    <dgm:cxn modelId="{96DF5881-258F-4E77-AFF9-2796B3FE9C91}" type="presParOf" srcId="{1B6A2E68-D948-41E3-B2E0-4A04A06F3FB4}" destId="{32D2EE55-A178-436D-836D-D8AFB5803A54}" srcOrd="1" destOrd="0" presId="urn:microsoft.com/office/officeart/2005/8/layout/orgChart1"/>
    <dgm:cxn modelId="{389076F9-C0D2-4DEA-BE4C-C5FA989E19FB}" type="presParOf" srcId="{32D2EE55-A178-436D-836D-D8AFB5803A54}" destId="{091E6BB4-EEDE-404E-A9F0-2C862A0C92CB}" srcOrd="0" destOrd="0" presId="urn:microsoft.com/office/officeart/2005/8/layout/orgChart1"/>
    <dgm:cxn modelId="{7481982F-909F-429B-A4DE-DFA1CF087554}" type="presParOf" srcId="{091E6BB4-EEDE-404E-A9F0-2C862A0C92CB}" destId="{79F32EAF-6259-4F56-BB32-966893F8A1CC}" srcOrd="0" destOrd="0" presId="urn:microsoft.com/office/officeart/2005/8/layout/orgChart1"/>
    <dgm:cxn modelId="{CF185364-4286-4E94-B206-B099EC89ACFC}" type="presParOf" srcId="{091E6BB4-EEDE-404E-A9F0-2C862A0C92CB}" destId="{F0D793F2-1DF3-4E41-8C53-8AC14AB10DC9}" srcOrd="1" destOrd="0" presId="urn:microsoft.com/office/officeart/2005/8/layout/orgChart1"/>
    <dgm:cxn modelId="{80E73D8E-E659-4BA2-8F4F-8FFBB0D64ECF}" type="presParOf" srcId="{32D2EE55-A178-436D-836D-D8AFB5803A54}" destId="{AA3421E1-DC75-4FFD-85F1-57BB3781E3EC}" srcOrd="1" destOrd="0" presId="urn:microsoft.com/office/officeart/2005/8/layout/orgChart1"/>
    <dgm:cxn modelId="{1A740919-49DC-4DAB-9E7C-DE13BBF391AB}" type="presParOf" srcId="{32D2EE55-A178-436D-836D-D8AFB5803A54}" destId="{28BA9AD1-28C0-4CA9-A719-74445D37D33C}" srcOrd="2" destOrd="0" presId="urn:microsoft.com/office/officeart/2005/8/layout/orgChart1"/>
    <dgm:cxn modelId="{62649C22-02BC-4CD5-BDC5-557FF93558D7}" type="presParOf" srcId="{1B6A2E68-D948-41E3-B2E0-4A04A06F3FB4}" destId="{8D741A28-E801-4234-B77B-2A2C23CAC5F5}" srcOrd="2" destOrd="0" presId="urn:microsoft.com/office/officeart/2005/8/layout/orgChart1"/>
    <dgm:cxn modelId="{470756D6-62AB-4D99-BD06-E03A426E9D37}" type="presParOf" srcId="{1B6A2E68-D948-41E3-B2E0-4A04A06F3FB4}" destId="{6010C8EA-F148-4E0B-B70D-282CC74265B0}" srcOrd="3" destOrd="0" presId="urn:microsoft.com/office/officeart/2005/8/layout/orgChart1"/>
    <dgm:cxn modelId="{88C9AFAA-A2A3-4874-AE49-2433E346C8B3}" type="presParOf" srcId="{6010C8EA-F148-4E0B-B70D-282CC74265B0}" destId="{E86CCF99-3DA6-4864-8D1E-E9527F8C3B1F}" srcOrd="0" destOrd="0" presId="urn:microsoft.com/office/officeart/2005/8/layout/orgChart1"/>
    <dgm:cxn modelId="{B0A2AF8E-E233-4A29-8EE9-C4A033A589B8}" type="presParOf" srcId="{E86CCF99-3DA6-4864-8D1E-E9527F8C3B1F}" destId="{75643E09-8943-4A19-A98F-3BB38D696D76}" srcOrd="0" destOrd="0" presId="urn:microsoft.com/office/officeart/2005/8/layout/orgChart1"/>
    <dgm:cxn modelId="{72C6DE69-6310-4D08-89D6-BA332952284B}" type="presParOf" srcId="{E86CCF99-3DA6-4864-8D1E-E9527F8C3B1F}" destId="{DC8607F5-24FC-4585-BA15-4C59797F358B}" srcOrd="1" destOrd="0" presId="urn:microsoft.com/office/officeart/2005/8/layout/orgChart1"/>
    <dgm:cxn modelId="{C08F5623-95EA-4833-9DFD-027069452C17}" type="presParOf" srcId="{6010C8EA-F148-4E0B-B70D-282CC74265B0}" destId="{4C279D50-7840-4578-9EDF-AC436B834BF4}" srcOrd="1" destOrd="0" presId="urn:microsoft.com/office/officeart/2005/8/layout/orgChart1"/>
    <dgm:cxn modelId="{579AFC53-A0C1-4826-84A7-5068D904AFDD}" type="presParOf" srcId="{6010C8EA-F148-4E0B-B70D-282CC74265B0}" destId="{8B27BC94-8071-4894-A944-9DEF20D12F10}" srcOrd="2" destOrd="0" presId="urn:microsoft.com/office/officeart/2005/8/layout/orgChart1"/>
    <dgm:cxn modelId="{E2F9BE99-EFFF-4786-9232-A666E027764F}" type="presParOf" srcId="{1B6A2E68-D948-41E3-B2E0-4A04A06F3FB4}" destId="{0F963D6E-A4CB-447A-8DB9-7D1A54D1B3F2}" srcOrd="4" destOrd="0" presId="urn:microsoft.com/office/officeart/2005/8/layout/orgChart1"/>
    <dgm:cxn modelId="{23851280-277A-4D73-8529-3F400E120549}" type="presParOf" srcId="{1B6A2E68-D948-41E3-B2E0-4A04A06F3FB4}" destId="{BC55C7AA-70B1-4BFD-8D01-7687A67874A7}" srcOrd="5" destOrd="0" presId="urn:microsoft.com/office/officeart/2005/8/layout/orgChart1"/>
    <dgm:cxn modelId="{1BA3580E-8A4F-46AB-9520-80E9CBE3DEEF}" type="presParOf" srcId="{BC55C7AA-70B1-4BFD-8D01-7687A67874A7}" destId="{2F05FF15-C79C-4A16-B83A-5CED8BCEFE14}" srcOrd="0" destOrd="0" presId="urn:microsoft.com/office/officeart/2005/8/layout/orgChart1"/>
    <dgm:cxn modelId="{3CE922A0-3F8D-47F0-AA46-0B793651D15A}" type="presParOf" srcId="{2F05FF15-C79C-4A16-B83A-5CED8BCEFE14}" destId="{6EF88E1C-EC16-42AA-B89D-50CDFA6EE39F}" srcOrd="0" destOrd="0" presId="urn:microsoft.com/office/officeart/2005/8/layout/orgChart1"/>
    <dgm:cxn modelId="{1A866544-3B3B-4E59-A3CE-4FD9A348ED80}" type="presParOf" srcId="{2F05FF15-C79C-4A16-B83A-5CED8BCEFE14}" destId="{1EA3FCB4-278B-4220-81D7-015392049F2C}" srcOrd="1" destOrd="0" presId="urn:microsoft.com/office/officeart/2005/8/layout/orgChart1"/>
    <dgm:cxn modelId="{4F100C8C-B740-43B2-87A8-D26514CF9A7C}" type="presParOf" srcId="{BC55C7AA-70B1-4BFD-8D01-7687A67874A7}" destId="{79641C44-B5BE-4D3B-AB8E-E2B66ECA1154}" srcOrd="1" destOrd="0" presId="urn:microsoft.com/office/officeart/2005/8/layout/orgChart1"/>
    <dgm:cxn modelId="{3DA18AEB-5053-4C34-9B2D-1B798C86BBF3}" type="presParOf" srcId="{BC55C7AA-70B1-4BFD-8D01-7687A67874A7}" destId="{D743D2B1-7574-408A-AD4F-DF35F516F8D9}" srcOrd="2" destOrd="0" presId="urn:microsoft.com/office/officeart/2005/8/layout/orgChart1"/>
    <dgm:cxn modelId="{0E33DB97-9FFC-4172-8B50-F6466CB559FC}" type="presParOf" srcId="{7272388D-CC9F-4D34-9D7C-21618FE8E90C}" destId="{DFD04FFA-20DF-4315-8634-7C8178C9C4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20AF7-B93D-4EC0-9032-A62087B920B8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B406D5-9E30-4469-BE1E-5380FBCD49E5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886629-6EF8-45EB-B6F1-D1819FFFF399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0"/>
            <a:gd name="adj2" fmla="val 54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8FF202-4274-4DFE-8F99-4F9B754AC7E8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16200000"/>
            <a:gd name="adj2" fmla="val 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6B7D86-F0D5-4776-B0C1-A32615E469BB}">
      <dsp:nvSpPr>
        <dsp:cNvPr id="0" name=""/>
        <dsp:cNvSpPr/>
      </dsp:nvSpPr>
      <dsp:spPr>
        <a:xfrm>
          <a:off x="3357562" y="2214562"/>
          <a:ext cx="2428875" cy="24288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00"/>
              </a:solidFill>
            </a:rPr>
            <a:t>Фактори які впливають на запиленість повітря</a:t>
          </a:r>
          <a:endParaRPr lang="ru-RU" sz="2100" kern="1200" dirty="0"/>
        </a:p>
      </dsp:txBody>
      <dsp:txXfrm>
        <a:off x="3713263" y="2570263"/>
        <a:ext cx="1717473" cy="1717473"/>
      </dsp:txXfrm>
    </dsp:sp>
    <dsp:sp modelId="{6D9478EF-31B1-431C-99F1-6A790A8D7126}">
      <dsp:nvSpPr>
        <dsp:cNvPr id="0" name=""/>
        <dsp:cNvSpPr/>
      </dsp:nvSpPr>
      <dsp:spPr>
        <a:xfrm>
          <a:off x="3721893" y="1558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970883" y="250548"/>
        <a:ext cx="1202232" cy="1202232"/>
      </dsp:txXfrm>
    </dsp:sp>
    <dsp:sp modelId="{6F1A2A86-EA12-43B4-B992-0EB4E4A4215A}">
      <dsp:nvSpPr>
        <dsp:cNvPr id="0" name=""/>
        <dsp:cNvSpPr/>
      </dsp:nvSpPr>
      <dsp:spPr>
        <a:xfrm>
          <a:off x="6299229" y="2578893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6548219" y="2827883"/>
        <a:ext cx="1202232" cy="1202232"/>
      </dsp:txXfrm>
    </dsp:sp>
    <dsp:sp modelId="{48959050-D719-4458-999B-9CF2FB1BB9B3}">
      <dsp:nvSpPr>
        <dsp:cNvPr id="0" name=""/>
        <dsp:cNvSpPr/>
      </dsp:nvSpPr>
      <dsp:spPr>
        <a:xfrm>
          <a:off x="3721893" y="5156229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3970883" y="5405219"/>
        <a:ext cx="1202232" cy="1202232"/>
      </dsp:txXfrm>
    </dsp:sp>
    <dsp:sp modelId="{3DD03D65-5642-44D8-A704-DAA3D9C1F815}">
      <dsp:nvSpPr>
        <dsp:cNvPr id="0" name=""/>
        <dsp:cNvSpPr/>
      </dsp:nvSpPr>
      <dsp:spPr>
        <a:xfrm>
          <a:off x="1144558" y="2578893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393548" y="2827883"/>
        <a:ext cx="1202232" cy="1202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20AF7-B93D-4EC0-9032-A62087B920B8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B406D5-9E30-4469-BE1E-5380FBCD49E5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886629-6EF8-45EB-B6F1-D1819FFFF399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0"/>
            <a:gd name="adj2" fmla="val 54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8FF202-4274-4DFE-8F99-4F9B754AC7E8}">
      <dsp:nvSpPr>
        <dsp:cNvPr id="0" name=""/>
        <dsp:cNvSpPr/>
      </dsp:nvSpPr>
      <dsp:spPr>
        <a:xfrm>
          <a:off x="1933456" y="790456"/>
          <a:ext cx="5277086" cy="5277086"/>
        </a:xfrm>
        <a:prstGeom prst="blockArc">
          <a:avLst>
            <a:gd name="adj1" fmla="val 16200000"/>
            <a:gd name="adj2" fmla="val 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tint val="6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6B7D86-F0D5-4776-B0C1-A32615E469BB}">
      <dsp:nvSpPr>
        <dsp:cNvPr id="0" name=""/>
        <dsp:cNvSpPr/>
      </dsp:nvSpPr>
      <dsp:spPr>
        <a:xfrm>
          <a:off x="3357562" y="2214562"/>
          <a:ext cx="2428875" cy="24288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00"/>
              </a:solidFill>
            </a:rPr>
            <a:t>Фактори які впливають на запиленість повітря</a:t>
          </a:r>
          <a:endParaRPr lang="ru-RU" sz="2100" b="1" kern="1200" dirty="0">
            <a:solidFill>
              <a:srgbClr val="FF0000"/>
            </a:solidFill>
          </a:endParaRPr>
        </a:p>
      </dsp:txBody>
      <dsp:txXfrm>
        <a:off x="3713263" y="2570263"/>
        <a:ext cx="1717473" cy="1717473"/>
      </dsp:txXfrm>
    </dsp:sp>
    <dsp:sp modelId="{6D9478EF-31B1-431C-99F1-6A790A8D7126}">
      <dsp:nvSpPr>
        <dsp:cNvPr id="0" name=""/>
        <dsp:cNvSpPr/>
      </dsp:nvSpPr>
      <dsp:spPr>
        <a:xfrm>
          <a:off x="3721893" y="1558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</a:rPr>
            <a:t>Кліматичні умови праці</a:t>
          </a:r>
          <a:endParaRPr lang="ru-RU" sz="2000" b="1" kern="1200" dirty="0">
            <a:solidFill>
              <a:srgbClr val="FFFF00"/>
            </a:solidFill>
          </a:endParaRPr>
        </a:p>
      </dsp:txBody>
      <dsp:txXfrm>
        <a:off x="3970883" y="250548"/>
        <a:ext cx="1202232" cy="1202232"/>
      </dsp:txXfrm>
    </dsp:sp>
    <dsp:sp modelId="{6F1A2A86-EA12-43B4-B992-0EB4E4A4215A}">
      <dsp:nvSpPr>
        <dsp:cNvPr id="0" name=""/>
        <dsp:cNvSpPr/>
      </dsp:nvSpPr>
      <dsp:spPr>
        <a:xfrm>
          <a:off x="6299229" y="2578893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</a:rPr>
            <a:t>Вид с/г робіт</a:t>
          </a:r>
          <a:endParaRPr lang="ru-RU" sz="2000" b="1" kern="1200" dirty="0">
            <a:solidFill>
              <a:srgbClr val="FFFF00"/>
            </a:solidFill>
          </a:endParaRPr>
        </a:p>
      </dsp:txBody>
      <dsp:txXfrm>
        <a:off x="6548219" y="2827883"/>
        <a:ext cx="1202232" cy="1202232"/>
      </dsp:txXfrm>
    </dsp:sp>
    <dsp:sp modelId="{48959050-D719-4458-999B-9CF2FB1BB9B3}">
      <dsp:nvSpPr>
        <dsp:cNvPr id="0" name=""/>
        <dsp:cNvSpPr/>
      </dsp:nvSpPr>
      <dsp:spPr>
        <a:xfrm>
          <a:off x="3721893" y="5156229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</a:rPr>
            <a:t>МТА</a:t>
          </a:r>
          <a:endParaRPr lang="ru-RU" sz="2000" b="1" kern="1200" dirty="0">
            <a:solidFill>
              <a:srgbClr val="FFFF00"/>
            </a:solidFill>
          </a:endParaRPr>
        </a:p>
      </dsp:txBody>
      <dsp:txXfrm>
        <a:off x="3970883" y="5405219"/>
        <a:ext cx="1202232" cy="1202232"/>
      </dsp:txXfrm>
    </dsp:sp>
    <dsp:sp modelId="{3DD03D65-5642-44D8-A704-DAA3D9C1F815}">
      <dsp:nvSpPr>
        <dsp:cNvPr id="0" name=""/>
        <dsp:cNvSpPr/>
      </dsp:nvSpPr>
      <dsp:spPr>
        <a:xfrm>
          <a:off x="1144558" y="2578893"/>
          <a:ext cx="1700212" cy="17002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</a:rPr>
            <a:t>Тип тракторного рушія</a:t>
          </a:r>
          <a:endParaRPr lang="ru-RU" sz="2000" b="1" kern="1200" dirty="0">
            <a:solidFill>
              <a:srgbClr val="FFFF00"/>
            </a:solidFill>
          </a:endParaRPr>
        </a:p>
      </dsp:txBody>
      <dsp:txXfrm>
        <a:off x="1393548" y="2827883"/>
        <a:ext cx="1202232" cy="1202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63D6E-A4CB-447A-8DB9-7D1A54D1B3F2}">
      <dsp:nvSpPr>
        <dsp:cNvPr id="0" name=""/>
        <dsp:cNvSpPr/>
      </dsp:nvSpPr>
      <dsp:spPr>
        <a:xfrm>
          <a:off x="4338228" y="3506130"/>
          <a:ext cx="3069328" cy="5326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46"/>
              </a:lnTo>
              <a:lnTo>
                <a:pt x="3069328" y="266346"/>
              </a:lnTo>
              <a:lnTo>
                <a:pt x="3069328" y="5326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41A28-E801-4234-B77B-2A2C23CAC5F5}">
      <dsp:nvSpPr>
        <dsp:cNvPr id="0" name=""/>
        <dsp:cNvSpPr/>
      </dsp:nvSpPr>
      <dsp:spPr>
        <a:xfrm>
          <a:off x="4292508" y="3506130"/>
          <a:ext cx="91440" cy="5326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26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4FF86-984D-4E9C-814E-C17107135405}">
      <dsp:nvSpPr>
        <dsp:cNvPr id="0" name=""/>
        <dsp:cNvSpPr/>
      </dsp:nvSpPr>
      <dsp:spPr>
        <a:xfrm>
          <a:off x="1268899" y="3506130"/>
          <a:ext cx="3069328" cy="532693"/>
        </a:xfrm>
        <a:custGeom>
          <a:avLst/>
          <a:gdLst/>
          <a:ahLst/>
          <a:cxnLst/>
          <a:rect l="0" t="0" r="0" b="0"/>
          <a:pathLst>
            <a:path>
              <a:moveTo>
                <a:pt x="3069328" y="0"/>
              </a:moveTo>
              <a:lnTo>
                <a:pt x="3069328" y="266346"/>
              </a:lnTo>
              <a:lnTo>
                <a:pt x="0" y="266346"/>
              </a:lnTo>
              <a:lnTo>
                <a:pt x="0" y="5326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412FD-D110-4B69-978A-26C645C3926B}">
      <dsp:nvSpPr>
        <dsp:cNvPr id="0" name=""/>
        <dsp:cNvSpPr/>
      </dsp:nvSpPr>
      <dsp:spPr>
        <a:xfrm>
          <a:off x="2552728" y="2154306"/>
          <a:ext cx="3570998" cy="1351823"/>
        </a:xfrm>
        <a:prstGeom prst="rect">
          <a:avLst/>
        </a:prstGeom>
        <a:gradFill rotWithShape="1">
          <a:gsLst>
            <a:gs pos="0">
              <a:schemeClr val="accent3">
                <a:tint val="73000"/>
                <a:satMod val="150000"/>
              </a:schemeClr>
            </a:gs>
            <a:gs pos="25000">
              <a:schemeClr val="accent3">
                <a:tint val="96000"/>
                <a:shade val="80000"/>
                <a:satMod val="105000"/>
              </a:schemeClr>
            </a:gs>
            <a:gs pos="38000">
              <a:schemeClr val="accent3">
                <a:tint val="96000"/>
                <a:shade val="59000"/>
                <a:satMod val="120000"/>
              </a:schemeClr>
            </a:gs>
            <a:gs pos="55000">
              <a:schemeClr val="accent3">
                <a:shade val="57000"/>
                <a:satMod val="120000"/>
              </a:schemeClr>
            </a:gs>
            <a:gs pos="80000">
              <a:schemeClr val="accent3">
                <a:shade val="56000"/>
                <a:satMod val="145000"/>
              </a:schemeClr>
            </a:gs>
            <a:gs pos="88000">
              <a:schemeClr val="accent3">
                <a:shade val="63000"/>
                <a:satMod val="160000"/>
              </a:schemeClr>
            </a:gs>
            <a:gs pos="100000">
              <a:schemeClr val="accent3"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3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3">
              <a:shade val="30000"/>
              <a:satMod val="200000"/>
            </a:schemeClr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i="0" kern="1200" dirty="0" smtClean="0">
              <a:solidFill>
                <a:srgbClr val="FF0000"/>
              </a:solidFill>
              <a:latin typeface="+mn-lt"/>
              <a:cs typeface="Times New Roman" pitchFamily="18" charset="0"/>
            </a:rPr>
            <a:t>Повітроочисники</a:t>
          </a:r>
          <a:endParaRPr lang="ru-RU" sz="2800" b="1" i="0" kern="1200" dirty="0">
            <a:solidFill>
              <a:srgbClr val="FF0000"/>
            </a:solidFill>
            <a:latin typeface="+mn-lt"/>
            <a:cs typeface="Times New Roman" pitchFamily="18" charset="0"/>
          </a:endParaRPr>
        </a:p>
      </dsp:txBody>
      <dsp:txXfrm>
        <a:off x="2552728" y="2154306"/>
        <a:ext cx="3570998" cy="1351823"/>
      </dsp:txXfrm>
    </dsp:sp>
    <dsp:sp modelId="{79F32EAF-6259-4F56-BB32-966893F8A1CC}">
      <dsp:nvSpPr>
        <dsp:cNvPr id="0" name=""/>
        <dsp:cNvSpPr/>
      </dsp:nvSpPr>
      <dsp:spPr>
        <a:xfrm>
          <a:off x="582" y="4038823"/>
          <a:ext cx="2536634" cy="1268317"/>
        </a:xfrm>
        <a:prstGeom prst="rect">
          <a:avLst/>
        </a:prstGeom>
        <a:gradFill rotWithShape="1">
          <a:gsLst>
            <a:gs pos="0">
              <a:schemeClr val="accent2">
                <a:tint val="73000"/>
                <a:satMod val="150000"/>
              </a:schemeClr>
            </a:gs>
            <a:gs pos="25000">
              <a:schemeClr val="accent2">
                <a:tint val="96000"/>
                <a:shade val="80000"/>
                <a:satMod val="105000"/>
              </a:schemeClr>
            </a:gs>
            <a:gs pos="38000">
              <a:schemeClr val="accent2">
                <a:tint val="96000"/>
                <a:shade val="59000"/>
                <a:satMod val="120000"/>
              </a:schemeClr>
            </a:gs>
            <a:gs pos="55000">
              <a:schemeClr val="accent2">
                <a:shade val="57000"/>
                <a:satMod val="120000"/>
              </a:schemeClr>
            </a:gs>
            <a:gs pos="80000">
              <a:schemeClr val="accent2">
                <a:shade val="56000"/>
                <a:satMod val="145000"/>
              </a:schemeClr>
            </a:gs>
            <a:gs pos="88000">
              <a:schemeClr val="accent2">
                <a:shade val="63000"/>
                <a:satMod val="160000"/>
              </a:schemeClr>
            </a:gs>
            <a:gs pos="100000">
              <a:schemeClr val="accent2">
                <a:tint val="99555"/>
                <a:satMod val="155000"/>
              </a:schemeClr>
            </a:gs>
          </a:gsLst>
          <a:lin ang="5400000" scaled="1"/>
        </a:gradFill>
        <a:ln w="9525" cap="flat" cmpd="sng" algn="ctr">
          <a:solidFill>
            <a:schemeClr val="accent2">
              <a:shade val="60000"/>
              <a:satMod val="300000"/>
            </a:schemeClr>
          </a:solidFill>
          <a:prstDash val="solid"/>
        </a:ln>
        <a:effectLst>
          <a:glow rad="70000">
            <a:schemeClr val="accent2">
              <a:tint val="30000"/>
              <a:shade val="95000"/>
              <a:satMod val="300000"/>
              <a:alpha val="50000"/>
            </a:schemeClr>
          </a:glo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rgbClr val="7030A0"/>
              </a:solidFill>
            </a:rPr>
            <a:t>Інерційні</a:t>
          </a:r>
          <a:endParaRPr lang="ru-RU" sz="3200" b="1" i="1" kern="1200" dirty="0">
            <a:solidFill>
              <a:srgbClr val="7030A0"/>
            </a:solidFill>
          </a:endParaRPr>
        </a:p>
      </dsp:txBody>
      <dsp:txXfrm>
        <a:off x="582" y="4038823"/>
        <a:ext cx="2536634" cy="1268317"/>
      </dsp:txXfrm>
    </dsp:sp>
    <dsp:sp modelId="{75643E09-8943-4A19-A98F-3BB38D696D76}">
      <dsp:nvSpPr>
        <dsp:cNvPr id="0" name=""/>
        <dsp:cNvSpPr/>
      </dsp:nvSpPr>
      <dsp:spPr>
        <a:xfrm>
          <a:off x="3069910" y="4038823"/>
          <a:ext cx="2536634" cy="1268317"/>
        </a:xfrm>
        <a:prstGeom prst="rect">
          <a:avLst/>
        </a:prstGeom>
        <a:gradFill rotWithShape="1">
          <a:gsLst>
            <a:gs pos="0">
              <a:schemeClr val="accent2">
                <a:tint val="73000"/>
                <a:satMod val="150000"/>
              </a:schemeClr>
            </a:gs>
            <a:gs pos="25000">
              <a:schemeClr val="accent2">
                <a:tint val="96000"/>
                <a:shade val="80000"/>
                <a:satMod val="105000"/>
              </a:schemeClr>
            </a:gs>
            <a:gs pos="38000">
              <a:schemeClr val="accent2">
                <a:tint val="96000"/>
                <a:shade val="59000"/>
                <a:satMod val="120000"/>
              </a:schemeClr>
            </a:gs>
            <a:gs pos="55000">
              <a:schemeClr val="accent2">
                <a:shade val="57000"/>
                <a:satMod val="120000"/>
              </a:schemeClr>
            </a:gs>
            <a:gs pos="80000">
              <a:schemeClr val="accent2">
                <a:shade val="56000"/>
                <a:satMod val="145000"/>
              </a:schemeClr>
            </a:gs>
            <a:gs pos="88000">
              <a:schemeClr val="accent2">
                <a:shade val="63000"/>
                <a:satMod val="160000"/>
              </a:schemeClr>
            </a:gs>
            <a:gs pos="100000">
              <a:schemeClr val="accent2">
                <a:tint val="99555"/>
                <a:satMod val="155000"/>
              </a:schemeClr>
            </a:gs>
          </a:gsLst>
          <a:lin ang="5400000" scaled="1"/>
        </a:gradFill>
        <a:ln w="9525" cap="flat" cmpd="sng" algn="ctr">
          <a:solidFill>
            <a:schemeClr val="accent2">
              <a:shade val="60000"/>
              <a:satMod val="300000"/>
            </a:schemeClr>
          </a:solidFill>
          <a:prstDash val="solid"/>
        </a:ln>
        <a:effectLst>
          <a:glow rad="70000">
            <a:schemeClr val="accent2">
              <a:tint val="30000"/>
              <a:shade val="95000"/>
              <a:satMod val="300000"/>
              <a:alpha val="50000"/>
            </a:schemeClr>
          </a:glo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rgbClr val="7030A0"/>
              </a:solidFill>
            </a:rPr>
            <a:t>Фільтруючі</a:t>
          </a:r>
          <a:endParaRPr lang="ru-RU" sz="3200" b="1" i="1" kern="1200" dirty="0">
            <a:solidFill>
              <a:srgbClr val="7030A0"/>
            </a:solidFill>
          </a:endParaRPr>
        </a:p>
      </dsp:txBody>
      <dsp:txXfrm>
        <a:off x="3069910" y="4038823"/>
        <a:ext cx="2536634" cy="1268317"/>
      </dsp:txXfrm>
    </dsp:sp>
    <dsp:sp modelId="{6EF88E1C-EC16-42AA-B89D-50CDFA6EE39F}">
      <dsp:nvSpPr>
        <dsp:cNvPr id="0" name=""/>
        <dsp:cNvSpPr/>
      </dsp:nvSpPr>
      <dsp:spPr>
        <a:xfrm>
          <a:off x="6139238" y="4038823"/>
          <a:ext cx="2536634" cy="1268317"/>
        </a:xfrm>
        <a:prstGeom prst="rect">
          <a:avLst/>
        </a:prstGeom>
        <a:gradFill rotWithShape="1">
          <a:gsLst>
            <a:gs pos="0">
              <a:schemeClr val="accent2">
                <a:tint val="73000"/>
                <a:satMod val="150000"/>
              </a:schemeClr>
            </a:gs>
            <a:gs pos="25000">
              <a:schemeClr val="accent2">
                <a:tint val="96000"/>
                <a:shade val="80000"/>
                <a:satMod val="105000"/>
              </a:schemeClr>
            </a:gs>
            <a:gs pos="38000">
              <a:schemeClr val="accent2">
                <a:tint val="96000"/>
                <a:shade val="59000"/>
                <a:satMod val="120000"/>
              </a:schemeClr>
            </a:gs>
            <a:gs pos="55000">
              <a:schemeClr val="accent2">
                <a:shade val="57000"/>
                <a:satMod val="120000"/>
              </a:schemeClr>
            </a:gs>
            <a:gs pos="80000">
              <a:schemeClr val="accent2">
                <a:shade val="56000"/>
                <a:satMod val="145000"/>
              </a:schemeClr>
            </a:gs>
            <a:gs pos="88000">
              <a:schemeClr val="accent2">
                <a:shade val="63000"/>
                <a:satMod val="160000"/>
              </a:schemeClr>
            </a:gs>
            <a:gs pos="100000">
              <a:schemeClr val="accent2"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2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2">
              <a:shade val="30000"/>
              <a:satMod val="20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rgbClr val="7030A0"/>
              </a:solidFill>
            </a:rPr>
            <a:t>Комбіновані</a:t>
          </a:r>
          <a:endParaRPr lang="ru-RU" sz="3200" b="1" i="1" kern="1200" dirty="0">
            <a:solidFill>
              <a:srgbClr val="7030A0"/>
            </a:solidFill>
          </a:endParaRPr>
        </a:p>
      </dsp:txBody>
      <dsp:txXfrm>
        <a:off x="6139238" y="4038823"/>
        <a:ext cx="2536634" cy="1268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0" y="115888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Тема уроку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uk-UA" sz="4000" b="1" dirty="0" smtClean="0"/>
          </a:p>
          <a:p>
            <a:pPr algn="ctr">
              <a:buNone/>
            </a:pPr>
            <a:r>
              <a:rPr lang="uk-UA" sz="4000" b="1" dirty="0" smtClean="0"/>
              <a:t>Призначення, будова та принцип дії повітроочисника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План уроку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r>
              <a:rPr lang="uk-UA" dirty="0" smtClean="0"/>
              <a:t>Призначення, будова та принцип дії </a:t>
            </a:r>
            <a:r>
              <a:rPr lang="uk-UA" dirty="0" err="1" smtClean="0"/>
              <a:t>передочисника</a:t>
            </a:r>
            <a:r>
              <a:rPr lang="uk-UA" dirty="0" smtClean="0"/>
              <a:t> типу </a:t>
            </a:r>
            <a:r>
              <a:rPr lang="uk-UA" dirty="0" err="1" smtClean="0"/>
              <a:t>моноциклон</a:t>
            </a:r>
            <a:r>
              <a:rPr lang="uk-UA" dirty="0" smtClean="0"/>
              <a:t>.</a:t>
            </a:r>
          </a:p>
          <a:p>
            <a:r>
              <a:rPr lang="uk-UA" dirty="0" smtClean="0"/>
              <a:t>Призначення, будова та принцип дії комбінованого повітроочисника. </a:t>
            </a:r>
          </a:p>
          <a:p>
            <a:pPr>
              <a:lnSpc>
                <a:spcPct val="150000"/>
              </a:lnSpc>
            </a:pPr>
            <a:r>
              <a:rPr lang="uk-UA" dirty="0" smtClean="0"/>
              <a:t>Технічне обслуговування </a:t>
            </a:r>
            <a:r>
              <a:rPr lang="uk-UA" dirty="0" err="1" smtClean="0"/>
              <a:t>повітроочісника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18304180"/>
              </p:ext>
            </p:extLst>
          </p:nvPr>
        </p:nvGraphicFramePr>
        <p:xfrm>
          <a:off x="251520" y="-603448"/>
          <a:ext cx="8676456" cy="746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Windows\System32\config\systemprofile\Pictures\Снимок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9" y="0"/>
            <a:ext cx="7056784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04664"/>
            <a:ext cx="633670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3813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92D050"/>
                </a:solidFill>
              </a:rPr>
              <a:t>Технічний диктант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964488" cy="5544616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uk-UA" dirty="0" smtClean="0"/>
              <a:t>          </a:t>
            </a:r>
            <a:r>
              <a:rPr lang="uk-UA" dirty="0" smtClean="0">
                <a:solidFill>
                  <a:srgbClr val="FFFF00"/>
                </a:solidFill>
              </a:rPr>
              <a:t>Повітря, що засмоктується в </a:t>
            </a:r>
            <a:r>
              <a:rPr lang="uk-UA" dirty="0" smtClean="0">
                <a:solidFill>
                  <a:srgbClr val="FF0000"/>
                </a:solidFill>
              </a:rPr>
              <a:t>1</a:t>
            </a:r>
            <a:r>
              <a:rPr lang="uk-UA" u="sng" dirty="0" smtClean="0">
                <a:solidFill>
                  <a:srgbClr val="FF0000"/>
                </a:solidFill>
              </a:rPr>
              <a:t>_______</a:t>
            </a:r>
            <a:r>
              <a:rPr lang="uk-UA" dirty="0" smtClean="0">
                <a:solidFill>
                  <a:srgbClr val="FFFF00"/>
                </a:solidFill>
              </a:rPr>
              <a:t>,проходить через</a:t>
            </a:r>
            <a:r>
              <a:rPr lang="uk-UA" dirty="0" smtClean="0">
                <a:solidFill>
                  <a:srgbClr val="FF0000"/>
                </a:solidFill>
              </a:rPr>
              <a:t>2____</a:t>
            </a:r>
            <a:r>
              <a:rPr lang="uk-UA" dirty="0" smtClean="0">
                <a:solidFill>
                  <a:srgbClr val="FFFF00"/>
                </a:solidFill>
              </a:rPr>
              <a:t>повітрозбірника і за допомогою напрямної крильчатки </a:t>
            </a:r>
            <a:r>
              <a:rPr lang="uk-UA" dirty="0" err="1" smtClean="0">
                <a:solidFill>
                  <a:srgbClr val="FFFF00"/>
                </a:solidFill>
              </a:rPr>
              <a:t>завихрюється.Під</a:t>
            </a:r>
            <a:r>
              <a:rPr lang="uk-UA" dirty="0" smtClean="0">
                <a:solidFill>
                  <a:srgbClr val="FFFF00"/>
                </a:solidFill>
              </a:rPr>
              <a:t> дією </a:t>
            </a:r>
            <a:r>
              <a:rPr lang="uk-UA" dirty="0" smtClean="0">
                <a:solidFill>
                  <a:srgbClr val="FF0000"/>
                </a:solidFill>
              </a:rPr>
              <a:t>3</a:t>
            </a:r>
            <a:r>
              <a:rPr lang="uk-UA" u="sng" dirty="0" smtClean="0">
                <a:solidFill>
                  <a:srgbClr val="FF0000"/>
                </a:solidFill>
              </a:rPr>
              <a:t>_________</a:t>
            </a:r>
            <a:r>
              <a:rPr lang="uk-UA" dirty="0" smtClean="0">
                <a:solidFill>
                  <a:srgbClr val="FFFF00"/>
                </a:solidFill>
              </a:rPr>
              <a:t> сил великі частинки пилу автоматично викидаються з повітроочисника через </a:t>
            </a:r>
            <a:r>
              <a:rPr lang="uk-UA" dirty="0" smtClean="0">
                <a:solidFill>
                  <a:srgbClr val="FF0000"/>
                </a:solidFill>
              </a:rPr>
              <a:t>4</a:t>
            </a:r>
            <a:r>
              <a:rPr lang="uk-UA" u="sng" dirty="0" smtClean="0">
                <a:solidFill>
                  <a:srgbClr val="FF0000"/>
                </a:solidFill>
              </a:rPr>
              <a:t>______</a:t>
            </a:r>
            <a:r>
              <a:rPr lang="uk-UA" dirty="0" smtClean="0">
                <a:solidFill>
                  <a:srgbClr val="FFFF00"/>
                </a:solidFill>
              </a:rPr>
              <a:t>.Пройшовши перед очисник,через повітропровід повітря опускається вниз до </a:t>
            </a:r>
            <a:r>
              <a:rPr lang="uk-UA" dirty="0" smtClean="0">
                <a:solidFill>
                  <a:srgbClr val="FF0000"/>
                </a:solidFill>
              </a:rPr>
              <a:t>5________  6_____  </a:t>
            </a:r>
            <a:r>
              <a:rPr lang="uk-UA" dirty="0" err="1" smtClean="0">
                <a:solidFill>
                  <a:srgbClr val="FFFF00"/>
                </a:solidFill>
              </a:rPr>
              <a:t>.Потік</a:t>
            </a:r>
            <a:r>
              <a:rPr lang="uk-UA" dirty="0" smtClean="0">
                <a:solidFill>
                  <a:srgbClr val="FFFF00"/>
                </a:solidFill>
              </a:rPr>
              <a:t> повітря після контакту з маслом очищається від пилу і </a:t>
            </a:r>
            <a:r>
              <a:rPr lang="uk-UA" dirty="0" smtClean="0">
                <a:solidFill>
                  <a:srgbClr val="FF0000"/>
                </a:solidFill>
              </a:rPr>
              <a:t>7_________</a:t>
            </a:r>
            <a:r>
              <a:rPr lang="uk-UA" dirty="0" smtClean="0">
                <a:solidFill>
                  <a:srgbClr val="FFFF00"/>
                </a:solidFill>
              </a:rPr>
              <a:t>. Напрям руху повітря завдяки </a:t>
            </a:r>
            <a:r>
              <a:rPr lang="uk-UA" dirty="0" smtClean="0">
                <a:solidFill>
                  <a:srgbClr val="FF0000"/>
                </a:solidFill>
              </a:rPr>
              <a:t>8_____</a:t>
            </a:r>
            <a:r>
              <a:rPr lang="uk-UA" dirty="0" smtClean="0">
                <a:solidFill>
                  <a:srgbClr val="FFFF00"/>
                </a:solidFill>
              </a:rPr>
              <a:t> різко змінюється,разом з краплинками масла воно проходить через фільтруючі </a:t>
            </a:r>
            <a:r>
              <a:rPr lang="uk-UA" dirty="0" err="1" smtClean="0">
                <a:solidFill>
                  <a:srgbClr val="FFFF00"/>
                </a:solidFill>
              </a:rPr>
              <a:t>елементи.Масло</a:t>
            </a:r>
            <a:r>
              <a:rPr lang="uk-UA" dirty="0" smtClean="0">
                <a:solidFill>
                  <a:srgbClr val="FFFF00"/>
                </a:solidFill>
              </a:rPr>
              <a:t> </a:t>
            </a:r>
            <a:r>
              <a:rPr lang="uk-UA" dirty="0" err="1" smtClean="0">
                <a:solidFill>
                  <a:srgbClr val="FFFF00"/>
                </a:solidFill>
              </a:rPr>
              <a:t>зволожує</a:t>
            </a:r>
            <a:r>
              <a:rPr lang="uk-UA" dirty="0" err="1" smtClean="0">
                <a:solidFill>
                  <a:srgbClr val="FF0000"/>
                </a:solidFill>
              </a:rPr>
              <a:t>9___</a:t>
            </a:r>
            <a:r>
              <a:rPr lang="uk-UA" dirty="0" smtClean="0">
                <a:solidFill>
                  <a:srgbClr val="FF0000"/>
                </a:solidFill>
              </a:rPr>
              <a:t>____</a:t>
            </a:r>
            <a:r>
              <a:rPr lang="uk-UA" dirty="0" smtClean="0">
                <a:solidFill>
                  <a:srgbClr val="FFFF00"/>
                </a:solidFill>
              </a:rPr>
              <a:t> і сприяє кращому очищенню повітря від </a:t>
            </a:r>
            <a:r>
              <a:rPr lang="uk-UA" dirty="0" smtClean="0">
                <a:solidFill>
                  <a:srgbClr val="FF0000"/>
                </a:solidFill>
              </a:rPr>
              <a:t>10_______  11____</a:t>
            </a:r>
            <a:r>
              <a:rPr lang="uk-UA" dirty="0" smtClean="0">
                <a:solidFill>
                  <a:srgbClr val="FFFF00"/>
                </a:solidFill>
              </a:rPr>
              <a:t>. Очищене повітря, проходить </a:t>
            </a:r>
            <a:r>
              <a:rPr lang="uk-UA" dirty="0" smtClean="0">
                <a:solidFill>
                  <a:srgbClr val="FF0000"/>
                </a:solidFill>
              </a:rPr>
              <a:t>12________</a:t>
            </a:r>
            <a:r>
              <a:rPr lang="uk-UA" dirty="0" smtClean="0">
                <a:solidFill>
                  <a:srgbClr val="FFFF00"/>
                </a:solidFill>
              </a:rPr>
              <a:t> до циліндрів двигуна. </a:t>
            </a:r>
            <a:endParaRPr lang="ru-RU" dirty="0" smtClean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92D050"/>
                </a:solidFill>
              </a:rPr>
              <a:t>Технічний диктант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964488" cy="5544616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uk-UA" dirty="0" smtClean="0"/>
              <a:t>          </a:t>
            </a:r>
            <a:r>
              <a:rPr lang="uk-UA" dirty="0" smtClean="0">
                <a:solidFill>
                  <a:srgbClr val="FFFF00"/>
                </a:solidFill>
              </a:rPr>
              <a:t>Повітря, що засмоктується в </a:t>
            </a:r>
            <a:r>
              <a:rPr lang="uk-UA" dirty="0" smtClean="0">
                <a:solidFill>
                  <a:srgbClr val="FF0000"/>
                </a:solidFill>
              </a:rPr>
              <a:t>1</a:t>
            </a:r>
            <a:r>
              <a:rPr lang="uk-UA" u="sng" dirty="0" smtClean="0">
                <a:solidFill>
                  <a:srgbClr val="0070C0"/>
                </a:solidFill>
              </a:rPr>
              <a:t>циліндри</a:t>
            </a:r>
            <a:r>
              <a:rPr lang="uk-UA" dirty="0" smtClean="0">
                <a:solidFill>
                  <a:srgbClr val="FFFF00"/>
                </a:solidFill>
              </a:rPr>
              <a:t>,проходить через</a:t>
            </a:r>
            <a:r>
              <a:rPr lang="uk-UA" dirty="0" smtClean="0">
                <a:solidFill>
                  <a:srgbClr val="FF0000"/>
                </a:solidFill>
              </a:rPr>
              <a:t>2</a:t>
            </a:r>
            <a:r>
              <a:rPr lang="uk-UA" u="sng" dirty="0" smtClean="0">
                <a:solidFill>
                  <a:srgbClr val="0070C0"/>
                </a:solidFill>
              </a:rPr>
              <a:t>сітку </a:t>
            </a:r>
            <a:r>
              <a:rPr lang="uk-UA" dirty="0" smtClean="0">
                <a:solidFill>
                  <a:srgbClr val="FFFF00"/>
                </a:solidFill>
              </a:rPr>
              <a:t>повітрозбірника і за допомогою напрямної крильчатки завихрюється. Під дією </a:t>
            </a:r>
            <a:r>
              <a:rPr lang="uk-UA" dirty="0" smtClean="0">
                <a:solidFill>
                  <a:srgbClr val="FF0000"/>
                </a:solidFill>
              </a:rPr>
              <a:t>3</a:t>
            </a:r>
            <a:r>
              <a:rPr lang="uk-UA" u="sng" dirty="0" smtClean="0">
                <a:solidFill>
                  <a:srgbClr val="0070C0"/>
                </a:solidFill>
              </a:rPr>
              <a:t>відцентрових</a:t>
            </a:r>
            <a:r>
              <a:rPr lang="uk-UA" dirty="0" smtClean="0">
                <a:solidFill>
                  <a:srgbClr val="FFFF00"/>
                </a:solidFill>
              </a:rPr>
              <a:t> сил великі частинки пилу автоматично викидаються з повітроочисника через </a:t>
            </a:r>
            <a:r>
              <a:rPr lang="uk-UA" dirty="0" smtClean="0">
                <a:solidFill>
                  <a:srgbClr val="FF0000"/>
                </a:solidFill>
              </a:rPr>
              <a:t>4</a:t>
            </a:r>
            <a:r>
              <a:rPr lang="uk-UA" u="sng" dirty="0" smtClean="0">
                <a:solidFill>
                  <a:srgbClr val="0070C0"/>
                </a:solidFill>
              </a:rPr>
              <a:t>отвори</a:t>
            </a:r>
            <a:r>
              <a:rPr lang="uk-UA" dirty="0" smtClean="0">
                <a:solidFill>
                  <a:srgbClr val="FF0000"/>
                </a:solidFill>
              </a:rPr>
              <a:t>. </a:t>
            </a:r>
            <a:r>
              <a:rPr lang="uk-UA" dirty="0" smtClean="0">
                <a:solidFill>
                  <a:srgbClr val="FFFF00"/>
                </a:solidFill>
              </a:rPr>
              <a:t>Пройшовши перед очисник,через повітропровід повітря опускається вниз до </a:t>
            </a:r>
            <a:r>
              <a:rPr lang="uk-UA" dirty="0" smtClean="0">
                <a:solidFill>
                  <a:srgbClr val="FF0000"/>
                </a:solidFill>
              </a:rPr>
              <a:t>5</a:t>
            </a:r>
            <a:r>
              <a:rPr lang="uk-UA" u="sng" dirty="0" smtClean="0">
                <a:solidFill>
                  <a:srgbClr val="0070C0"/>
                </a:solidFill>
              </a:rPr>
              <a:t>масляної</a:t>
            </a:r>
            <a:r>
              <a:rPr lang="uk-UA" u="sng" dirty="0" smtClean="0">
                <a:solidFill>
                  <a:srgbClr val="FF0000"/>
                </a:solidFill>
              </a:rPr>
              <a:t> 6</a:t>
            </a:r>
            <a:r>
              <a:rPr lang="uk-UA" u="sng" dirty="0" smtClean="0">
                <a:solidFill>
                  <a:srgbClr val="0070C0"/>
                </a:solidFill>
              </a:rPr>
              <a:t>ванни</a:t>
            </a:r>
            <a:r>
              <a:rPr lang="uk-UA" dirty="0" smtClean="0">
                <a:solidFill>
                  <a:srgbClr val="FF0000"/>
                </a:solidFill>
              </a:rPr>
              <a:t>.</a:t>
            </a:r>
            <a:r>
              <a:rPr lang="uk-UA" dirty="0" smtClean="0">
                <a:solidFill>
                  <a:srgbClr val="FFFF00"/>
                </a:solidFill>
              </a:rPr>
              <a:t> Потік повітря після контакту з маслом очищається від пилу і </a:t>
            </a:r>
            <a:r>
              <a:rPr lang="uk-UA" dirty="0" smtClean="0">
                <a:solidFill>
                  <a:srgbClr val="FF0000"/>
                </a:solidFill>
              </a:rPr>
              <a:t>7</a:t>
            </a:r>
            <a:r>
              <a:rPr lang="uk-UA" u="sng" dirty="0" smtClean="0">
                <a:solidFill>
                  <a:srgbClr val="0070C0"/>
                </a:solidFill>
              </a:rPr>
              <a:t>зволожується</a:t>
            </a:r>
            <a:r>
              <a:rPr lang="uk-UA" dirty="0" smtClean="0">
                <a:solidFill>
                  <a:srgbClr val="FF0000"/>
                </a:solidFill>
              </a:rPr>
              <a:t>.</a:t>
            </a:r>
            <a:r>
              <a:rPr lang="uk-UA" dirty="0" smtClean="0">
                <a:solidFill>
                  <a:srgbClr val="FFFF00"/>
                </a:solidFill>
              </a:rPr>
              <a:t> Напрям руху повітря завдяки </a:t>
            </a:r>
            <a:r>
              <a:rPr lang="uk-UA" dirty="0" smtClean="0">
                <a:solidFill>
                  <a:srgbClr val="FF0000"/>
                </a:solidFill>
              </a:rPr>
              <a:t>8</a:t>
            </a:r>
            <a:r>
              <a:rPr lang="uk-UA" u="sng" dirty="0" smtClean="0">
                <a:solidFill>
                  <a:srgbClr val="0070C0"/>
                </a:solidFill>
              </a:rPr>
              <a:t>чаші </a:t>
            </a:r>
            <a:r>
              <a:rPr lang="uk-UA" dirty="0" smtClean="0">
                <a:solidFill>
                  <a:srgbClr val="FFFF00"/>
                </a:solidFill>
              </a:rPr>
              <a:t>різко змінюється, разом з краплинками масла воно проходить через фільтруючі </a:t>
            </a:r>
            <a:r>
              <a:rPr lang="uk-UA" dirty="0" err="1" smtClean="0">
                <a:solidFill>
                  <a:srgbClr val="FFFF00"/>
                </a:solidFill>
              </a:rPr>
              <a:t>елементи.Масло</a:t>
            </a:r>
            <a:r>
              <a:rPr lang="uk-UA" dirty="0" smtClean="0">
                <a:solidFill>
                  <a:srgbClr val="FFFF00"/>
                </a:solidFill>
              </a:rPr>
              <a:t> зволожує </a:t>
            </a:r>
            <a:r>
              <a:rPr lang="uk-UA" dirty="0" smtClean="0">
                <a:solidFill>
                  <a:srgbClr val="FF0000"/>
                </a:solidFill>
              </a:rPr>
              <a:t>9</a:t>
            </a:r>
            <a:r>
              <a:rPr lang="uk-UA" u="sng" dirty="0" smtClean="0">
                <a:solidFill>
                  <a:srgbClr val="0070C0"/>
                </a:solidFill>
              </a:rPr>
              <a:t>фільтри</a:t>
            </a:r>
            <a:r>
              <a:rPr lang="uk-UA" dirty="0" smtClean="0">
                <a:solidFill>
                  <a:srgbClr val="FFFF00"/>
                </a:solidFill>
              </a:rPr>
              <a:t> і сприяє кращому очищенню повітря від </a:t>
            </a:r>
            <a:r>
              <a:rPr lang="uk-UA" dirty="0" smtClean="0">
                <a:solidFill>
                  <a:srgbClr val="FF0000"/>
                </a:solidFill>
              </a:rPr>
              <a:t>10</a:t>
            </a:r>
            <a:r>
              <a:rPr lang="uk-UA" u="sng" dirty="0" smtClean="0">
                <a:solidFill>
                  <a:srgbClr val="0070C0"/>
                </a:solidFill>
              </a:rPr>
              <a:t>дрібного </a:t>
            </a:r>
            <a:r>
              <a:rPr lang="uk-UA" u="sng" dirty="0" smtClean="0">
                <a:solidFill>
                  <a:srgbClr val="FF0000"/>
                </a:solidFill>
              </a:rPr>
              <a:t>11</a:t>
            </a:r>
            <a:r>
              <a:rPr lang="uk-UA" u="sng" dirty="0" smtClean="0">
                <a:solidFill>
                  <a:srgbClr val="0070C0"/>
                </a:solidFill>
              </a:rPr>
              <a:t>пилу</a:t>
            </a:r>
            <a:r>
              <a:rPr lang="uk-UA" dirty="0" smtClean="0">
                <a:solidFill>
                  <a:srgbClr val="FF0000"/>
                </a:solidFill>
              </a:rPr>
              <a:t>. </a:t>
            </a:r>
            <a:r>
              <a:rPr lang="uk-UA" dirty="0" smtClean="0">
                <a:solidFill>
                  <a:srgbClr val="FFFF00"/>
                </a:solidFill>
              </a:rPr>
              <a:t>Очищене повітря, проходить </a:t>
            </a:r>
            <a:r>
              <a:rPr lang="uk-UA" dirty="0" smtClean="0">
                <a:solidFill>
                  <a:srgbClr val="FF0000"/>
                </a:solidFill>
              </a:rPr>
              <a:t>12</a:t>
            </a:r>
            <a:r>
              <a:rPr lang="uk-UA" u="sng" dirty="0" smtClean="0">
                <a:solidFill>
                  <a:srgbClr val="0070C0"/>
                </a:solidFill>
              </a:rPr>
              <a:t>патрубком</a:t>
            </a:r>
            <a:r>
              <a:rPr lang="uk-UA" dirty="0" smtClean="0">
                <a:solidFill>
                  <a:srgbClr val="FFFF00"/>
                </a:solidFill>
              </a:rPr>
              <a:t> до циліндрів двигуна. 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u="sng" dirty="0" smtClean="0">
                <a:solidFill>
                  <a:srgbClr val="FF0000"/>
                </a:solidFill>
                <a:cs typeface="Aharoni" pitchFamily="2" charset="-79"/>
              </a:rPr>
              <a:t>Алгоритм</a:t>
            </a:r>
            <a:r>
              <a:rPr lang="ru-RU" b="1" dirty="0" smtClean="0">
                <a:solidFill>
                  <a:srgbClr val="FF0000"/>
                </a:solidFill>
                <a:cs typeface="Aharoni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cs typeface="Aharoni" pitchFamily="2" charset="-79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544616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Зняти  </a:t>
            </a:r>
            <a:r>
              <a:rPr lang="uk-UA" sz="3200" dirty="0" err="1" smtClean="0">
                <a:solidFill>
                  <a:srgbClr val="FFFF00"/>
                </a:solidFill>
                <a:cs typeface="Aharoni" pitchFamily="2" charset="-79"/>
              </a:rPr>
              <a:t>передочисник</a:t>
            </a: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 типу  </a:t>
            </a:r>
            <a:r>
              <a:rPr lang="uk-UA" sz="3200" dirty="0" err="1" smtClean="0">
                <a:solidFill>
                  <a:srgbClr val="FFFF00"/>
                </a:solidFill>
                <a:cs typeface="Aharoni" pitchFamily="2" charset="-79"/>
              </a:rPr>
              <a:t>моноциклон</a:t>
            </a: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 </a:t>
            </a:r>
            <a:r>
              <a:rPr lang="uk-UA" sz="3200" dirty="0" smtClean="0">
                <a:cs typeface="Aharoni" pitchFamily="2" charset="-79"/>
              </a:rPr>
              <a:t>(очистити його внутрішню порожнину)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Відпустити хомути патрубка та відкрутити гвинт </a:t>
            </a:r>
            <a:endParaRPr lang="uk-UA" sz="3200" dirty="0" smtClean="0">
              <a:cs typeface="Aharoni" pitchFamily="2" charset="-79"/>
            </a:endParaRP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Зняти повітроочисник</a:t>
            </a:r>
            <a:endParaRPr lang="uk-UA" sz="3200" dirty="0" smtClean="0">
              <a:cs typeface="Aharoni" pitchFamily="2" charset="-79"/>
            </a:endParaRP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Відпустити гайки баранчики та зняти піддон повітроочисника</a:t>
            </a:r>
            <a:endParaRPr lang="uk-UA" sz="3200" dirty="0" smtClean="0">
              <a:cs typeface="Aharoni" pitchFamily="2" charset="-79"/>
            </a:endParaRP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Очистити порожнину піддона та заправити чистим маслом </a:t>
            </a:r>
            <a:endParaRPr lang="ru-RU" sz="3200" dirty="0" smtClean="0">
              <a:cs typeface="Aharoni" pitchFamily="2" charset="-79"/>
            </a:endParaRP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Зняти фільтруючі елементи повітроочисника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Промити фільтруючі елементи дизельним паливом та продути стиснутим повітрям 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Запам'ятайте розташування кожного з трьох фільтруючих елементів та зберіть їх в правильній послідовності</a:t>
            </a:r>
            <a:endParaRPr lang="ru-RU" sz="3200" dirty="0" smtClean="0">
              <a:solidFill>
                <a:srgbClr val="FFFF00"/>
              </a:solidFill>
              <a:cs typeface="Aharoni" pitchFamily="2" charset="-79"/>
            </a:endParaRP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Зібрати повітроочисник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Перевірити повітроочисник на герметичність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При перекриванні труби повітроочисника двигун працюючий при 1000 об/</a:t>
            </a:r>
            <a:r>
              <a:rPr lang="uk-UA" sz="3200" dirty="0" err="1" smtClean="0">
                <a:solidFill>
                  <a:srgbClr val="FFFF00"/>
                </a:solidFill>
                <a:cs typeface="Aharoni" pitchFamily="2" charset="-79"/>
              </a:rPr>
              <a:t>хв</a:t>
            </a:r>
            <a:r>
              <a:rPr lang="uk-UA" sz="3200" dirty="0" smtClean="0">
                <a:solidFill>
                  <a:srgbClr val="FFFF00"/>
                </a:solidFill>
                <a:cs typeface="Aharoni" pitchFamily="2" charset="-79"/>
              </a:rPr>
              <a:t> повинен </a:t>
            </a:r>
            <a:r>
              <a:rPr lang="uk-UA" sz="3200" dirty="0" err="1" smtClean="0">
                <a:solidFill>
                  <a:srgbClr val="FFFF00"/>
                </a:solidFill>
                <a:cs typeface="Aharoni" pitchFamily="2" charset="-79"/>
              </a:rPr>
              <a:t>заглохнути</a:t>
            </a:r>
            <a:endParaRPr lang="ru-RU" sz="3200" dirty="0" smtClean="0">
              <a:solidFill>
                <a:srgbClr val="FFFF00"/>
              </a:solidFill>
              <a:cs typeface="Aharoni" pitchFamily="2" charset="-79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rgbClr val="FFFF00"/>
                </a:solidFill>
              </a:rPr>
              <a:t>Дебрифінг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b="1" dirty="0" smtClean="0"/>
              <a:t>Що ви сьогодні вивчали на уроці?</a:t>
            </a:r>
            <a:endParaRPr lang="ru-RU" dirty="0" smtClean="0"/>
          </a:p>
          <a:p>
            <a:pPr lvl="0"/>
            <a:r>
              <a:rPr lang="uk-UA" b="1" dirty="0" smtClean="0"/>
              <a:t>Що ви знали раніше з нашої теми і що  дізналися вперше на уроці? </a:t>
            </a:r>
          </a:p>
          <a:p>
            <a:pPr lvl="0"/>
            <a:r>
              <a:rPr lang="uk-UA" b="1" dirty="0" smtClean="0"/>
              <a:t>Що найбільше зацікавило вас в  темі, яку опрацювали сьогодні? </a:t>
            </a:r>
            <a:endParaRPr lang="ru-RU" dirty="0" smtClean="0"/>
          </a:p>
          <a:p>
            <a:r>
              <a:rPr lang="uk-UA" b="1" dirty="0" smtClean="0"/>
              <a:t>Чи зможете ви самостійно провести технічне обслуговування повітроочисника?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Ребус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396536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               </a:t>
            </a:r>
          </a:p>
          <a:p>
            <a:pPr>
              <a:buNone/>
            </a:pPr>
            <a:r>
              <a:rPr lang="uk-UA" sz="9600" dirty="0" smtClean="0"/>
              <a:t>          </a:t>
            </a:r>
            <a:r>
              <a:rPr lang="uk-UA" sz="7200" dirty="0" smtClean="0"/>
              <a:t>,,                 ,,,</a:t>
            </a:r>
          </a:p>
          <a:p>
            <a:pPr>
              <a:buNone/>
            </a:pPr>
            <a:r>
              <a:rPr lang="uk-UA" sz="7200" dirty="0" smtClean="0"/>
              <a:t>     </a:t>
            </a:r>
          </a:p>
          <a:p>
            <a:pPr>
              <a:buNone/>
            </a:pPr>
            <a:r>
              <a:rPr lang="uk-UA" sz="7200" dirty="0" smtClean="0"/>
              <a:t>        ,,, ,,                   ,,</a:t>
            </a:r>
            <a:endParaRPr lang="ru-RU" sz="7200" dirty="0"/>
          </a:p>
        </p:txBody>
      </p:sp>
      <p:pic>
        <p:nvPicPr>
          <p:cNvPr id="8" name="Рисунок 7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412776"/>
            <a:ext cx="2448272" cy="2102346"/>
          </a:xfrm>
          <a:prstGeom prst="rect">
            <a:avLst/>
          </a:prstGeom>
        </p:spPr>
      </p:pic>
      <p:pic>
        <p:nvPicPr>
          <p:cNvPr id="9" name="Рисунок 8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340768"/>
            <a:ext cx="2448272" cy="2160240"/>
          </a:xfrm>
          <a:prstGeom prst="rect">
            <a:avLst/>
          </a:prstGeom>
        </p:spPr>
      </p:pic>
      <p:pic>
        <p:nvPicPr>
          <p:cNvPr id="10" name="Рисунок 9" descr="oas_clock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4149080"/>
            <a:ext cx="1728192" cy="2107121"/>
          </a:xfrm>
          <a:prstGeom prst="rect">
            <a:avLst/>
          </a:prstGeom>
        </p:spPr>
      </p:pic>
      <p:pic>
        <p:nvPicPr>
          <p:cNvPr id="11" name="Рисунок 10" descr="Beautiful-Freestanding-Baths-for-Opulent-Bathroom-Design-from-Recor-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4149080"/>
            <a:ext cx="1872208" cy="2088232"/>
          </a:xfrm>
          <a:prstGeom prst="rect">
            <a:avLst/>
          </a:prstGeom>
        </p:spPr>
      </p:pic>
      <p:pic>
        <p:nvPicPr>
          <p:cNvPr id="12" name="Рисунок 11" descr="49a12839a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4149080"/>
            <a:ext cx="1800200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Домашнє завдання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Завдання №1. </a:t>
            </a:r>
            <a:r>
              <a:rPr lang="uk-U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Повідомлення  до теми уроку  по інших видах  повітроочисників.  Критерії оцінювання: 3б.</a:t>
            </a:r>
          </a:p>
          <a:p>
            <a:pPr algn="just">
              <a:buNone/>
            </a:pP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Завдання №2.  </a:t>
            </a:r>
            <a:r>
              <a:rPr lang="uk-U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Скласти тести до теми уроку. За  кожний правильно складений тест – 2б.</a:t>
            </a:r>
          </a:p>
          <a:p>
            <a:pPr algn="just">
              <a:buNone/>
            </a:pP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1061</TotalTime>
  <Words>415</Words>
  <Application>Microsoft Office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Презентация PowerPoint</vt:lpstr>
      <vt:lpstr>Презентация PowerPoint</vt:lpstr>
      <vt:lpstr>Тема уроку</vt:lpstr>
      <vt:lpstr>План уроку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Технічний диктант</vt:lpstr>
      <vt:lpstr>Технічний диктант</vt:lpstr>
      <vt:lpstr>Алгоритм </vt:lpstr>
      <vt:lpstr>Дебрифінг</vt:lpstr>
      <vt:lpstr>Ребус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Колян</dc:creator>
  <cp:lastModifiedBy>serp</cp:lastModifiedBy>
  <cp:revision>107</cp:revision>
  <dcterms:created xsi:type="dcterms:W3CDTF">2013-03-03T09:11:26Z</dcterms:created>
  <dcterms:modified xsi:type="dcterms:W3CDTF">2016-02-08T13:14:53Z</dcterms:modified>
</cp:coreProperties>
</file>