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1584B-49A0-4B8D-A275-FD10A38D0CB8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B9834-DF66-44BC-8913-DBBADBCFA8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к нарисовать сову шаг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28604"/>
            <a:ext cx="5800716" cy="5800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сову шаг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5929354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к нарисовать сову шаг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0"/>
            <a:ext cx="6143668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к нарисовать сову шаг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57166"/>
            <a:ext cx="607223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к нарисовать сову шаг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642918"/>
            <a:ext cx="5572164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к нарисовать сову шаг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143668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Раскраска со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500042"/>
            <a:ext cx="5715040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0F0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2015-09-02T14:08:42Z</dcterms:created>
  <dcterms:modified xsi:type="dcterms:W3CDTF">2015-09-02T14:12:45Z</dcterms:modified>
</cp:coreProperties>
</file>