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7AFC-D7B9-4D1D-A395-E0D3954CA2E6}" type="datetimeFigureOut">
              <a:rPr lang="ru-RU" smtClean="0"/>
              <a:t>03.03.2013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AB0C7-CFE0-403D-BEB6-DC03866F98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7AFC-D7B9-4D1D-A395-E0D3954CA2E6}" type="datetimeFigureOut">
              <a:rPr lang="ru-RU" smtClean="0"/>
              <a:t>03.03.2013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AB0C7-CFE0-403D-BEB6-DC03866F98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7AFC-D7B9-4D1D-A395-E0D3954CA2E6}" type="datetimeFigureOut">
              <a:rPr lang="ru-RU" smtClean="0"/>
              <a:t>03.03.2013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AB0C7-CFE0-403D-BEB6-DC03866F98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7AFC-D7B9-4D1D-A395-E0D3954CA2E6}" type="datetimeFigureOut">
              <a:rPr lang="ru-RU" smtClean="0"/>
              <a:t>03.03.2013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AB0C7-CFE0-403D-BEB6-DC03866F98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7AFC-D7B9-4D1D-A395-E0D3954CA2E6}" type="datetimeFigureOut">
              <a:rPr lang="ru-RU" smtClean="0"/>
              <a:t>03.03.2013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AB0C7-CFE0-403D-BEB6-DC03866F98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7AFC-D7B9-4D1D-A395-E0D3954CA2E6}" type="datetimeFigureOut">
              <a:rPr lang="ru-RU" smtClean="0"/>
              <a:t>03.03.2013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AB0C7-CFE0-403D-BEB6-DC03866F98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7AFC-D7B9-4D1D-A395-E0D3954CA2E6}" type="datetimeFigureOut">
              <a:rPr lang="ru-RU" smtClean="0"/>
              <a:t>03.03.2013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AB0C7-CFE0-403D-BEB6-DC03866F98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7AFC-D7B9-4D1D-A395-E0D3954CA2E6}" type="datetimeFigureOut">
              <a:rPr lang="ru-RU" smtClean="0"/>
              <a:t>03.03.2013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AB0C7-CFE0-403D-BEB6-DC03866F98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7AFC-D7B9-4D1D-A395-E0D3954CA2E6}" type="datetimeFigureOut">
              <a:rPr lang="ru-RU" smtClean="0"/>
              <a:t>03.03.2013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AB0C7-CFE0-403D-BEB6-DC03866F98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7AFC-D7B9-4D1D-A395-E0D3954CA2E6}" type="datetimeFigureOut">
              <a:rPr lang="ru-RU" smtClean="0"/>
              <a:t>03.03.2013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AB0C7-CFE0-403D-BEB6-DC03866F98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7AFC-D7B9-4D1D-A395-E0D3954CA2E6}" type="datetimeFigureOut">
              <a:rPr lang="ru-RU" smtClean="0"/>
              <a:t>03.03.2013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AB0C7-CFE0-403D-BEB6-DC03866F98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D7AFC-D7B9-4D1D-A395-E0D3954CA2E6}" type="datetimeFigureOut">
              <a:rPr lang="ru-RU" smtClean="0"/>
              <a:t>03.03.2013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5AB0C7-CFE0-403D-BEB6-DC03866F986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996952"/>
            <a:ext cx="7772400" cy="1470025"/>
          </a:xfrm>
        </p:spPr>
        <p:txBody>
          <a:bodyPr/>
          <a:lstStyle/>
          <a:p>
            <a:r>
              <a:rPr lang="ru-RU" dirty="0" smtClean="0">
                <a:latin typeface="Bookman Old Style" pitchFamily="18" charset="0"/>
              </a:rPr>
              <a:t>Перелом.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20072" y="6165304"/>
            <a:ext cx="3923928" cy="692696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Гриценко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Александра 11 «А»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Перелом.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122413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       При </a:t>
            </a:r>
            <a:r>
              <a:rPr lang="ru-RU" dirty="0"/>
              <a:t>сильном ушибе или падении может произойти перелом костей. Чаще встречаются переломы конечностей.</a:t>
            </a:r>
            <a:br>
              <a:rPr lang="ru-RU" dirty="0"/>
            </a:br>
            <a:endParaRPr lang="ru-RU" dirty="0"/>
          </a:p>
        </p:txBody>
      </p:sp>
      <p:pic>
        <p:nvPicPr>
          <p:cNvPr id="1026" name="Picture 2" descr="C:\Users\User\Documents\обж перелом\3121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268760"/>
            <a:ext cx="3913381" cy="52961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User\Documents\обж перелом\robert_pattinson_9728fcc7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030" y="1268760"/>
            <a:ext cx="4054954" cy="52603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Первая помощь.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3826768" cy="5688632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   Первая помощь заключается главным образом в том, чтобы обеспечить неподвижность поврежденной части тела.</a:t>
            </a:r>
            <a:br>
              <a:rPr lang="ru-RU" dirty="0" smtClean="0"/>
            </a:br>
            <a:r>
              <a:rPr lang="ru-RU" b="1" i="0" dirty="0" smtClean="0"/>
              <a:t>      </a:t>
            </a:r>
            <a:r>
              <a:rPr lang="ru-RU" dirty="0" smtClean="0"/>
              <a:t>Благодаря этому уменьшается боль и устраняется возможность дальнейшего повреждения сломанной костью окружающих ее тканей — мышц, кровеносных сосудов, нервов и т. п.</a:t>
            </a:r>
            <a:endParaRPr lang="ru-RU" dirty="0"/>
          </a:p>
        </p:txBody>
      </p:sp>
      <p:pic>
        <p:nvPicPr>
          <p:cNvPr id="2051" name="Picture 3" descr="C:\Users\User\Documents\обж перелом\dcraig_gl_6sep11_rex_b_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836712"/>
            <a:ext cx="3888432" cy="58326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88640"/>
            <a:ext cx="8229600" cy="2160240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dirty="0" smtClean="0"/>
              <a:t>        Перед </a:t>
            </a:r>
            <a:r>
              <a:rPr lang="ru-RU" dirty="0"/>
              <a:t>наложением шины нужно убедиться, что перелом </a:t>
            </a:r>
            <a:r>
              <a:rPr lang="ru-RU" dirty="0" smtClean="0"/>
              <a:t>закрытый. </a:t>
            </a:r>
            <a:r>
              <a:rPr lang="ru-RU" dirty="0"/>
              <a:t>Для этого разрезают </a:t>
            </a:r>
            <a:r>
              <a:rPr lang="ru-RU" dirty="0" smtClean="0"/>
              <a:t>или снимают одежду</a:t>
            </a:r>
            <a:r>
              <a:rPr lang="ru-RU" dirty="0"/>
              <a:t/>
            </a:r>
            <a:br>
              <a:rPr lang="ru-RU" dirty="0"/>
            </a:br>
            <a:r>
              <a:rPr lang="ru-RU" b="1" i="0" dirty="0" smtClean="0"/>
              <a:t>      </a:t>
            </a:r>
            <a:r>
              <a:rPr lang="ru-RU" dirty="0"/>
              <a:t>В том случае, когда кожа повреждена, надо сначала перевязать рану. При этом торчащие из нее обломки костей самим вправлять внутрь нельзя. Наложив повязку </a:t>
            </a:r>
            <a:r>
              <a:rPr lang="ru-RU" dirty="0" smtClean="0"/>
              <a:t>закрывают </a:t>
            </a:r>
            <a:r>
              <a:rPr lang="ru-RU" dirty="0"/>
              <a:t>конечность разрезанной одеждой и поверх накладывают </a:t>
            </a:r>
            <a:r>
              <a:rPr lang="ru-RU" dirty="0" smtClean="0"/>
              <a:t>шину. Надо </a:t>
            </a:r>
            <a:r>
              <a:rPr lang="ru-RU" dirty="0"/>
              <a:t>поверх повязки положить что-нибудь мягкое — сложенную рубашку, платок и т. п., чтобы шина не давила.</a:t>
            </a:r>
            <a:br>
              <a:rPr lang="ru-RU" dirty="0"/>
            </a:br>
            <a:r>
              <a:rPr lang="ru-RU" b="1" i="0" dirty="0" smtClean="0"/>
              <a:t>      </a:t>
            </a:r>
            <a:r>
              <a:rPr lang="ru-RU" dirty="0"/>
              <a:t>Чаще всего на месте, где произошел несчастный случай, под руками не оказывается специальных шин. Вместо них можно воспользоваться дощечками, пластинками фанеры, палками, хворостом, </a:t>
            </a:r>
            <a:r>
              <a:rPr lang="ru-RU" dirty="0" smtClean="0"/>
              <a:t>камышом и </a:t>
            </a:r>
            <a:r>
              <a:rPr lang="ru-RU" dirty="0"/>
              <a:t>т. п. </a:t>
            </a:r>
            <a:r>
              <a:rPr lang="ru-RU" b="1" i="0" dirty="0" smtClean="0"/>
              <a:t>     </a:t>
            </a:r>
            <a:endParaRPr lang="ru-RU" dirty="0"/>
          </a:p>
        </p:txBody>
      </p:sp>
      <p:pic>
        <p:nvPicPr>
          <p:cNvPr id="3074" name="Picture 2" descr="C:\Users\User\Documents\обж перелом\image345838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910970"/>
            <a:ext cx="7056784" cy="47583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3898776" cy="65973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/>
              <a:t>          Накладывают </a:t>
            </a:r>
            <a:r>
              <a:rPr lang="ru-RU" sz="1800" dirty="0"/>
              <a:t>шину следующим образом: приготовляют дощечку (фанерки, палки и т. д.) такой длины, чтобы они за­хватывали не только место перелома, но и по одному суставу выше и ниже его. Этими дощечками обкладывают поврежденный участок конечности так, чтобы создать ей полный покой, лишить возможности двигаться. Бинтом или заменяющим его материалом (связанные косынки, полотенца, куски ткани) тщательно привязывают шины к неповрежденным частям тела.</a:t>
            </a:r>
            <a:br>
              <a:rPr lang="ru-RU" sz="1800" dirty="0"/>
            </a:br>
            <a:r>
              <a:rPr lang="ru-RU" sz="1800" b="1" i="0" dirty="0" smtClean="0"/>
              <a:t>      </a:t>
            </a:r>
            <a:r>
              <a:rPr lang="ru-RU" sz="1800" dirty="0"/>
              <a:t>Если нет материала для шин, то можно при повреждении руки подвесить ее, использовав для этой цели полу пиджака, или прибинтовать согнутую в локте руку к туловищу.</a:t>
            </a:r>
          </a:p>
        </p:txBody>
      </p:sp>
      <p:pic>
        <p:nvPicPr>
          <p:cNvPr id="4099" name="Picture 3" descr="C:\Users\User\Documents\обж перелом\rwitherspoon_v_11may11_rex_592x8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52636"/>
            <a:ext cx="4273691" cy="6410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8229600" cy="202034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/>
              <a:t>Перелом плеча</a:t>
            </a: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5301208"/>
            <a:ext cx="8496944" cy="1556792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/>
              <a:t>          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Первую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помощь должны оказать двое: один поддерживает поврежденную руку и слегка потягивает плечо, другой помещает одну шину с внутренней стороны руки так, чтобы ее верхний конец доходил до подмышечной впадины, а вторую шину кладет с наружной стороны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После того как шины правильно наложены, их привязывают. Между туловищем и рукой следует положить свернутую одежду. Руку подвешивают на косынке</a:t>
            </a:r>
          </a:p>
        </p:txBody>
      </p:sp>
      <p:pic>
        <p:nvPicPr>
          <p:cNvPr id="5122" name="Picture 2" descr="C:\Users\User\Documents\обж перелом\zver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620688"/>
            <a:ext cx="7021802" cy="46373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418058"/>
          </a:xfrm>
        </p:spPr>
        <p:txBody>
          <a:bodyPr>
            <a:noAutofit/>
          </a:bodyPr>
          <a:lstStyle/>
          <a:p>
            <a:r>
              <a:rPr lang="ru-RU" sz="3600" dirty="0" smtClean="0"/>
              <a:t>Перелом предплечья 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92696"/>
            <a:ext cx="4860032" cy="590465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  В </a:t>
            </a:r>
            <a:r>
              <a:rPr lang="ru-RU" dirty="0"/>
              <a:t>этом случае одну шину накладывают на внутреннюю сторону </a:t>
            </a:r>
            <a:r>
              <a:rPr lang="ru-RU" dirty="0" smtClean="0"/>
              <a:t>предплечья, </a:t>
            </a:r>
            <a:r>
              <a:rPr lang="ru-RU" dirty="0"/>
              <a:t>другую — на наружную. Обе шины должны быть такой длины, чтобы выступали за локоть и доходили до пальцев. Руку сгибают в локтевом суставе. Шины прибинтовывают в двух или в трех местах, не затрагивая пальцев. Предплечье подвешивают на косынке ладонью внутрь.</a:t>
            </a:r>
            <a:br>
              <a:rPr lang="ru-RU" dirty="0"/>
            </a:br>
            <a:r>
              <a:rPr lang="ru-RU" b="1" i="0" dirty="0" smtClean="0"/>
              <a:t>      </a:t>
            </a:r>
            <a:r>
              <a:rPr lang="ru-RU" dirty="0"/>
              <a:t>Перелом кисти. Если есть подозрение на перелом кисти, надо вложить в поврежденную руку комок какой-либо материи и в таком положении забинтовать ее. Руку подвешивают так же, как при переломе предплечья, и следят за тем, чтобы кисть не свисала.</a:t>
            </a:r>
          </a:p>
        </p:txBody>
      </p:sp>
      <p:pic>
        <p:nvPicPr>
          <p:cNvPr id="6146" name="Picture 2" descr="C:\Users\User\Documents\обж перелом\mrourke_gl_6sep11_rex_b_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584684"/>
            <a:ext cx="4032448" cy="60486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Перелом бедра.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764704"/>
            <a:ext cx="4042792" cy="5904656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/>
              <a:t> </a:t>
            </a:r>
            <a:r>
              <a:rPr lang="ru-RU" dirty="0" smtClean="0"/>
              <a:t>         Первую </a:t>
            </a:r>
            <a:r>
              <a:rPr lang="ru-RU" dirty="0"/>
              <a:t>помощь оказывают в таком случае трое. Один становится у ног пострадавшего, берет одной рукой за пятку, другой за тыльную сторону стопы и во время наложения шин слегка потягивают к себе поврежденную конечность. Второй поддерживает пострадавшего за туловище, чтобы он не съезжал. Третий накладывает шины. Длинная шина начинается от подмышечной впадины и заходит за пятку, более короткая начинается от паха. Обе шины укрепляют в 2—3 местах на бедре и в 2 местах на голени. Длинную шину, кроме того, прибинтовывают к туловищу. Если шину сделать не из чего, можно прибинтовать поврежденную ногу, к здоровой.</a:t>
            </a:r>
          </a:p>
        </p:txBody>
      </p:sp>
      <p:pic>
        <p:nvPicPr>
          <p:cNvPr id="9218" name="Picture 2" descr="C:\Users\User\Documents\обж перелом\DBeckham_GL_27apr10_big_b_592x888_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764704"/>
            <a:ext cx="3936437" cy="59046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432048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Перелом голени.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836712"/>
            <a:ext cx="4186808" cy="576064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/>
              <a:t> </a:t>
            </a:r>
            <a:r>
              <a:rPr lang="ru-RU" dirty="0" smtClean="0"/>
              <a:t>        Для </a:t>
            </a:r>
            <a:r>
              <a:rPr lang="ru-RU" dirty="0"/>
              <a:t>оказания первой помощи нужны два человека. Один держит поврежденную конечность так же, как при переломе бедра, другой накладывает </a:t>
            </a:r>
            <a:r>
              <a:rPr lang="ru-RU" dirty="0" smtClean="0"/>
              <a:t>шины. </a:t>
            </a:r>
            <a:r>
              <a:rPr lang="ru-RU" dirty="0"/>
              <a:t>Одна шина накладывается с наружной стороны голени, другая— с внутренней. Укрепляют шины на бедре, ниже колена и несколько выше голеностопного сустава. При переломах о верхней части голени и коленном суставе шины накладывают, как при переломе бедра. Если шин нет, можно прибинтовать поврежденную ногу к здоровой.</a:t>
            </a:r>
          </a:p>
        </p:txBody>
      </p:sp>
      <p:pic>
        <p:nvPicPr>
          <p:cNvPr id="7170" name="Picture 2" descr="C:\Users\User\Documents\обж перелом\EBunton_gl_6sep11_pa_b_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836712"/>
            <a:ext cx="3766591" cy="5793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Перелом позвоночника. 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229200"/>
            <a:ext cx="9144000" cy="162880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/>
              <a:t>           Поврежденный </a:t>
            </a:r>
            <a:r>
              <a:rPr lang="ru-RU" dirty="0"/>
              <a:t>позвоночник может сдавить спинной мозг или острыми краями ранить его. Вот почему так важно правильно оказать первую помощь. Прежде всего необходимо очень осторожно уложить пострадавшего спиной на широкую доску и вместе с ней на носилки. В самом крайнем случае, когда доски или другого предмета с ровной , поверхностью нет, осторожно поворачивают больного на живот, в таком положении укладывают на носилки и немедленно доставляют в лечебное учреждение.</a:t>
            </a:r>
          </a:p>
        </p:txBody>
      </p:sp>
      <p:pic>
        <p:nvPicPr>
          <p:cNvPr id="8194" name="Picture 2" descr="C:\Users\User\Documents\обж перелом\2689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764704"/>
            <a:ext cx="7914332" cy="4536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353</Words>
  <Application>Microsoft Office PowerPoint</Application>
  <PresentationFormat>Экран (4:3)</PresentationFormat>
  <Paragraphs>18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Перелом.</vt:lpstr>
      <vt:lpstr>Перелом.</vt:lpstr>
      <vt:lpstr>Первая помощь.</vt:lpstr>
      <vt:lpstr>Слайд 4</vt:lpstr>
      <vt:lpstr>Слайд 5</vt:lpstr>
      <vt:lpstr>Перелом плеча </vt:lpstr>
      <vt:lpstr>Перелом предплечья </vt:lpstr>
      <vt:lpstr>Перелом бедра.</vt:lpstr>
      <vt:lpstr>Перелом голени.</vt:lpstr>
      <vt:lpstr>Перелом позвоночника. 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Перелом</dc:title>
  <dc:creator>User</dc:creator>
  <cp:lastModifiedBy>User</cp:lastModifiedBy>
  <cp:revision>9</cp:revision>
  <dcterms:created xsi:type="dcterms:W3CDTF">2013-03-03T09:31:27Z</dcterms:created>
  <dcterms:modified xsi:type="dcterms:W3CDTF">2013-03-03T10:46:35Z</dcterms:modified>
</cp:coreProperties>
</file>