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9" r:id="rId2"/>
    <p:sldId id="264" r:id="rId3"/>
    <p:sldId id="256" r:id="rId4"/>
    <p:sldId id="265" r:id="rId5"/>
    <p:sldId id="257" r:id="rId6"/>
    <p:sldId id="258" r:id="rId7"/>
    <p:sldId id="259" r:id="rId8"/>
    <p:sldId id="268" r:id="rId9"/>
    <p:sldId id="260" r:id="rId10"/>
    <p:sldId id="267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BF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12B41-73E6-4A03-85AD-5CD611D18620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30887-3328-4A3B-9756-F836DEB71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30887-3328-4A3B-9756-F836DEB71CD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DDC1-4B4F-4302-9AF5-96C4E6B66A8B}" type="datetimeFigureOut">
              <a:rPr lang="ru-RU" smtClean="0"/>
              <a:pPr/>
              <a:t>21.12.2010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7E28D-339A-4EB3-BC14-94382A367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2143116"/>
            <a:ext cx="67072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rgbClr val="FF0000"/>
                </a:solidFill>
                <a:latin typeface="Arial Black" pitchFamily="34" charset="0"/>
              </a:rPr>
              <a:t>С Айболитом.</a:t>
            </a:r>
            <a:endParaRPr lang="ru-RU" sz="6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 flipH="1">
            <a:off x="4214810" y="285728"/>
            <a:ext cx="4500594" cy="6072230"/>
            <a:chOff x="1285852" y="1071546"/>
            <a:chExt cx="3110410" cy="4000528"/>
          </a:xfrm>
        </p:grpSpPr>
        <p:pic>
          <p:nvPicPr>
            <p:cNvPr id="2" name="Рисунок 1" descr="айбоит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5852" y="1071546"/>
              <a:ext cx="3110410" cy="4000528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3286116" y="3786190"/>
              <a:ext cx="1071570" cy="1000132"/>
            </a:xfrm>
            <a:prstGeom prst="rect">
              <a:avLst/>
            </a:prstGeom>
            <a:solidFill>
              <a:srgbClr val="F9FB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00034" y="1643050"/>
            <a:ext cx="3187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Айболит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1071546"/>
            <a:ext cx="1660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доктор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285984" y="6000768"/>
            <a:ext cx="4357718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делает мама?  Как мама поет?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" name="Рисунок 4" descr="20-06-06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357166"/>
            <a:ext cx="3929090" cy="519653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grpSp>
        <p:nvGrpSpPr>
          <p:cNvPr id="11" name="Группа 10"/>
          <p:cNvGrpSpPr/>
          <p:nvPr/>
        </p:nvGrpSpPr>
        <p:grpSpPr>
          <a:xfrm flipH="1">
            <a:off x="7429520" y="4929198"/>
            <a:ext cx="1357322" cy="1571636"/>
            <a:chOff x="1285852" y="1071546"/>
            <a:chExt cx="3110410" cy="4000528"/>
          </a:xfrm>
        </p:grpSpPr>
        <p:pic>
          <p:nvPicPr>
            <p:cNvPr id="12" name="Рисунок 11" descr="айбоит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5852" y="1071546"/>
              <a:ext cx="3110410" cy="4000528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3286116" y="3786190"/>
              <a:ext cx="1071570" cy="1000132"/>
            </a:xfrm>
            <a:prstGeom prst="rect">
              <a:avLst/>
            </a:prstGeom>
            <a:solidFill>
              <a:srgbClr val="F9FB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0407602_Kounotori_06f4471s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4" y="285728"/>
            <a:ext cx="4572032" cy="609604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3" name="Рисунок 2" descr="487dd1d035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38" y="285728"/>
            <a:ext cx="7643866" cy="619869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" name="Рисунок 3" descr="738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488" y="261917"/>
            <a:ext cx="4714908" cy="6286539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5" name="Рисунок 4" descr="up1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72748" y="214290"/>
            <a:ext cx="5992043" cy="571504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6" name="Рисунок 5" descr="арбуз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1616" y="214290"/>
            <a:ext cx="6467205" cy="485778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grpSp>
        <p:nvGrpSpPr>
          <p:cNvPr id="7" name="Группа 6"/>
          <p:cNvGrpSpPr/>
          <p:nvPr/>
        </p:nvGrpSpPr>
        <p:grpSpPr>
          <a:xfrm>
            <a:off x="357158" y="4500570"/>
            <a:ext cx="1857388" cy="2071702"/>
            <a:chOff x="1285852" y="1071546"/>
            <a:chExt cx="3110410" cy="4000528"/>
          </a:xfrm>
        </p:grpSpPr>
        <p:pic>
          <p:nvPicPr>
            <p:cNvPr id="8" name="Рисунок 7" descr="айбоит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5852" y="1071546"/>
              <a:ext cx="3110410" cy="4000528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3286116" y="3786190"/>
              <a:ext cx="1071570" cy="1000132"/>
            </a:xfrm>
            <a:prstGeom prst="rect">
              <a:avLst/>
            </a:prstGeom>
            <a:solidFill>
              <a:srgbClr val="F9FB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up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1277" y="3071810"/>
            <a:ext cx="3220723" cy="307183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6143644"/>
            <a:ext cx="8643998" cy="714356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Назови, что нарисовано. </a:t>
            </a:r>
            <a:br>
              <a:rPr lang="ru-RU" sz="1600" dirty="0" smtClean="0"/>
            </a:br>
            <a:r>
              <a:rPr lang="ru-RU" sz="1600" dirty="0" smtClean="0"/>
              <a:t>АААИСТ, АААСТРА, </a:t>
            </a:r>
            <a:r>
              <a:rPr lang="ru-RU" sz="1600" dirty="0" err="1" smtClean="0"/>
              <a:t>АААнанас</a:t>
            </a:r>
            <a:r>
              <a:rPr lang="ru-RU" sz="1600" dirty="0" smtClean="0"/>
              <a:t> – скажи как я. Что ты слышишь вначале этих слов?</a:t>
            </a:r>
            <a:endParaRPr lang="ru-RU" sz="1600" dirty="0"/>
          </a:p>
        </p:txBody>
      </p:sp>
      <p:pic>
        <p:nvPicPr>
          <p:cNvPr id="7" name="Рисунок 6" descr="40407602_Kounotori_06f4471s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500042"/>
            <a:ext cx="2214578" cy="295277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8" name="Рисунок 7" descr="487dd1d035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500042"/>
            <a:ext cx="3083259" cy="250033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9" name="Рисунок 8" descr="738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6577" y="500042"/>
            <a:ext cx="2143141" cy="285752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0" name="Рисунок 9" descr="ff5313bda3c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6314" y="3357562"/>
            <a:ext cx="3944894" cy="278608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0760" y="3714752"/>
            <a:ext cx="2857520" cy="271464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Чтобы сказать А, надо широко открыть рот и «включить» голос.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Повтори: ААА.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Мешают ли губы, зубы или язык свободно выходить воздуху изо рта, когда мы говорим А? 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Нет, не мешают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_67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4554155" cy="607220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571480"/>
            <a:ext cx="307183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0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0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642919"/>
            <a:ext cx="2714644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30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428728" y="857232"/>
            <a:ext cx="6552813" cy="4786346"/>
            <a:chOff x="2000232" y="857232"/>
            <a:chExt cx="5981309" cy="4300287"/>
          </a:xfrm>
        </p:grpSpPr>
        <p:pic>
          <p:nvPicPr>
            <p:cNvPr id="2" name="Рисунок 1" descr="IMG_000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0232" y="857232"/>
              <a:ext cx="5981309" cy="4300287"/>
            </a:xfrm>
            <a:prstGeom prst="rect">
              <a:avLst/>
            </a:prstGeom>
            <a:ln w="76200">
              <a:solidFill>
                <a:srgbClr val="FF0000"/>
              </a:solidFill>
            </a:ln>
          </p:spPr>
        </p:pic>
        <p:sp>
          <p:nvSpPr>
            <p:cNvPr id="3" name="Прямоугольник 2"/>
            <p:cNvSpPr/>
            <p:nvPr/>
          </p:nvSpPr>
          <p:spPr>
            <a:xfrm>
              <a:off x="2000232" y="857232"/>
              <a:ext cx="2714644" cy="857256"/>
            </a:xfrm>
            <a:prstGeom prst="rect">
              <a:avLst/>
            </a:prstGeom>
            <a:solidFill>
              <a:srgbClr val="F9FB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000768"/>
            <a:ext cx="8286808" cy="4286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Прочитай на картинке  как поет 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мама малышу?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fileeBO02g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2350" b="22350"/>
          <a:stretch>
            <a:fillRect/>
          </a:stretch>
        </p:blipFill>
        <p:spPr>
          <a:xfrm>
            <a:off x="1428728" y="500042"/>
            <a:ext cx="6082178" cy="4214842"/>
          </a:xfrm>
          <a:ln w="38100">
            <a:solidFill>
              <a:srgbClr val="FF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42910" y="4643446"/>
            <a:ext cx="75724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- А - </a:t>
            </a:r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- А - А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357166"/>
            <a:ext cx="2943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 – задания: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1000108"/>
            <a:ext cx="72152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Вспомни и назови слова, которые начинаются с А.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ребенок затрудняется, предложи ему более простое задание: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АААЛИК – что ты слышишь в начале слова?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АААНЯ – что ты слышишь  в начале слова?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14282" y="285728"/>
            <a:ext cx="3857652" cy="5072098"/>
            <a:chOff x="1285852" y="1071546"/>
            <a:chExt cx="3110410" cy="4000528"/>
          </a:xfrm>
        </p:grpSpPr>
        <p:pic>
          <p:nvPicPr>
            <p:cNvPr id="3" name="Рисунок 2" descr="айбоит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5852" y="1071546"/>
              <a:ext cx="3110410" cy="4000528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3286116" y="3786190"/>
              <a:ext cx="1071570" cy="1000132"/>
            </a:xfrm>
            <a:prstGeom prst="rect">
              <a:avLst/>
            </a:prstGeom>
            <a:solidFill>
              <a:srgbClr val="F9FB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929058" y="3143248"/>
            <a:ext cx="521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rgbClr val="FBD5B5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167</TotalTime>
  <Words>70</Words>
  <Application>Microsoft Office PowerPoint</Application>
  <PresentationFormat>Экран (4:3)</PresentationFormat>
  <Paragraphs>14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Что делает мама?  Как мама поет? </vt:lpstr>
      <vt:lpstr>Слайд 4</vt:lpstr>
      <vt:lpstr>Назови, что нарисовано.  АААИСТ, АААСТРА, АААнанас – скажи как я. Что ты слышишь вначале этих слов?</vt:lpstr>
      <vt:lpstr>Чтобы сказать А, надо широко открыть рот и «включить» голос. Повтори: ААА. Мешают ли губы, зубы или язык свободно выходить воздуху изо рта, когда мы говорим А? (Нет, не мешают.) </vt:lpstr>
      <vt:lpstr>Слайд 7</vt:lpstr>
      <vt:lpstr>Слайд 8</vt:lpstr>
      <vt:lpstr>Прочитай на картинке  как поет  мама малышу?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 а</dc:title>
  <dc:creator>Росинка</dc:creator>
  <cp:lastModifiedBy>Росинка</cp:lastModifiedBy>
  <cp:revision>36</cp:revision>
  <dcterms:created xsi:type="dcterms:W3CDTF">2010-03-10T05:35:45Z</dcterms:created>
  <dcterms:modified xsi:type="dcterms:W3CDTF">2010-12-21T11:23:42Z</dcterms:modified>
</cp:coreProperties>
</file>