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0" r:id="rId4"/>
    <p:sldId id="261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2C6C2-C8CF-4B0B-83FA-A5DBCCC278DB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4422-50A4-465A-96B1-A99A14E650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CCF69-9D39-4123-B86B-52681056E66B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37FB8-041C-443E-84FE-0FBC49D6A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D411F-398E-410D-B94B-0FC8543B8FCC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A3AEF-D1DF-426C-A449-1CF19A670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18072-9107-4517-95F5-35B90A9BA51C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0F93E-7C19-4CB3-A441-C0473B8C12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88D71-5E6A-43CA-BF3F-2841C1F23CDE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901E8-0578-4FA1-94C5-AB9DF85C2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D6F0E-7E60-4089-8714-CFDBA0024640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EC7CD-E33E-44BC-9B2B-35693A599B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40CA3-0AD2-4D51-AB21-57ED9D463552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F5777-E672-4C79-A82C-5477FF2DC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9D025-2722-4C61-AA77-E4F008214577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96991-CEF3-44B1-BC6F-63540A2E9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1050-26F9-424F-959C-2A5CB121D41C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E615-601D-4D74-8616-5C65A1B80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2DFC7-AD40-4DCF-91EB-030820EE2FAB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073C1-F054-4007-805C-FC729519A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27DBA-656B-4BFB-8BE4-DFC739897598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6A234-F916-42B2-A9BD-4E7BD6D73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E60F2F-9494-437B-9C4C-521557D7D375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019E1D-C122-4500-8E8B-C1E982EEEE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 t="2661" r="4167" b="17244"/>
          <a:stretch>
            <a:fillRect/>
          </a:stretch>
        </p:blipFill>
        <p:spPr bwMode="auto">
          <a:xfrm>
            <a:off x="1928813" y="0"/>
            <a:ext cx="72151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857250" y="5534025"/>
            <a:ext cx="5715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 i="1">
                <a:solidFill>
                  <a:srgbClr val="C00000"/>
                </a:solidFill>
                <a:latin typeface="Calibri" pitchFamily="34" charset="0"/>
              </a:rPr>
              <a:t>HAPPINESS</a:t>
            </a:r>
            <a:endParaRPr lang="ru-RU" sz="8000" b="1" i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3" y="214313"/>
            <a:ext cx="5000625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Автор: Алексеева Виктория Константиновна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Учитель английского языка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МОУ СОШ №12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г. Усолье-Сибирское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Иркутской области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6" descr="http://photo.ososh1.edusite.ru/images/clip_image00126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857375" y="642938"/>
            <a:ext cx="5072063" cy="1143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00375" y="2857500"/>
            <a:ext cx="3000375" cy="135731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2063" y="4714875"/>
            <a:ext cx="3571875" cy="135731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8" y="4643438"/>
            <a:ext cx="3429000" cy="13573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2643188" y="714375"/>
            <a:ext cx="3571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>
                <a:solidFill>
                  <a:srgbClr val="7030A0"/>
                </a:solidFill>
                <a:latin typeface="Calibri" pitchFamily="34" charset="0"/>
              </a:rPr>
              <a:t>HAPPINESS</a:t>
            </a:r>
            <a:endParaRPr lang="ru-RU" sz="5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8" y="2786063"/>
            <a:ext cx="2357437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EVENTS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WHEN?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25" y="4643438"/>
            <a:ext cx="2357438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THINGS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WHAT?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4714875"/>
            <a:ext cx="2571750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PEOPLE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WHO?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1161257" y="1339056"/>
            <a:ext cx="2786062" cy="3679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2"/>
          </p:cNvCxnSpPr>
          <p:nvPr/>
        </p:nvCxnSpPr>
        <p:spPr>
          <a:xfrm rot="16200000" flipH="1">
            <a:off x="4804569" y="1375569"/>
            <a:ext cx="2857500" cy="3678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4357688" y="1857375"/>
            <a:ext cx="15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3911600" y="2232026"/>
            <a:ext cx="928687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photo.ososh1.edusite.ru/images/clip_image00126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9438" y="768350"/>
            <a:ext cx="4510087" cy="3395663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2863" y="3706813"/>
            <a:ext cx="4883150" cy="3979862"/>
          </a:xfr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33875" y="3786188"/>
            <a:ext cx="4297363" cy="2968625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3813" y="1060450"/>
            <a:ext cx="4291013" cy="31337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71563" y="285750"/>
            <a:ext cx="71437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When are you happy?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photo.ososh1.edusite.ru/images/clip_image00126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-158750"/>
            <a:ext cx="3602038" cy="4449763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69900" y="1255713"/>
            <a:ext cx="4870450" cy="3498850"/>
          </a:xfr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7563" y="3773488"/>
            <a:ext cx="4102100" cy="3449637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8" y="3981450"/>
            <a:ext cx="5095875" cy="38036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5750" y="214313"/>
            <a:ext cx="5072063" cy="984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</a:rPr>
              <a:t>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When are you happy?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http://photo.ososh1.edusite.ru/images/clip_image00126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158750" y="1554163"/>
            <a:ext cx="3603625" cy="2889250"/>
          </a:xfr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6738" y="-323850"/>
            <a:ext cx="5065712" cy="3871913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75250" y="4486275"/>
            <a:ext cx="4127500" cy="3170238"/>
          </a:xfrm>
          <a:prstGeom prst="rect">
            <a:avLst/>
          </a:prstGeom>
          <a:noFill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62213" y="1828800"/>
            <a:ext cx="2981325" cy="3486150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79375" y="4286250"/>
            <a:ext cx="4627563" cy="3582988"/>
          </a:xfrm>
          <a:prstGeom prst="rect">
            <a:avLst/>
          </a:prstGeom>
          <a:noFill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86338" y="2554288"/>
            <a:ext cx="3103562" cy="286543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4313" y="428625"/>
            <a:ext cx="535781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Who makes you happy?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photo.ososh1.edusite.ru/images/clip_image00126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35550" y="-128588"/>
            <a:ext cx="4400550" cy="3536951"/>
          </a:xfr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77825" y="4224338"/>
            <a:ext cx="4243388" cy="3402012"/>
          </a:xfrm>
          <a:prstGeom prst="rect">
            <a:avLst/>
          </a:prstGeom>
          <a:noFill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7075" y="2054225"/>
            <a:ext cx="3109913" cy="4370388"/>
          </a:xfrm>
          <a:prstGeom prst="rect">
            <a:avLst/>
          </a:prstGeom>
          <a:noFill/>
        </p:spPr>
      </p:pic>
      <p:pic>
        <p:nvPicPr>
          <p:cNvPr id="8198" name="Picture 6" descr="http://artsemble.ru/pix/avtomobili/20/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71475" y="1073150"/>
            <a:ext cx="4632325" cy="3790950"/>
          </a:xfrm>
          <a:prstGeom prst="rect">
            <a:avLst/>
          </a:prstGeom>
          <a:noFill/>
        </p:spPr>
      </p:pic>
      <p:pic>
        <p:nvPicPr>
          <p:cNvPr id="8200" name="Picture 8" descr="http://domstroi11.ru/e/8/568043f2184d8fd1a7a13c29f9ab15/3800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4075" y="3833813"/>
            <a:ext cx="4668838" cy="391953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625" y="428625"/>
            <a:ext cx="50720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 will be happy if I …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23850" y="1096963"/>
            <a:ext cx="3944938" cy="3054350"/>
          </a:xfrm>
        </p:spPr>
      </p:pic>
      <p:pic>
        <p:nvPicPr>
          <p:cNvPr id="5" name="Picture 6" descr="http://artsemble.ru/pix/avtomobili/20/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1150" y="-152400"/>
            <a:ext cx="3425825" cy="2316163"/>
          </a:xfrm>
          <a:prstGeom prst="rect">
            <a:avLst/>
          </a:prstGeom>
          <a:noFill/>
        </p:spPr>
      </p:pic>
      <p:pic>
        <p:nvPicPr>
          <p:cNvPr id="6" name="Picture 8" descr="http://domstroi11.ru/e/8/568043f2184d8fd1a7a13c29f9ab15/380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7875" y="4029075"/>
            <a:ext cx="3829050" cy="3146425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0163" y="3230563"/>
            <a:ext cx="2968626" cy="2371725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49238" y="4779963"/>
            <a:ext cx="3248026" cy="2846387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0400" y="1627188"/>
            <a:ext cx="2530475" cy="3103562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87638" y="-334963"/>
            <a:ext cx="3621087" cy="2243138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00675" y="-171450"/>
            <a:ext cx="2719388" cy="3609975"/>
          </a:xfrm>
          <a:prstGeom prst="rect">
            <a:avLst/>
          </a:prstGeom>
          <a:noFill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99313" y="128588"/>
            <a:ext cx="2389187" cy="2212975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08638" y="2097088"/>
            <a:ext cx="3548062" cy="2871787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67325" y="4114800"/>
            <a:ext cx="4041775" cy="3243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40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Arial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КарМаН</cp:lastModifiedBy>
  <cp:revision>12</cp:revision>
  <dcterms:created xsi:type="dcterms:W3CDTF">2011-12-07T12:15:15Z</dcterms:created>
  <dcterms:modified xsi:type="dcterms:W3CDTF">2011-12-10T07:49:21Z</dcterms:modified>
</cp:coreProperties>
</file>