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61" r:id="rId4"/>
    <p:sldId id="257" r:id="rId5"/>
    <p:sldId id="258" r:id="rId6"/>
    <p:sldId id="259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0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82EB58DC-5054-4721-996C-3431C5EDE96D}" type="datetimeFigureOut">
              <a:rPr lang="ru-RU" smtClean="0"/>
              <a:pPr/>
              <a:t>20.12.2011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E1092EE-52F5-43D3-85F9-F69D71EE56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2EB58DC-5054-4721-996C-3431C5EDE96D}" type="datetimeFigureOut">
              <a:rPr lang="ru-RU" smtClean="0"/>
              <a:pPr/>
              <a:t>20.12.2011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E1092EE-52F5-43D3-85F9-F69D71EE56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2EB58DC-5054-4721-996C-3431C5EDE96D}" type="datetimeFigureOut">
              <a:rPr lang="ru-RU" smtClean="0"/>
              <a:pPr/>
              <a:t>20.12.2011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BE1092EE-52F5-43D3-85F9-F69D71EE56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2EB58DC-5054-4721-996C-3431C5EDE96D}" type="datetimeFigureOut">
              <a:rPr lang="ru-RU" smtClean="0"/>
              <a:pPr/>
              <a:t>20.12.2011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E1092EE-52F5-43D3-85F9-F69D71EE56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2EB58DC-5054-4721-996C-3431C5EDE96D}" type="datetimeFigureOut">
              <a:rPr lang="ru-RU" smtClean="0"/>
              <a:pPr/>
              <a:t>20.12.2011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E1092EE-52F5-43D3-85F9-F69D71EE56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2EB58DC-5054-4721-996C-3431C5EDE96D}" type="datetimeFigureOut">
              <a:rPr lang="ru-RU" smtClean="0"/>
              <a:pPr/>
              <a:t>20.12.2011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E1092EE-52F5-43D3-85F9-F69D71EE56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2EB58DC-5054-4721-996C-3431C5EDE96D}" type="datetimeFigureOut">
              <a:rPr lang="ru-RU" smtClean="0"/>
              <a:pPr/>
              <a:t>20.12.2011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E1092EE-52F5-43D3-85F9-F69D71EE56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2EB58DC-5054-4721-996C-3431C5EDE96D}" type="datetimeFigureOut">
              <a:rPr lang="ru-RU" smtClean="0"/>
              <a:pPr/>
              <a:t>20.12.2011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E1092EE-52F5-43D3-85F9-F69D71EE56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2EB58DC-5054-4721-996C-3431C5EDE96D}" type="datetimeFigureOut">
              <a:rPr lang="ru-RU" smtClean="0"/>
              <a:pPr/>
              <a:t>20.12.2011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E1092EE-52F5-43D3-85F9-F69D71EE56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2EB58DC-5054-4721-996C-3431C5EDE96D}" type="datetimeFigureOut">
              <a:rPr lang="ru-RU" smtClean="0"/>
              <a:pPr/>
              <a:t>20.12.2011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E1092EE-52F5-43D3-85F9-F69D71EE56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82EB58DC-5054-4721-996C-3431C5EDE96D}" type="datetimeFigureOut">
              <a:rPr lang="ru-RU" smtClean="0"/>
              <a:pPr/>
              <a:t>20.12.2011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E1092EE-52F5-43D3-85F9-F69D71EE56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82EB58DC-5054-4721-996C-3431C5EDE96D}" type="datetimeFigureOut">
              <a:rPr lang="ru-RU" smtClean="0"/>
              <a:pPr/>
              <a:t>20.12.2011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E1092EE-52F5-43D3-85F9-F69D71EE56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868" y="785794"/>
            <a:ext cx="5105400" cy="2868168"/>
          </a:xfrm>
        </p:spPr>
        <p:txBody>
          <a:bodyPr/>
          <a:lstStyle/>
          <a:p>
            <a:r>
              <a:rPr lang="kk-KZ" dirty="0" smtClean="0"/>
              <a:t>Музыка </a:t>
            </a:r>
            <a:r>
              <a:rPr lang="ru-RU" dirty="0" err="1" smtClean="0"/>
              <a:t>византии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14678" y="5357826"/>
            <a:ext cx="5114778" cy="1101248"/>
          </a:xfrm>
        </p:spPr>
        <p:txBody>
          <a:bodyPr/>
          <a:lstStyle/>
          <a:p>
            <a:r>
              <a:rPr lang="ru-RU" dirty="0" err="1" smtClean="0"/>
              <a:t>Абдиров</a:t>
            </a:r>
            <a:r>
              <a:rPr lang="ru-RU" dirty="0" smtClean="0"/>
              <a:t> </a:t>
            </a:r>
            <a:r>
              <a:rPr lang="ru-RU" dirty="0" err="1" smtClean="0"/>
              <a:t>Айткали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42984"/>
            <a:ext cx="5743575" cy="390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3838"/>
            <a:ext cx="9144000" cy="7453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Содержимое 2"/>
          <p:cNvSpPr>
            <a:spLocks noGrp="1"/>
          </p:cNvSpPr>
          <p:nvPr>
            <p:ph idx="1"/>
          </p:nvPr>
        </p:nvSpPr>
        <p:spPr>
          <a:xfrm>
            <a:off x="357158" y="428604"/>
            <a:ext cx="8429684" cy="6027132"/>
          </a:xfrm>
        </p:spPr>
        <p:txBody>
          <a:bodyPr>
            <a:noAutofit/>
          </a:bodyPr>
          <a:lstStyle/>
          <a:p>
            <a:r>
              <a:rPr lang="ru-RU" b="1" dirty="0" smtClean="0"/>
              <a:t>Исторические условия и сложный пёстрый этнический состав населения определили многообразие интонационного строя, жанров и форм Византийской музыки. Истоки восходят к персидской, коптской, еврейской, армянской песенности, возможно, к позднегречнскому и римскому мелосу. Последнее определялось выдающимся культурно-художественным значением вошедших в состав Византийской империи эллинистических центров - Александрии, </a:t>
            </a:r>
            <a:r>
              <a:rPr lang="ru-RU" b="1" dirty="0" err="1" smtClean="0"/>
              <a:t>Антиохии</a:t>
            </a:r>
            <a:r>
              <a:rPr lang="ru-RU" b="1" dirty="0" smtClean="0"/>
              <a:t>, Эфеса. С 4 в. в В. м. широко проникают элементы сирийской песенности, с 8 в. - славянских </a:t>
            </a:r>
            <a:r>
              <a:rPr lang="ru-RU" b="1" dirty="0" err="1" smtClean="0"/>
              <a:t>муз.-песенных</a:t>
            </a:r>
            <a:r>
              <a:rPr lang="ru-RU" b="1" dirty="0" smtClean="0"/>
              <a:t> культур (болгарская, русская, сербская, хорватская), с 9 в.- арабского искусства (Багдад).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53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Содержимое 2"/>
          <p:cNvSpPr>
            <a:spLocks noGrp="1"/>
          </p:cNvSpPr>
          <p:nvPr>
            <p:ph idx="1"/>
          </p:nvPr>
        </p:nvSpPr>
        <p:spPr>
          <a:xfrm>
            <a:off x="214282" y="357166"/>
            <a:ext cx="8501122" cy="6929486"/>
          </a:xfrm>
        </p:spPr>
        <p:txBody>
          <a:bodyPr>
            <a:normAutofit lnSpcReduction="10000"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 В литературных источниках имеются упоминания о странствующих певцах-музыкантах - гистрионах и мимах, искусство которых в нотных памятниках не сохранилось. При императорском дворе исполнялась светская музыка: аккламации - приветственные возгласы и славословия, распевавшиеся певцами на стихотворные тексты, хор. (</a:t>
            </a:r>
            <a:r>
              <a:rPr lang="ru-RU" b="1" dirty="0" err="1" smtClean="0">
                <a:solidFill>
                  <a:schemeClr val="bg1"/>
                </a:solidFill>
              </a:rPr>
              <a:t>антифонные</a:t>
            </a:r>
            <a:r>
              <a:rPr lang="ru-RU" b="1" dirty="0" smtClean="0">
                <a:solidFill>
                  <a:schemeClr val="bg1"/>
                </a:solidFill>
              </a:rPr>
              <a:t>) </a:t>
            </a:r>
            <a:r>
              <a:rPr lang="ru-RU" b="1" dirty="0" err="1" smtClean="0">
                <a:solidFill>
                  <a:schemeClr val="bg1"/>
                </a:solidFill>
              </a:rPr>
              <a:t>полихронии</a:t>
            </a:r>
            <a:r>
              <a:rPr lang="ru-RU" b="1" dirty="0" smtClean="0">
                <a:solidFill>
                  <a:schemeClr val="bg1"/>
                </a:solidFill>
              </a:rPr>
              <a:t> (многолетия), сочинённые для торжеств. выходов императора на ипподроме (в цирке), на пиршествах и приёмах; ритуально-праздничные аккламации, составлявшие часть придворной литургической службы - т.н. </a:t>
            </a:r>
            <a:r>
              <a:rPr lang="ru-RU" b="1" dirty="0" err="1" smtClean="0">
                <a:solidFill>
                  <a:schemeClr val="bg1"/>
                </a:solidFill>
              </a:rPr>
              <a:t>эвфемии</a:t>
            </a:r>
            <a:r>
              <a:rPr lang="ru-RU" b="1" dirty="0" smtClean="0">
                <a:solidFill>
                  <a:schemeClr val="bg1"/>
                </a:solidFill>
              </a:rPr>
              <a:t> с орнаментально изукрашенной мелодикой и инструментальными интермедиями; музыка инструментальных ансамблей (трубачей, цимбалистов) и своего рода </a:t>
            </a:r>
            <a:r>
              <a:rPr lang="ru-RU" b="1" dirty="0" err="1" smtClean="0">
                <a:solidFill>
                  <a:schemeClr val="bg1"/>
                </a:solidFill>
              </a:rPr>
              <a:t>концертирование</a:t>
            </a:r>
            <a:r>
              <a:rPr lang="ru-RU" b="1" dirty="0" smtClean="0">
                <a:solidFill>
                  <a:schemeClr val="bg1"/>
                </a:solidFill>
              </a:rPr>
              <a:t> на гидравлосе, позже - пневматическом органе.</a:t>
            </a: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85794"/>
            <a:ext cx="4186238" cy="5669942"/>
          </a:xfrm>
        </p:spPr>
        <p:txBody>
          <a:bodyPr>
            <a:normAutofit/>
          </a:bodyPr>
          <a:lstStyle/>
          <a:p>
            <a:r>
              <a:rPr lang="ru-RU" dirty="0" smtClean="0"/>
              <a:t>В </a:t>
            </a:r>
            <a:r>
              <a:rPr lang="en-US" dirty="0" smtClean="0"/>
              <a:t>IV</a:t>
            </a:r>
            <a:r>
              <a:rPr lang="ru-RU" dirty="0" smtClean="0"/>
              <a:t> веке с принятием и развитием христианства основной формой исполнения музыки в Византии стали литургические песнопения. Их древним видом были литургический речитатив и псалмодия, заимствованная от иудейского богослужения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3504" y="1214422"/>
            <a:ext cx="3067050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4143380"/>
            <a:ext cx="7239000" cy="4846320"/>
          </a:xfrm>
        </p:spPr>
        <p:txBody>
          <a:bodyPr/>
          <a:lstStyle/>
          <a:p>
            <a:r>
              <a:rPr lang="ru-RU" dirty="0" smtClean="0"/>
              <a:t>В </a:t>
            </a:r>
            <a:r>
              <a:rPr lang="en-US" dirty="0" smtClean="0"/>
              <a:t>V – VI</a:t>
            </a:r>
            <a:r>
              <a:rPr lang="ru-RU" dirty="0" smtClean="0"/>
              <a:t> веке широкое распространение в византийской традиции получили гимны, представленные такими жанрами как тропари, кондаки, каноны, позже - стихиры.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14346" y="0"/>
            <a:ext cx="9525000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4929190" cy="6858000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Развитие византийской гимнографии в </a:t>
            </a:r>
            <a:r>
              <a:rPr lang="en-US" dirty="0" smtClean="0"/>
              <a:t>VI-VIII</a:t>
            </a:r>
            <a:r>
              <a:rPr lang="ru-RU" dirty="0" smtClean="0"/>
              <a:t> веках связано с деятельностью выходцев из Сирии св. Романа Сладкопевца, святого Андрея Критского, а также Иоанна </a:t>
            </a:r>
            <a:r>
              <a:rPr lang="ru-RU" dirty="0" err="1" smtClean="0"/>
              <a:t>Дамаскина</a:t>
            </a:r>
            <a:r>
              <a:rPr lang="ru-RU" dirty="0" smtClean="0"/>
              <a:t>. В это время формируется система </a:t>
            </a:r>
            <a:r>
              <a:rPr lang="ru-RU" dirty="0" err="1" smtClean="0"/>
              <a:t>восьмиголосие</a:t>
            </a:r>
            <a:r>
              <a:rPr lang="ru-RU" dirty="0" smtClean="0"/>
              <a:t>, что использовала лады древнегреческой музыки.</a:t>
            </a:r>
            <a:endParaRPr lang="en-US" dirty="0" smtClean="0"/>
          </a:p>
          <a:p>
            <a:r>
              <a:rPr lang="ru-RU" dirty="0" smtClean="0"/>
              <a:t>С </a:t>
            </a:r>
            <a:r>
              <a:rPr lang="en-US" dirty="0" smtClean="0"/>
              <a:t>IX</a:t>
            </a:r>
            <a:r>
              <a:rPr lang="ru-RU" dirty="0" smtClean="0"/>
              <a:t> века важным центром сочинения гимнов стал </a:t>
            </a:r>
            <a:r>
              <a:rPr lang="ru-RU" dirty="0" err="1" smtClean="0"/>
              <a:t>Судитский</a:t>
            </a:r>
            <a:r>
              <a:rPr lang="ru-RU" dirty="0" smtClean="0"/>
              <a:t> монастырь близ Константинополя.</a:t>
            </a:r>
            <a:endParaRPr lang="en-US" dirty="0" smtClean="0"/>
          </a:p>
          <a:p>
            <a:r>
              <a:rPr lang="ru-RU" dirty="0" smtClean="0"/>
              <a:t>В XIV-XV веках подъем искусства гимнов связан с деятельностью Ивана </a:t>
            </a:r>
            <a:r>
              <a:rPr lang="ru-RU" dirty="0" err="1" smtClean="0"/>
              <a:t>Кукузеля</a:t>
            </a:r>
            <a:r>
              <a:rPr lang="ru-RU" dirty="0" smtClean="0"/>
              <a:t>, жившего в монастыре Святого Афанасия на Афоне.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2066" y="642918"/>
            <a:ext cx="3643306" cy="51552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615262" cy="6252232"/>
          </a:xfrm>
        </p:spPr>
        <p:txBody>
          <a:bodyPr>
            <a:noAutofit/>
          </a:bodyPr>
          <a:lstStyle/>
          <a:p>
            <a:r>
              <a:rPr lang="ru-RU" sz="2600" dirty="0" smtClean="0"/>
              <a:t>песня - посвящена императору Феофилу, так как записана в его время - </a:t>
            </a:r>
            <a:r>
              <a:rPr lang="ru-RU" sz="2600" dirty="0" err="1" smtClean="0"/>
              <a:t>IXв</a:t>
            </a:r>
            <a:r>
              <a:rPr lang="ru-RU" sz="2600" dirty="0" smtClean="0"/>
              <a:t>.</a:t>
            </a:r>
            <a:br>
              <a:rPr lang="ru-RU" sz="2600" dirty="0" smtClean="0"/>
            </a:br>
            <a:r>
              <a:rPr lang="ru-RU" sz="2600" dirty="0" smtClean="0"/>
              <a:t>Феофил (813 — 20 января 842) — второй византийский император (829—842) из </a:t>
            </a:r>
            <a:r>
              <a:rPr lang="ru-RU" sz="2600" dirty="0" err="1" smtClean="0"/>
              <a:t>Аморийской</a:t>
            </a:r>
            <a:r>
              <a:rPr lang="ru-RU" sz="2600" dirty="0" smtClean="0"/>
              <a:t> династии.</a:t>
            </a:r>
            <a:br>
              <a:rPr lang="ru-RU" sz="2600" dirty="0" smtClean="0"/>
            </a:br>
            <a:r>
              <a:rPr lang="ru-RU" sz="2600" dirty="0" smtClean="0"/>
              <a:t> Феофил был сыном императора Михаила II и его первой супруги </a:t>
            </a:r>
            <a:r>
              <a:rPr lang="ru-RU" sz="2600" dirty="0" err="1" smtClean="0"/>
              <a:t>Феклы</a:t>
            </a:r>
            <a:r>
              <a:rPr lang="ru-RU" sz="2600" dirty="0" smtClean="0"/>
              <a:t>; его крестным отцом был император Лев Армянин. С 821г. Феофил был соправителем вместе с отцом, а после смерти последнего, в 829, стал единоличным императором.</a:t>
            </a:r>
            <a:br>
              <a:rPr lang="ru-RU" sz="2600" dirty="0" smtClean="0"/>
            </a:br>
            <a:r>
              <a:rPr lang="ru-RU" sz="2600" dirty="0" smtClean="0"/>
              <a:t> Песня снабжена прекрасным видеорядом из рисунков и гравюр, посвященных этому императору.</a:t>
            </a:r>
            <a:endParaRPr lang="ru-RU" sz="2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395108"/>
          </a:xfrm>
        </p:spPr>
        <p:txBody>
          <a:bodyPr>
            <a:normAutofit/>
          </a:bodyPr>
          <a:lstStyle/>
          <a:p>
            <a:r>
              <a:rPr lang="ru-RU" dirty="0" smtClean="0"/>
              <a:t>Следующая песня - </a:t>
            </a:r>
            <a:r>
              <a:rPr lang="ru-RU" dirty="0" err="1" smtClean="0"/>
              <a:t>Хв</a:t>
            </a:r>
            <a:r>
              <a:rPr lang="ru-RU" dirty="0" smtClean="0"/>
              <a:t>. Соответственно, посвящена императору Никифору II Фоке.</a:t>
            </a:r>
            <a:br>
              <a:rPr lang="ru-RU" dirty="0" smtClean="0"/>
            </a:br>
            <a:r>
              <a:rPr lang="ru-RU" dirty="0" smtClean="0"/>
              <a:t>Никифор II Фока - (</a:t>
            </a:r>
            <a:r>
              <a:rPr lang="ru-RU" dirty="0" err="1" smtClean="0"/>
              <a:t>ок</a:t>
            </a:r>
            <a:r>
              <a:rPr lang="ru-RU" dirty="0" smtClean="0"/>
              <a:t>. 912—969) — военачальник, затем византийский император (963—969)</a:t>
            </a:r>
            <a:br>
              <a:rPr lang="ru-RU" dirty="0" smtClean="0"/>
            </a:br>
            <a:r>
              <a:rPr lang="ru-RU" dirty="0" smtClean="0"/>
              <a:t> Прилагается отличный видеоряд, посвященный этому императору.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323538"/>
          </a:xfrm>
        </p:spPr>
        <p:txBody>
          <a:bodyPr/>
          <a:lstStyle/>
          <a:p>
            <a:r>
              <a:rPr lang="ru-RU" dirty="0" smtClean="0"/>
              <a:t>Песня византийских солдат. </a:t>
            </a:r>
            <a:br>
              <a:rPr lang="ru-RU" dirty="0" smtClean="0"/>
            </a:br>
            <a:r>
              <a:rPr lang="ru-RU" dirty="0" smtClean="0"/>
              <a:t> Отличная музыка; видеоряд, посвященный сражениям имперских войск.</a:t>
            </a:r>
            <a:br>
              <a:rPr lang="ru-RU" dirty="0" smtClean="0"/>
            </a:br>
            <a:r>
              <a:rPr lang="ru-RU" dirty="0" smtClean="0"/>
              <a:t> Датируется примерно - </a:t>
            </a:r>
            <a:r>
              <a:rPr lang="ru-RU" dirty="0" err="1" smtClean="0"/>
              <a:t>IX-XIвв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109356"/>
          </a:xfrm>
        </p:spPr>
        <p:txBody>
          <a:bodyPr>
            <a:normAutofit/>
          </a:bodyPr>
          <a:lstStyle/>
          <a:p>
            <a:r>
              <a:rPr lang="ru-RU" dirty="0" smtClean="0"/>
              <a:t>Еще одна прекрасная песня </a:t>
            </a:r>
            <a:r>
              <a:rPr lang="ru-RU" dirty="0" err="1" smtClean="0"/>
              <a:t>IXв</a:t>
            </a:r>
            <a:r>
              <a:rPr lang="ru-RU" dirty="0" smtClean="0"/>
              <a:t>. Посвящена императору Василию I Македонянину.</a:t>
            </a:r>
            <a:br>
              <a:rPr lang="ru-RU" dirty="0" smtClean="0"/>
            </a:br>
            <a:r>
              <a:rPr lang="ru-RU" dirty="0" smtClean="0"/>
              <a:t>Василий I Македонянин- (</a:t>
            </a:r>
            <a:r>
              <a:rPr lang="ru-RU" dirty="0" err="1" smtClean="0"/>
              <a:t>ок</a:t>
            </a:r>
            <a:r>
              <a:rPr lang="ru-RU" dirty="0" smtClean="0"/>
              <a:t>. 811 — 29 августа 886) — византийский император (867—886), основатель Македонской династии.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609290"/>
          </a:xfrm>
        </p:spPr>
        <p:txBody>
          <a:bodyPr>
            <a:normAutofit/>
          </a:bodyPr>
          <a:lstStyle/>
          <a:p>
            <a:r>
              <a:rPr lang="ru-RU" dirty="0" smtClean="0"/>
              <a:t>Песня, родом из средневековой </a:t>
            </a:r>
            <a:r>
              <a:rPr lang="ru-RU" dirty="0" err="1" smtClean="0"/>
              <a:t>Каппадокии</a:t>
            </a:r>
            <a:r>
              <a:rPr lang="ru-RU" dirty="0" smtClean="0"/>
              <a:t>, времен Византийской империи. Примерно - </a:t>
            </a:r>
            <a:r>
              <a:rPr lang="ru-RU" dirty="0" err="1" smtClean="0"/>
              <a:t>X-XIIвв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dirty="0" smtClean="0"/>
              <a:t> Интересная песня, видеоряд посвящен красотам и древним постройкам области.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4109092"/>
          </a:xfrm>
        </p:spPr>
        <p:txBody>
          <a:bodyPr>
            <a:normAutofit/>
          </a:bodyPr>
          <a:lstStyle/>
          <a:p>
            <a:r>
              <a:rPr lang="ru-RU" dirty="0" smtClean="0"/>
              <a:t>Песня, примерно </a:t>
            </a:r>
            <a:r>
              <a:rPr lang="ru-RU" dirty="0" err="1" smtClean="0"/>
              <a:t>VIII-Xвв</a:t>
            </a:r>
            <a:r>
              <a:rPr lang="ru-RU" dirty="0" smtClean="0"/>
              <a:t>. </a:t>
            </a:r>
            <a:br>
              <a:rPr lang="ru-RU" dirty="0" smtClean="0"/>
            </a:br>
            <a:r>
              <a:rPr lang="ru-RU" dirty="0" smtClean="0"/>
              <a:t> Видеоряд посвящен Византийской Империи.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475203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Средневековая песня, датируемая примерно - </a:t>
            </a:r>
            <a:r>
              <a:rPr lang="ru-RU" dirty="0" err="1" smtClean="0"/>
              <a:t>XIII-XVвв</a:t>
            </a:r>
            <a:r>
              <a:rPr lang="ru-RU" dirty="0" smtClean="0"/>
              <a:t>. Поэтому, посвящена династии Палеологов.</a:t>
            </a:r>
            <a:br>
              <a:rPr lang="ru-RU" dirty="0" smtClean="0"/>
            </a:br>
            <a:r>
              <a:rPr lang="ru-RU" dirty="0" smtClean="0"/>
              <a:t> Отличная мелодия, красочный видеоряд - демонстрируются монеты соответствующих веков.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286</TotalTime>
  <Words>421</Words>
  <Application>Microsoft Office PowerPoint</Application>
  <PresentationFormat>Экран (4:3)</PresentationFormat>
  <Paragraphs>16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Изящная</vt:lpstr>
      <vt:lpstr>Музыка византии</vt:lpstr>
      <vt:lpstr>Слайд 2</vt:lpstr>
      <vt:lpstr>Слайд 3</vt:lpstr>
      <vt:lpstr>Слайд 4</vt:lpstr>
      <vt:lpstr>Слайд 5</vt:lpstr>
      <vt:lpstr>Слайд 6</vt:lpstr>
      <vt:lpstr>песня - посвящена императору Феофилу, так как записана в его время - IXв. Феофил (813 — 20 января 842) — второй византийский император (829—842) из Аморийской династии.  Феофил был сыном императора Михаила II и его первой супруги Феклы; его крестным отцом был император Лев Армянин. С 821г. Феофил был соправителем вместе с отцом, а после смерти последнего, в 829, стал единоличным императором.  Песня снабжена прекрасным видеорядом из рисунков и гравюр, посвященных этому императору.</vt:lpstr>
      <vt:lpstr>Следующая песня - Хв. Соответственно, посвящена императору Никифору II Фоке. Никифор II Фока - (ок. 912—969) — военачальник, затем византийский император (963—969)  Прилагается отличный видеоряд, посвященный этому императору.</vt:lpstr>
      <vt:lpstr>Песня византийских солдат.   Отличная музыка; видеоряд, посвященный сражениям имперских войск.  Датируется примерно - IX-XIвв.</vt:lpstr>
      <vt:lpstr>Еще одна прекрасная песня IXв. Посвящена императору Василию I Македонянину. Василий I Македонянин- (ок. 811 — 29 августа 886) — византийский император (867—886), основатель Македонской династии. </vt:lpstr>
      <vt:lpstr>Песня, родом из средневековой Каппадокии, времен Византийской империи. Примерно - X-XIIвв.  Интересная песня, видеоряд посвящен красотам и древним постройкам области.</vt:lpstr>
      <vt:lpstr>Песня, примерно VIII-Xвв.   Видеоряд посвящен Византийской Империи.</vt:lpstr>
      <vt:lpstr>Средневековая песня, датируемая примерно - XIII-XVвв. Поэтому, посвящена династии Палеологов.  Отличная мелодия, красочный видеоряд - демонстрируются монеты соответствующих веков.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Islam</cp:lastModifiedBy>
  <cp:revision>17</cp:revision>
  <dcterms:created xsi:type="dcterms:W3CDTF">2011-12-18T08:09:43Z</dcterms:created>
  <dcterms:modified xsi:type="dcterms:W3CDTF">2011-12-20T08:50:19Z</dcterms:modified>
</cp:coreProperties>
</file>