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7" r:id="rId2"/>
    <p:sldId id="263" r:id="rId3"/>
    <p:sldId id="264" r:id="rId4"/>
    <p:sldId id="265" r:id="rId5"/>
    <p:sldId id="266" r:id="rId6"/>
    <p:sldId id="262" r:id="rId7"/>
    <p:sldId id="256" r:id="rId8"/>
    <p:sldId id="259" r:id="rId9"/>
    <p:sldId id="258" r:id="rId10"/>
    <p:sldId id="257" r:id="rId11"/>
    <p:sldId id="260" r:id="rId12"/>
    <p:sldId id="261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8" autoAdjust="0"/>
    <p:restoredTop sz="94660"/>
  </p:normalViewPr>
  <p:slideViewPr>
    <p:cSldViewPr>
      <p:cViewPr varScale="1">
        <p:scale>
          <a:sx n="70" d="100"/>
          <a:sy n="70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5BA0A-3B94-4DDF-BF75-BEFA798AED07}" type="datetimeFigureOut">
              <a:rPr lang="ru-RU" smtClean="0"/>
              <a:t>28.10.2011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CA12A-0777-4338-981F-74DDB79949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CA12A-0777-4338-981F-74DDB79949D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0"/>
            <a:ext cx="8968720" cy="672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FISH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Документы\InterVideo\ВЕК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428868"/>
            <a:ext cx="3643338" cy="3357586"/>
          </a:xfrm>
          <a:prstGeom prst="rect">
            <a:avLst/>
          </a:prstGeom>
          <a:noFill/>
        </p:spPr>
      </p:pic>
      <p:pic>
        <p:nvPicPr>
          <p:cNvPr id="1027" name="Picture 3" descr="D:\Документы\InterVideo\МС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142984"/>
            <a:ext cx="2373361" cy="3071834"/>
          </a:xfrm>
          <a:prstGeom prst="rect">
            <a:avLst/>
          </a:prstGeom>
          <a:noFill/>
        </p:spPr>
      </p:pic>
      <p:pic>
        <p:nvPicPr>
          <p:cNvPr id="1028" name="Picture 4" descr="D:\Документы\InterVideo\РР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2714644" cy="2032673"/>
          </a:xfrm>
          <a:prstGeom prst="rect">
            <a:avLst/>
          </a:prstGeom>
          <a:noFill/>
        </p:spPr>
      </p:pic>
      <p:pic>
        <p:nvPicPr>
          <p:cNvPr id="1029" name="Picture 5" descr="D:\Документы\InterVideo\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1071546"/>
            <a:ext cx="1544642" cy="3089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+mn-lt"/>
              </a:rPr>
              <a:t>BIRD</a:t>
            </a:r>
            <a:endParaRPr lang="ru-RU" sz="9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074" name="Picture 2" descr="D:\Документы\InterVideo\А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286124"/>
            <a:ext cx="2571768" cy="3357562"/>
          </a:xfrm>
          <a:prstGeom prst="rect">
            <a:avLst/>
          </a:prstGeom>
          <a:noFill/>
        </p:spPr>
      </p:pic>
      <p:pic>
        <p:nvPicPr>
          <p:cNvPr id="2050" name="Picture 2" descr="D:\Документы\InterVideo\HGV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214422"/>
            <a:ext cx="3286116" cy="2742743"/>
          </a:xfrm>
          <a:prstGeom prst="rect">
            <a:avLst/>
          </a:prstGeom>
          <a:noFill/>
        </p:spPr>
      </p:pic>
      <p:pic>
        <p:nvPicPr>
          <p:cNvPr id="2051" name="Picture 3" descr="D:\Документы\InterVideo\G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643050"/>
            <a:ext cx="312936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Документы\InterVideo\Н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14356"/>
            <a:ext cx="2260864" cy="3075166"/>
          </a:xfrm>
          <a:prstGeom prst="rect">
            <a:avLst/>
          </a:prstGeom>
          <a:noFill/>
        </p:spPr>
      </p:pic>
      <p:pic>
        <p:nvPicPr>
          <p:cNvPr id="4100" name="Picture 4" descr="D:\Документы\InterVideo\ИОРИР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357298"/>
            <a:ext cx="2506045" cy="3546290"/>
          </a:xfrm>
          <a:prstGeom prst="rect">
            <a:avLst/>
          </a:prstGeom>
          <a:noFill/>
        </p:spPr>
      </p:pic>
      <p:pic>
        <p:nvPicPr>
          <p:cNvPr id="4101" name="Picture 5" descr="D:\Документы\InterVideo\РРШ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3643314"/>
            <a:ext cx="3929090" cy="2855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DOG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Документы\InterVideo\т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857364"/>
            <a:ext cx="4643470" cy="3714776"/>
          </a:xfrm>
          <a:prstGeom prst="rect">
            <a:avLst/>
          </a:prstGeom>
          <a:noFill/>
        </p:spPr>
      </p:pic>
      <p:pic>
        <p:nvPicPr>
          <p:cNvPr id="5123" name="Picture 3" descr="D:\Документы\InterVideo\РНП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857232"/>
            <a:ext cx="2467671" cy="3176600"/>
          </a:xfrm>
          <a:prstGeom prst="rect">
            <a:avLst/>
          </a:prstGeom>
          <a:noFill/>
        </p:spPr>
      </p:pic>
      <p:pic>
        <p:nvPicPr>
          <p:cNvPr id="5126" name="Picture 6" descr="D:\Документы\InterVideo\ИИО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286256"/>
            <a:ext cx="3234947" cy="235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+mn-lt"/>
              </a:rPr>
              <a:t>PETS</a:t>
            </a:r>
            <a:endParaRPr lang="ru-RU" sz="9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 descr="D:\Документы\InterVideo\р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2500330" cy="3500438"/>
          </a:xfrm>
          <a:prstGeom prst="rect">
            <a:avLst/>
          </a:prstGeom>
          <a:noFill/>
        </p:spPr>
      </p:pic>
      <p:pic>
        <p:nvPicPr>
          <p:cNvPr id="2051" name="Picture 3" descr="D:\Документы\InterVideo\Н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500174"/>
            <a:ext cx="2305904" cy="3316306"/>
          </a:xfrm>
          <a:prstGeom prst="rect">
            <a:avLst/>
          </a:prstGeom>
          <a:noFill/>
        </p:spPr>
      </p:pic>
      <p:pic>
        <p:nvPicPr>
          <p:cNvPr id="2053" name="Picture 5" descr="D:\Документы\InterVideo\РР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9079" y="3645024"/>
            <a:ext cx="2914921" cy="2214578"/>
          </a:xfrm>
          <a:prstGeom prst="rect">
            <a:avLst/>
          </a:prstGeom>
          <a:noFill/>
        </p:spPr>
      </p:pic>
      <p:pic>
        <p:nvPicPr>
          <p:cNvPr id="2054" name="Picture 6" descr="C:\Users\Public\Pictures\Sample Pictures\Toco Touc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052736"/>
            <a:ext cx="2857488" cy="2286016"/>
          </a:xfrm>
          <a:prstGeom prst="rect">
            <a:avLst/>
          </a:prstGeom>
          <a:noFill/>
        </p:spPr>
      </p:pic>
      <p:pic>
        <p:nvPicPr>
          <p:cNvPr id="1026" name="Picture 2" descr="D:\Документы\InterVideo\HFHFY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028" y="642918"/>
            <a:ext cx="2901774" cy="2293636"/>
          </a:xfrm>
          <a:prstGeom prst="rect">
            <a:avLst/>
          </a:prstGeom>
          <a:noFill/>
        </p:spPr>
      </p:pic>
      <p:pic>
        <p:nvPicPr>
          <p:cNvPr id="1027" name="Picture 3" descr="D:\Документы\InterVideo\иил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857736"/>
            <a:ext cx="265521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FR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460432" cy="6192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663" y="404664"/>
            <a:ext cx="8557137" cy="590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Документы\InterVideo\СО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354176" cy="6309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612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Документы\картинки\Дикая природа\042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60432" cy="6345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93806" cy="628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207424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ВНЕКЛАССНОЕ МЕРОПРИЯТИЕ </a:t>
            </a:r>
            <a:r>
              <a:rPr lang="ru-RU" dirty="0" smtClean="0">
                <a:solidFill>
                  <a:srgbClr val="FF0000"/>
                </a:solidFill>
              </a:rPr>
              <a:t>ДЛЯ НАЧАЛЬНОЙ ШКОЛЫ «</a:t>
            </a:r>
            <a:r>
              <a:rPr lang="en-US" dirty="0" smtClean="0">
                <a:solidFill>
                  <a:srgbClr val="FF0000"/>
                </a:solidFill>
              </a:rPr>
              <a:t>MERRY MAY</a:t>
            </a:r>
            <a:r>
              <a:rPr lang="ru-RU" dirty="0" smtClean="0">
                <a:solidFill>
                  <a:srgbClr val="FF0000"/>
                </a:solidFill>
              </a:rPr>
              <a:t>».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960"/>
            <a:ext cx="8075240" cy="32404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Составлено под руководством учителей  </a:t>
            </a:r>
            <a:r>
              <a:rPr lang="ru-RU" b="1" dirty="0" smtClean="0">
                <a:solidFill>
                  <a:schemeClr val="bg1"/>
                </a:solidFill>
              </a:rPr>
              <a:t>МОУ лицей № 2 Ступинского муниципального района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английского </a:t>
            </a:r>
            <a:r>
              <a:rPr lang="ru-RU" b="1" dirty="0" smtClean="0">
                <a:solidFill>
                  <a:schemeClr val="bg1"/>
                </a:solidFill>
              </a:rPr>
              <a:t>языка </a:t>
            </a:r>
            <a:r>
              <a:rPr lang="ru-RU" b="1" dirty="0" smtClean="0">
                <a:solidFill>
                  <a:schemeClr val="bg1"/>
                </a:solidFill>
              </a:rPr>
              <a:t>Бурибоевой </a:t>
            </a:r>
            <a:r>
              <a:rPr lang="ru-RU" b="1" dirty="0" smtClean="0">
                <a:solidFill>
                  <a:schemeClr val="bg1"/>
                </a:solidFill>
              </a:rPr>
              <a:t>Г.И.,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Лебедевой </a:t>
            </a:r>
            <a:r>
              <a:rPr lang="ru-RU" b="1" dirty="0" smtClean="0">
                <a:solidFill>
                  <a:schemeClr val="bg1"/>
                </a:solidFill>
              </a:rPr>
              <a:t>А.В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http://</a:t>
            </a:r>
            <a:r>
              <a:rPr lang="en-GB" dirty="0" smtClean="0">
                <a:solidFill>
                  <a:schemeClr val="bg1"/>
                </a:solidFill>
              </a:rPr>
              <a:t>images.yandex.ru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196</TotalTime>
  <Words>37</Words>
  <Application>Microsoft Office PowerPoint</Application>
  <PresentationFormat>Экран (4:3)</PresentationFormat>
  <Paragraphs>11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Слайд 1</vt:lpstr>
      <vt:lpstr>FISH</vt:lpstr>
      <vt:lpstr>BIRD</vt:lpstr>
      <vt:lpstr>CAT</vt:lpstr>
      <vt:lpstr>DOG</vt:lpstr>
      <vt:lpstr>PETS</vt:lpstr>
      <vt:lpstr>Слайд 7</vt:lpstr>
      <vt:lpstr>Слайд 8</vt:lpstr>
      <vt:lpstr>Слайд 9</vt:lpstr>
      <vt:lpstr>Слайд 10</vt:lpstr>
      <vt:lpstr>Слайд 11</vt:lpstr>
      <vt:lpstr>Слайд 12</vt:lpstr>
      <vt:lpstr>ВНЕКЛАССНОЕ МЕРОПРИЯТИЕ ДЛЯ НАЧАЛЬНОЙ ШКОЛЫ «MERRY MAY».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Личная папка</dc:creator>
  <cp:lastModifiedBy>Паштет</cp:lastModifiedBy>
  <cp:revision>23</cp:revision>
  <dcterms:created xsi:type="dcterms:W3CDTF">2010-05-11T17:40:16Z</dcterms:created>
  <dcterms:modified xsi:type="dcterms:W3CDTF">2011-10-28T14:07:09Z</dcterms:modified>
</cp:coreProperties>
</file>