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2"/>
  </p:sldMasterIdLst>
  <p:notesMasterIdLst>
    <p:notesMasterId r:id="rId19"/>
  </p:notesMasterIdLst>
  <p:handoutMasterIdLst>
    <p:handoutMasterId r:id="rId20"/>
  </p:handoutMasterIdLst>
  <p:sldIdLst>
    <p:sldId id="257" r:id="rId3"/>
    <p:sldId id="284" r:id="rId4"/>
    <p:sldId id="285" r:id="rId5"/>
    <p:sldId id="272" r:id="rId6"/>
    <p:sldId id="277" r:id="rId7"/>
    <p:sldId id="273" r:id="rId8"/>
    <p:sldId id="282" r:id="rId9"/>
    <p:sldId id="283" r:id="rId10"/>
    <p:sldId id="274" r:id="rId11"/>
    <p:sldId id="275" r:id="rId12"/>
    <p:sldId id="276" r:id="rId13"/>
    <p:sldId id="278" r:id="rId14"/>
    <p:sldId id="281" r:id="rId15"/>
    <p:sldId id="280" r:id="rId16"/>
    <p:sldId id="279" r:id="rId17"/>
    <p:sldId id="286" r:id="rId18"/>
  </p:sldIdLst>
  <p:sldSz cx="12192000" cy="6858000"/>
  <p:notesSz cx="9309100" cy="7023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60000"/>
    <a:srgbClr val="7E0000"/>
    <a:srgbClr val="DE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4" autoAdjust="0"/>
    <p:restoredTop sz="82424" autoAdjust="0"/>
  </p:normalViewPr>
  <p:slideViewPr>
    <p:cSldViewPr snapToGrid="0">
      <p:cViewPr varScale="1">
        <p:scale>
          <a:sx n="72" d="100"/>
          <a:sy n="72" d="100"/>
        </p:scale>
        <p:origin x="-96" y="-96"/>
      </p:cViewPr>
      <p:guideLst>
        <p:guide orient="horz" pos="2160"/>
        <p:guide pos="3840"/>
      </p:guideLst>
    </p:cSldViewPr>
  </p:slideViewPr>
  <p:notesTextViewPr>
    <p:cViewPr>
      <p:scale>
        <a:sx n="1" d="1"/>
        <a:sy n="1" d="1"/>
      </p:scale>
      <p:origin x="0" y="0"/>
    </p:cViewPr>
  </p:notesTextViewPr>
  <p:sorterViewPr>
    <p:cViewPr>
      <p:scale>
        <a:sx n="100" d="100"/>
        <a:sy n="100" d="100"/>
      </p:scale>
      <p:origin x="0" y="-1548"/>
    </p:cViewPr>
  </p:sorterViewPr>
  <p:notesViewPr>
    <p:cSldViewPr snapToGrid="0">
      <p:cViewPr varScale="1">
        <p:scale>
          <a:sx n="81" d="100"/>
          <a:sy n="81" d="100"/>
        </p:scale>
        <p:origin x="1224" y="8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1" y="0"/>
            <a:ext cx="4033943" cy="352375"/>
          </a:xfrm>
          <a:prstGeom prst="rect">
            <a:avLst/>
          </a:prstGeom>
        </p:spPr>
        <p:txBody>
          <a:bodyPr vert="horz" lIns="93324" tIns="46662" rIns="93324" bIns="46662" rtlCol="0"/>
          <a:lstStyle>
            <a:lvl1pPr algn="l">
              <a:defRPr sz="1200"/>
            </a:lvl1pPr>
          </a:lstStyle>
          <a:p>
            <a:endParaRPr lang="uk-UA" dirty="0"/>
          </a:p>
        </p:txBody>
      </p:sp>
      <p:sp>
        <p:nvSpPr>
          <p:cNvPr id="3" name="Місце для дати 2"/>
          <p:cNvSpPr>
            <a:spLocks noGrp="1"/>
          </p:cNvSpPr>
          <p:nvPr>
            <p:ph type="dt" sz="quarter" idx="1"/>
          </p:nvPr>
        </p:nvSpPr>
        <p:spPr>
          <a:xfrm>
            <a:off x="5273004" y="0"/>
            <a:ext cx="4033943" cy="352375"/>
          </a:xfrm>
          <a:prstGeom prst="rect">
            <a:avLst/>
          </a:prstGeom>
        </p:spPr>
        <p:txBody>
          <a:bodyPr vert="horz" lIns="93324" tIns="46662" rIns="93324" bIns="46662" rtlCol="0"/>
          <a:lstStyle>
            <a:lvl1pPr algn="r">
              <a:defRPr sz="1200"/>
            </a:lvl1pPr>
          </a:lstStyle>
          <a:p>
            <a:fld id="{2BCAFC7A-71DD-4C2C-B63D-60FDC7DD5449}" type="datetimeFigureOut">
              <a:rPr lang="uk-UA" smtClean="0"/>
              <a:pPr/>
              <a:t>12.06.2013</a:t>
            </a:fld>
            <a:endParaRPr lang="uk-UA" dirty="0"/>
          </a:p>
        </p:txBody>
      </p:sp>
      <p:sp>
        <p:nvSpPr>
          <p:cNvPr id="4" name="Місце для нижнього колонтитула 3"/>
          <p:cNvSpPr>
            <a:spLocks noGrp="1"/>
          </p:cNvSpPr>
          <p:nvPr>
            <p:ph type="ftr" sz="quarter" idx="2"/>
          </p:nvPr>
        </p:nvSpPr>
        <p:spPr>
          <a:xfrm>
            <a:off x="1" y="6670727"/>
            <a:ext cx="4033943" cy="352374"/>
          </a:xfrm>
          <a:prstGeom prst="rect">
            <a:avLst/>
          </a:prstGeom>
        </p:spPr>
        <p:txBody>
          <a:bodyPr vert="horz" lIns="93324" tIns="46662" rIns="93324" bIns="46662" rtlCol="0" anchor="b"/>
          <a:lstStyle>
            <a:lvl1pPr algn="l">
              <a:defRPr sz="1200"/>
            </a:lvl1pPr>
          </a:lstStyle>
          <a:p>
            <a:endParaRPr lang="uk-UA" dirty="0"/>
          </a:p>
        </p:txBody>
      </p:sp>
      <p:sp>
        <p:nvSpPr>
          <p:cNvPr id="5" name="Місце для номера слайда 4"/>
          <p:cNvSpPr>
            <a:spLocks noGrp="1"/>
          </p:cNvSpPr>
          <p:nvPr>
            <p:ph type="sldNum" sz="quarter" idx="3"/>
          </p:nvPr>
        </p:nvSpPr>
        <p:spPr>
          <a:xfrm>
            <a:off x="5273004" y="6670727"/>
            <a:ext cx="4033943" cy="352374"/>
          </a:xfrm>
          <a:prstGeom prst="rect">
            <a:avLst/>
          </a:prstGeom>
        </p:spPr>
        <p:txBody>
          <a:bodyPr vert="horz" lIns="93324" tIns="46662" rIns="93324" bIns="46662" rtlCol="0" anchor="b"/>
          <a:lstStyle>
            <a:lvl1pPr algn="r">
              <a:defRPr sz="1200"/>
            </a:lvl1pPr>
          </a:lstStyle>
          <a:p>
            <a:fld id="{DA6FC261-E491-4C42-A663-B95247CC46D9}" type="slidenum">
              <a:rPr lang="uk-UA" smtClean="0"/>
              <a:pPr/>
              <a:t>‹#›</a:t>
            </a:fld>
            <a:endParaRPr lang="uk-UA" dirty="0"/>
          </a:p>
        </p:txBody>
      </p:sp>
    </p:spTree>
    <p:extLst>
      <p:ext uri="{BB962C8B-B14F-4D97-AF65-F5344CB8AC3E}">
        <p14:creationId xmlns="" xmlns:p14="http://schemas.microsoft.com/office/powerpoint/2010/main" val="16220316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1" y="0"/>
            <a:ext cx="4033943" cy="352375"/>
          </a:xfrm>
          <a:prstGeom prst="rect">
            <a:avLst/>
          </a:prstGeom>
        </p:spPr>
        <p:txBody>
          <a:bodyPr vert="horz" lIns="93324" tIns="46662" rIns="93324" bIns="46662" rtlCol="0"/>
          <a:lstStyle>
            <a:lvl1pPr algn="l">
              <a:defRPr sz="1200"/>
            </a:lvl1pPr>
          </a:lstStyle>
          <a:p>
            <a:endParaRPr lang="uk-UA" dirty="0"/>
          </a:p>
        </p:txBody>
      </p:sp>
      <p:sp>
        <p:nvSpPr>
          <p:cNvPr id="3" name="Місце для дати 2"/>
          <p:cNvSpPr>
            <a:spLocks noGrp="1"/>
          </p:cNvSpPr>
          <p:nvPr>
            <p:ph type="dt" idx="1"/>
          </p:nvPr>
        </p:nvSpPr>
        <p:spPr>
          <a:xfrm>
            <a:off x="5273004" y="0"/>
            <a:ext cx="4033943" cy="352375"/>
          </a:xfrm>
          <a:prstGeom prst="rect">
            <a:avLst/>
          </a:prstGeom>
        </p:spPr>
        <p:txBody>
          <a:bodyPr vert="horz" lIns="93324" tIns="46662" rIns="93324" bIns="46662" rtlCol="0"/>
          <a:lstStyle>
            <a:lvl1pPr algn="r">
              <a:defRPr sz="1200"/>
            </a:lvl1pPr>
          </a:lstStyle>
          <a:p>
            <a:fld id="{D85ECAFD-F005-4163-B10D-85806DC43F93}" type="datetimeFigureOut">
              <a:rPr lang="uk-UA" smtClean="0"/>
              <a:pPr/>
              <a:t>12.06.2013</a:t>
            </a:fld>
            <a:endParaRPr lang="uk-UA" dirty="0"/>
          </a:p>
        </p:txBody>
      </p:sp>
      <p:sp>
        <p:nvSpPr>
          <p:cNvPr id="4" name="Місце для зображення 3"/>
          <p:cNvSpPr>
            <a:spLocks noGrp="1" noRot="1" noChangeAspect="1"/>
          </p:cNvSpPr>
          <p:nvPr>
            <p:ph type="sldImg" idx="2"/>
          </p:nvPr>
        </p:nvSpPr>
        <p:spPr>
          <a:xfrm>
            <a:off x="2547938" y="877888"/>
            <a:ext cx="4213225" cy="2370137"/>
          </a:xfrm>
          <a:prstGeom prst="rect">
            <a:avLst/>
          </a:prstGeom>
          <a:noFill/>
          <a:ln w="12700">
            <a:solidFill>
              <a:prstClr val="black"/>
            </a:solidFill>
          </a:ln>
        </p:spPr>
        <p:txBody>
          <a:bodyPr vert="horz" lIns="93324" tIns="46662" rIns="93324" bIns="46662" rtlCol="0" anchor="ctr"/>
          <a:lstStyle/>
          <a:p>
            <a:endParaRPr lang="uk-UA" dirty="0"/>
          </a:p>
        </p:txBody>
      </p:sp>
      <p:sp>
        <p:nvSpPr>
          <p:cNvPr id="5" name="Місце для нотаток 4"/>
          <p:cNvSpPr>
            <a:spLocks noGrp="1"/>
          </p:cNvSpPr>
          <p:nvPr>
            <p:ph type="body" sz="quarter" idx="3"/>
          </p:nvPr>
        </p:nvSpPr>
        <p:spPr>
          <a:xfrm>
            <a:off x="930910" y="3379866"/>
            <a:ext cx="7447280" cy="2765346"/>
          </a:xfrm>
          <a:prstGeom prst="rect">
            <a:avLst/>
          </a:prstGeom>
        </p:spPr>
        <p:txBody>
          <a:bodyPr vert="horz" lIns="93324" tIns="46662" rIns="93324" bIns="46662" rtlCol="0"/>
          <a:lstStyle/>
          <a:p>
            <a:pPr lvl="0"/>
            <a:r>
              <a:rPr lang="uk-UA" dirty="0" smtClean="0"/>
              <a:t>Зразок тексту</a:t>
            </a:r>
          </a:p>
          <a:p>
            <a:pPr lvl="1"/>
            <a:r>
              <a:rPr lang="uk-UA" dirty="0" smtClean="0"/>
              <a:t>Другий рівень</a:t>
            </a:r>
          </a:p>
          <a:p>
            <a:pPr lvl="2"/>
            <a:r>
              <a:rPr lang="uk-UA" dirty="0" smtClean="0"/>
              <a:t>Третій рівень</a:t>
            </a:r>
          </a:p>
          <a:p>
            <a:pPr lvl="3"/>
            <a:r>
              <a:rPr lang="uk-UA" dirty="0" smtClean="0"/>
              <a:t>Четвертий рівень</a:t>
            </a:r>
          </a:p>
          <a:p>
            <a:pPr lvl="4"/>
            <a:r>
              <a:rPr lang="uk-UA" dirty="0" smtClean="0"/>
              <a:t>П'ятий рівень</a:t>
            </a:r>
            <a:endParaRPr lang="uk-UA" dirty="0"/>
          </a:p>
        </p:txBody>
      </p:sp>
      <p:sp>
        <p:nvSpPr>
          <p:cNvPr id="6" name="Місце для нижнього колонтитула 5"/>
          <p:cNvSpPr>
            <a:spLocks noGrp="1"/>
          </p:cNvSpPr>
          <p:nvPr>
            <p:ph type="ftr" sz="quarter" idx="4"/>
          </p:nvPr>
        </p:nvSpPr>
        <p:spPr>
          <a:xfrm>
            <a:off x="1" y="6670727"/>
            <a:ext cx="4033943" cy="352374"/>
          </a:xfrm>
          <a:prstGeom prst="rect">
            <a:avLst/>
          </a:prstGeom>
        </p:spPr>
        <p:txBody>
          <a:bodyPr vert="horz" lIns="93324" tIns="46662" rIns="93324" bIns="46662" rtlCol="0" anchor="b"/>
          <a:lstStyle>
            <a:lvl1pPr algn="l">
              <a:defRPr sz="1200"/>
            </a:lvl1pPr>
          </a:lstStyle>
          <a:p>
            <a:endParaRPr lang="uk-UA" dirty="0"/>
          </a:p>
        </p:txBody>
      </p:sp>
      <p:sp>
        <p:nvSpPr>
          <p:cNvPr id="7" name="Місце для номера слайда 6"/>
          <p:cNvSpPr>
            <a:spLocks noGrp="1"/>
          </p:cNvSpPr>
          <p:nvPr>
            <p:ph type="sldNum" sz="quarter" idx="5"/>
          </p:nvPr>
        </p:nvSpPr>
        <p:spPr>
          <a:xfrm>
            <a:off x="5273004" y="6670727"/>
            <a:ext cx="4033943" cy="352374"/>
          </a:xfrm>
          <a:prstGeom prst="rect">
            <a:avLst/>
          </a:prstGeom>
        </p:spPr>
        <p:txBody>
          <a:bodyPr vert="horz" lIns="93324" tIns="46662" rIns="93324" bIns="46662" rtlCol="0" anchor="b"/>
          <a:lstStyle>
            <a:lvl1pPr algn="r">
              <a:defRPr sz="1200"/>
            </a:lvl1pPr>
          </a:lstStyle>
          <a:p>
            <a:fld id="{333E963C-1534-4F8D-B2A7-66D81AA25953}" type="slidenum">
              <a:rPr lang="uk-UA" smtClean="0"/>
              <a:pPr/>
              <a:t>‹#›</a:t>
            </a:fld>
            <a:endParaRPr lang="uk-UA" dirty="0"/>
          </a:p>
        </p:txBody>
      </p:sp>
    </p:spTree>
    <p:extLst>
      <p:ext uri="{BB962C8B-B14F-4D97-AF65-F5344CB8AC3E}">
        <p14:creationId xmlns="" xmlns:p14="http://schemas.microsoft.com/office/powerpoint/2010/main" val="2811850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p:spPr>
      </p:sp>
      <p:sp>
        <p:nvSpPr>
          <p:cNvPr id="3" name="Notes Placeholder 2"/>
          <p:cNvSpPr>
            <a:spLocks noGrp="1"/>
          </p:cNvSpPr>
          <p:nvPr>
            <p:ph type="body" idx="1"/>
          </p:nvPr>
        </p:nvSpPr>
        <p:spPr/>
        <p:txBody>
          <a:bodyPr>
            <a:normAutofit/>
          </a:bodyPr>
          <a:lstStyle/>
          <a:p>
            <a:endParaRPr lang="en-US"/>
          </a:p>
        </p:txBody>
      </p:sp>
      <p:sp>
        <p:nvSpPr>
          <p:cNvPr id="4" name="Місце для номера слайда 3"/>
          <p:cNvSpPr>
            <a:spLocks noGrp="1"/>
          </p:cNvSpPr>
          <p:nvPr>
            <p:ph type="sldNum" sz="quarter" idx="10"/>
          </p:nvPr>
        </p:nvSpPr>
        <p:spPr/>
        <p:txBody>
          <a:bodyPr/>
          <a:lstStyle/>
          <a:p>
            <a:pPr algn="r" defTabSz="457200">
              <a:buNone/>
            </a:pPr>
            <a:fld id="{5257B995-136A-4A15-87A5-26420C3C1021}" type="slidenum">
              <a:rPr lang="en-US" sz="1200" b="0" i="0">
                <a:latin typeface="Calibri"/>
                <a:ea typeface="+mn-ea"/>
                <a:cs typeface="+mn-cs"/>
              </a:rPr>
              <a:pPr algn="r" defTabSz="457200">
                <a:buNone/>
              </a:pPr>
              <a:t>1</a:t>
            </a:fld>
            <a:endParaRPr lang="en-US" sz="1200" b="0" i="0">
              <a:latin typeface="Calibri"/>
              <a:ea typeface="+mn-ea"/>
              <a:cs typeface="+mn-cs"/>
            </a:endParaRPr>
          </a:p>
        </p:txBody>
      </p:sp>
    </p:spTree>
    <p:extLst>
      <p:ext uri="{BB962C8B-B14F-4D97-AF65-F5344CB8AC3E}">
        <p14:creationId xmlns="" xmlns:p14="http://schemas.microsoft.com/office/powerpoint/2010/main" val="987926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54955" y="1447801"/>
            <a:ext cx="8825659" cy="3329581"/>
          </a:xfrm>
        </p:spPr>
        <p:txBody>
          <a:bodyPr anchor="b"/>
          <a:lstStyle>
            <a:lvl1pPr>
              <a:defRPr sz="7200"/>
            </a:lvl1pPr>
          </a:lstStyle>
          <a:p>
            <a:r>
              <a:rPr lang="ru-RU" smtClean="0"/>
              <a:t>Образец заголовка</a:t>
            </a:r>
            <a:endParaRPr lang="uk-UA" dirty="0"/>
          </a:p>
        </p:txBody>
      </p:sp>
      <p:sp>
        <p:nvSpPr>
          <p:cNvPr id="3" name="Підзаголовок 2"/>
          <p:cNvSpPr>
            <a:spLocks noGrp="1"/>
          </p:cNvSpPr>
          <p:nvPr>
            <p:ph type="subTitle" idx="1"/>
          </p:nvPr>
        </p:nvSpPr>
        <p:spPr>
          <a:xfrm>
            <a:off x="1154955" y="4777380"/>
            <a:ext cx="8825659"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dirty="0"/>
          </a:p>
        </p:txBody>
      </p:sp>
      <p:sp>
        <p:nvSpPr>
          <p:cNvPr id="4" name="Місце для дати 3"/>
          <p:cNvSpPr>
            <a:spLocks noGrp="1"/>
          </p:cNvSpPr>
          <p:nvPr>
            <p:ph type="dt" sz="half" idx="10"/>
          </p:nvPr>
        </p:nvSpPr>
        <p:spPr/>
        <p:txBody>
          <a:bodyPr/>
          <a:lstStyle/>
          <a:p>
            <a:fld id="{4AAD347D-5ACD-4C99-B74B-A9C85AD731AF}" type="datetimeFigureOut">
              <a:rPr lang="uk-UA" smtClean="0"/>
              <a:pPr/>
              <a:t>12.06.2013</a:t>
            </a:fld>
            <a:endParaRPr lang="uk-UA" dirty="0"/>
          </a:p>
        </p:txBody>
      </p:sp>
      <p:sp>
        <p:nvSpPr>
          <p:cNvPr id="5" name="Місце для нижнього колонтитула 4"/>
          <p:cNvSpPr>
            <a:spLocks noGrp="1"/>
          </p:cNvSpPr>
          <p:nvPr>
            <p:ph type="ftr" sz="quarter" idx="11"/>
          </p:nvPr>
        </p:nvSpPr>
        <p:spPr/>
        <p:txBody>
          <a:bodyPr/>
          <a:lstStyle/>
          <a:p>
            <a:endParaRPr lang="uk-UA" dirty="0"/>
          </a:p>
        </p:txBody>
      </p:sp>
      <p:sp>
        <p:nvSpPr>
          <p:cNvPr id="6" name="Місце для номера слайда 5"/>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dirty="0"/>
          </a:p>
        </p:txBody>
      </p:sp>
      <p:sp>
        <p:nvSpPr>
          <p:cNvPr id="3" name="Місце для вмісту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dirty="0"/>
          </a:p>
        </p:txBody>
      </p:sp>
      <p:sp>
        <p:nvSpPr>
          <p:cNvPr id="7" name="Місце для дати 3"/>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5" name="Місце для нижнього колонтитула 4"/>
          <p:cNvSpPr>
            <a:spLocks noGrp="1"/>
          </p:cNvSpPr>
          <p:nvPr>
            <p:ph type="ftr" sz="quarter" idx="11"/>
          </p:nvPr>
        </p:nvSpPr>
        <p:spPr/>
        <p:txBody>
          <a:bodyPr/>
          <a:lstStyle/>
          <a:p>
            <a:endParaRPr lang="uk-UA" dirty="0"/>
          </a:p>
        </p:txBody>
      </p:sp>
      <p:sp>
        <p:nvSpPr>
          <p:cNvPr id="6" name="Місце для номера слайда 5"/>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4956" y="2861734"/>
            <a:ext cx="8825657" cy="1915647"/>
          </a:xfrm>
        </p:spPr>
        <p:txBody>
          <a:bodyPr anchor="b"/>
          <a:lstStyle>
            <a:lvl1pPr algn="l">
              <a:defRPr sz="4000" b="0" cap="none"/>
            </a:lvl1pPr>
          </a:lstStyle>
          <a:p>
            <a:r>
              <a:rPr lang="ru-RU" smtClean="0"/>
              <a:t>Образец заголовка</a:t>
            </a:r>
            <a:endParaRPr lang="uk-UA" dirty="0"/>
          </a:p>
        </p:txBody>
      </p:sp>
      <p:sp>
        <p:nvSpPr>
          <p:cNvPr id="3" name="Підзаголовок 2"/>
          <p:cNvSpPr>
            <a:spLocks noGrp="1"/>
          </p:cNvSpPr>
          <p:nvPr>
            <p:ph type="body" idx="1"/>
          </p:nvPr>
        </p:nvSpPr>
        <p:spPr>
          <a:xfrm>
            <a:off x="1154955" y="4777381"/>
            <a:ext cx="8825659"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Місце для дати 3"/>
          <p:cNvSpPr>
            <a:spLocks noGrp="1"/>
          </p:cNvSpPr>
          <p:nvPr>
            <p:ph type="dt" sz="half" idx="10"/>
          </p:nvPr>
        </p:nvSpPr>
        <p:spPr/>
        <p:txBody>
          <a:bodyPr/>
          <a:lstStyle/>
          <a:p>
            <a:fld id="{9796027F-7875-4030-9381-8BD8C4F21935}" type="datetimeFigureOut">
              <a:rPr lang="uk-UA" smtClean="0"/>
              <a:pPr/>
              <a:t>12.06.2013</a:t>
            </a:fld>
            <a:endParaRPr lang="uk-UA" dirty="0"/>
          </a:p>
        </p:txBody>
      </p:sp>
      <p:sp>
        <p:nvSpPr>
          <p:cNvPr id="5" name="Місце для нижнього колонтитула 4"/>
          <p:cNvSpPr>
            <a:spLocks noGrp="1"/>
          </p:cNvSpPr>
          <p:nvPr>
            <p:ph type="ftr" sz="quarter" idx="11"/>
          </p:nvPr>
        </p:nvSpPr>
        <p:spPr/>
        <p:txBody>
          <a:bodyPr/>
          <a:lstStyle/>
          <a:p>
            <a:endParaRPr lang="uk-UA" dirty="0"/>
          </a:p>
        </p:txBody>
      </p:sp>
      <p:sp>
        <p:nvSpPr>
          <p:cNvPr id="6" name="Місце для номера слайда 5"/>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dirty="0"/>
          </a:p>
        </p:txBody>
      </p:sp>
      <p:sp>
        <p:nvSpPr>
          <p:cNvPr id="3" name="Місце для вмісту 2"/>
          <p:cNvSpPr>
            <a:spLocks noGrp="1"/>
          </p:cNvSpPr>
          <p:nvPr>
            <p:ph sz="half" idx="1"/>
          </p:nvPr>
        </p:nvSpPr>
        <p:spPr>
          <a:xfrm>
            <a:off x="1103313" y="2060575"/>
            <a:ext cx="4396340"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dirty="0"/>
          </a:p>
        </p:txBody>
      </p:sp>
      <p:sp>
        <p:nvSpPr>
          <p:cNvPr id="4" name="Місце для вмісту 3"/>
          <p:cNvSpPr>
            <a:spLocks noGrp="1"/>
          </p:cNvSpPr>
          <p:nvPr>
            <p:ph sz="half" idx="2"/>
          </p:nvPr>
        </p:nvSpPr>
        <p:spPr>
          <a:xfrm>
            <a:off x="5654494" y="2056093"/>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dirty="0"/>
          </a:p>
        </p:txBody>
      </p:sp>
      <p:sp>
        <p:nvSpPr>
          <p:cNvPr id="5" name="Місце для дати 4"/>
          <p:cNvSpPr>
            <a:spLocks noGrp="1"/>
          </p:cNvSpPr>
          <p:nvPr>
            <p:ph type="dt" sz="half" idx="10"/>
          </p:nvPr>
        </p:nvSpPr>
        <p:spPr/>
        <p:txBody>
          <a:bodyPr/>
          <a:lstStyle/>
          <a:p>
            <a:fld id="{9796027F-7875-4030-9381-8BD8C4F21935}" type="datetimeFigureOut">
              <a:rPr lang="uk-UA" smtClean="0"/>
              <a:pPr/>
              <a:t>12.06.2013</a:t>
            </a:fld>
            <a:endParaRPr lang="uk-UA" dirty="0"/>
          </a:p>
        </p:txBody>
      </p:sp>
      <p:sp>
        <p:nvSpPr>
          <p:cNvPr id="6" name="Місце для нижнього колонтитула 5"/>
          <p:cNvSpPr>
            <a:spLocks noGrp="1"/>
          </p:cNvSpPr>
          <p:nvPr>
            <p:ph type="ftr" sz="quarter" idx="11"/>
          </p:nvPr>
        </p:nvSpPr>
        <p:spPr/>
        <p:txBody>
          <a:bodyPr/>
          <a:lstStyle/>
          <a:p>
            <a:endParaRPr lang="uk-UA" dirty="0"/>
          </a:p>
        </p:txBody>
      </p:sp>
      <p:sp>
        <p:nvSpPr>
          <p:cNvPr id="7" name="Місце для номера слайда 6"/>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dirty="0"/>
          </a:p>
        </p:txBody>
      </p:sp>
      <p:sp>
        <p:nvSpPr>
          <p:cNvPr id="3" name="Підзаголовок 2"/>
          <p:cNvSpPr>
            <a:spLocks noGrp="1"/>
          </p:cNvSpPr>
          <p:nvPr>
            <p:ph type="body" idx="1"/>
          </p:nvPr>
        </p:nvSpPr>
        <p:spPr>
          <a:xfrm>
            <a:off x="1103314"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Місце для вмісту 3"/>
          <p:cNvSpPr>
            <a:spLocks noGrp="1"/>
          </p:cNvSpPr>
          <p:nvPr>
            <p:ph sz="half" idx="2"/>
          </p:nvPr>
        </p:nvSpPr>
        <p:spPr>
          <a:xfrm>
            <a:off x="1103313" y="2514600"/>
            <a:ext cx="4396340"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dirty="0"/>
          </a:p>
        </p:txBody>
      </p:sp>
      <p:sp>
        <p:nvSpPr>
          <p:cNvPr id="5" name="Підзаголовок 4"/>
          <p:cNvSpPr>
            <a:spLocks noGrp="1"/>
          </p:cNvSpPr>
          <p:nvPr>
            <p:ph type="body" sz="quarter" idx="3"/>
          </p:nvPr>
        </p:nvSpPr>
        <p:spPr>
          <a:xfrm>
            <a:off x="5654497" y="1905000"/>
            <a:ext cx="439634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Місце для вмісту 5"/>
          <p:cNvSpPr>
            <a:spLocks noGrp="1"/>
          </p:cNvSpPr>
          <p:nvPr>
            <p:ph sz="quarter" idx="4"/>
          </p:nvPr>
        </p:nvSpPr>
        <p:spPr>
          <a:xfrm>
            <a:off x="5654497" y="2514600"/>
            <a:ext cx="4396340"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dirty="0"/>
          </a:p>
        </p:txBody>
      </p:sp>
      <p:sp>
        <p:nvSpPr>
          <p:cNvPr id="7" name="Місце для дати 6"/>
          <p:cNvSpPr>
            <a:spLocks noGrp="1"/>
          </p:cNvSpPr>
          <p:nvPr>
            <p:ph type="dt" sz="half" idx="10"/>
          </p:nvPr>
        </p:nvSpPr>
        <p:spPr/>
        <p:txBody>
          <a:bodyPr/>
          <a:lstStyle/>
          <a:p>
            <a:fld id="{9796027F-7875-4030-9381-8BD8C4F21935}" type="datetimeFigureOut">
              <a:rPr lang="uk-UA" smtClean="0"/>
              <a:pPr/>
              <a:t>12.06.2013</a:t>
            </a:fld>
            <a:endParaRPr lang="uk-UA" dirty="0"/>
          </a:p>
        </p:txBody>
      </p:sp>
      <p:sp>
        <p:nvSpPr>
          <p:cNvPr id="8" name="Місце для нижнього колонтитула 7"/>
          <p:cNvSpPr>
            <a:spLocks noGrp="1"/>
          </p:cNvSpPr>
          <p:nvPr>
            <p:ph type="ftr" sz="quarter" idx="11"/>
          </p:nvPr>
        </p:nvSpPr>
        <p:spPr/>
        <p:txBody>
          <a:bodyPr/>
          <a:lstStyle/>
          <a:p>
            <a:endParaRPr lang="uk-UA" dirty="0"/>
          </a:p>
        </p:txBody>
      </p:sp>
      <p:sp>
        <p:nvSpPr>
          <p:cNvPr id="9" name="Місце для номера слайда 8"/>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dirty="0"/>
          </a:p>
        </p:txBody>
      </p:sp>
      <p:sp>
        <p:nvSpPr>
          <p:cNvPr id="7" name="Місце для дати 2"/>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5" name="Місце для нижнього колонтитула 3"/>
          <p:cNvSpPr>
            <a:spLocks noGrp="1"/>
          </p:cNvSpPr>
          <p:nvPr>
            <p:ph type="ftr" sz="quarter" idx="11"/>
          </p:nvPr>
        </p:nvSpPr>
        <p:spPr/>
        <p:txBody>
          <a:bodyPr/>
          <a:lstStyle/>
          <a:p>
            <a:endParaRPr lang="uk-UA" dirty="0"/>
          </a:p>
        </p:txBody>
      </p:sp>
      <p:sp>
        <p:nvSpPr>
          <p:cNvPr id="6" name="Місце для номера слайда 4"/>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7" name="Місце для дати 1"/>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5" name="Місце для нижнього колонтитула 2"/>
          <p:cNvSpPr>
            <a:spLocks noGrp="1"/>
          </p:cNvSpPr>
          <p:nvPr>
            <p:ph type="ftr" sz="quarter" idx="11"/>
          </p:nvPr>
        </p:nvSpPr>
        <p:spPr/>
        <p:txBody>
          <a:bodyPr/>
          <a:lstStyle/>
          <a:p>
            <a:endParaRPr lang="uk-UA" dirty="0"/>
          </a:p>
        </p:txBody>
      </p:sp>
      <p:sp>
        <p:nvSpPr>
          <p:cNvPr id="6" name="Місце для номера слайда 3"/>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4954" y="1447801"/>
            <a:ext cx="3401065" cy="1447800"/>
          </a:xfrm>
        </p:spPr>
        <p:txBody>
          <a:bodyPr anchor="b"/>
          <a:lstStyle>
            <a:lvl1pPr algn="l">
              <a:defRPr sz="2400" b="0"/>
            </a:lvl1pPr>
          </a:lstStyle>
          <a:p>
            <a:r>
              <a:rPr lang="ru-RU" smtClean="0"/>
              <a:t>Образец заголовка</a:t>
            </a:r>
            <a:endParaRPr lang="uk-UA" dirty="0"/>
          </a:p>
        </p:txBody>
      </p:sp>
      <p:sp>
        <p:nvSpPr>
          <p:cNvPr id="3" name="Місце для вмісту 2"/>
          <p:cNvSpPr>
            <a:spLocks noGrp="1"/>
          </p:cNvSpPr>
          <p:nvPr>
            <p:ph idx="1"/>
          </p:nvPr>
        </p:nvSpPr>
        <p:spPr>
          <a:xfrm>
            <a:off x="4784617" y="1447800"/>
            <a:ext cx="5195996"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dirty="0"/>
          </a:p>
        </p:txBody>
      </p:sp>
      <p:sp>
        <p:nvSpPr>
          <p:cNvPr id="4" name="Підзаголовок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Місце для дати 4"/>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5" name="Місце для нижнього колонтитула 5"/>
          <p:cNvSpPr>
            <a:spLocks noGrp="1"/>
          </p:cNvSpPr>
          <p:nvPr>
            <p:ph type="ftr" sz="quarter" idx="11"/>
          </p:nvPr>
        </p:nvSpPr>
        <p:spPr/>
        <p:txBody>
          <a:bodyPr/>
          <a:lstStyle/>
          <a:p>
            <a:endParaRPr lang="uk-UA" dirty="0"/>
          </a:p>
        </p:txBody>
      </p:sp>
      <p:sp>
        <p:nvSpPr>
          <p:cNvPr id="6" name="Місце для номера слайда 6"/>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3907" y="1854192"/>
            <a:ext cx="5092907" cy="1574808"/>
          </a:xfrm>
        </p:spPr>
        <p:txBody>
          <a:bodyPr anchor="b">
            <a:normAutofit/>
          </a:bodyPr>
          <a:lstStyle>
            <a:lvl1pPr algn="l">
              <a:defRPr sz="3600" b="0"/>
            </a:lvl1pPr>
          </a:lstStyle>
          <a:p>
            <a:r>
              <a:rPr lang="ru-RU" smtClean="0"/>
              <a:t>Образец заголовка</a:t>
            </a:r>
            <a:endParaRPr lang="uk-UA" dirty="0"/>
          </a:p>
        </p:txBody>
      </p:sp>
      <p:sp>
        <p:nvSpPr>
          <p:cNvPr id="3" name="Місце для зображення 2"/>
          <p:cNvSpPr>
            <a:spLocks noGrp="1"/>
          </p:cNvSpPr>
          <p:nvPr>
            <p:ph type="pic" idx="1"/>
          </p:nvPr>
        </p:nvSpPr>
        <p:spPr>
          <a:xfrm>
            <a:off x="6949548"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uk-UA" dirty="0"/>
          </a:p>
        </p:txBody>
      </p:sp>
      <p:sp>
        <p:nvSpPr>
          <p:cNvPr id="4" name="Підзаголовок 3"/>
          <p:cNvSpPr>
            <a:spLocks noGrp="1"/>
          </p:cNvSpPr>
          <p:nvPr>
            <p:ph type="body" sz="half" idx="2"/>
          </p:nvPr>
        </p:nvSpPr>
        <p:spPr>
          <a:xfrm>
            <a:off x="1154955" y="3657600"/>
            <a:ext cx="5084980"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Місце для дати 4"/>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6" name="Місце для нижнього колонтитула 5"/>
          <p:cNvSpPr>
            <a:spLocks noGrp="1"/>
          </p:cNvSpPr>
          <p:nvPr>
            <p:ph type="ftr" sz="quarter" idx="11"/>
          </p:nvPr>
        </p:nvSpPr>
        <p:spPr/>
        <p:txBody>
          <a:bodyPr/>
          <a:lstStyle/>
          <a:p>
            <a:endParaRPr lang="uk-UA" dirty="0"/>
          </a:p>
        </p:txBody>
      </p:sp>
      <p:sp>
        <p:nvSpPr>
          <p:cNvPr id="7" name="Місце для номера слайда 6"/>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Панорамний рисунок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uk-UA" dirty="0"/>
          </a:p>
        </p:txBody>
      </p:sp>
      <p:sp>
        <p:nvSpPr>
          <p:cNvPr id="3" name="Місце для зображення 2"/>
          <p:cNvSpPr>
            <a:spLocks noGrp="1" noChangeAspect="1"/>
          </p:cNvSpPr>
          <p:nvPr>
            <p:ph type="pic" idx="1"/>
          </p:nvPr>
        </p:nvSpPr>
        <p:spPr>
          <a:xfrm>
            <a:off x="1154955" y="685800"/>
            <a:ext cx="8825659" cy="3640666"/>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uk-UA" dirty="0"/>
          </a:p>
        </p:txBody>
      </p:sp>
      <p:sp>
        <p:nvSpPr>
          <p:cNvPr id="4" name="Підзаголовок 3"/>
          <p:cNvSpPr>
            <a:spLocks noGrp="1"/>
          </p:cNvSpPr>
          <p:nvPr>
            <p:ph type="body" sz="half" idx="2"/>
          </p:nvPr>
        </p:nvSpPr>
        <p:spPr>
          <a:xfrm>
            <a:off x="1154956" y="5367325"/>
            <a:ext cx="882565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Місце для дати 4"/>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6" name="Місце для нижнього колонтитула 5"/>
          <p:cNvSpPr>
            <a:spLocks noGrp="1"/>
          </p:cNvSpPr>
          <p:nvPr>
            <p:ph type="ftr" sz="quarter" idx="11"/>
          </p:nvPr>
        </p:nvSpPr>
        <p:spPr/>
        <p:txBody>
          <a:bodyPr/>
          <a:lstStyle/>
          <a:p>
            <a:endParaRPr lang="uk-UA" dirty="0"/>
          </a:p>
        </p:txBody>
      </p:sp>
      <p:sp>
        <p:nvSpPr>
          <p:cNvPr id="7" name="Місце для номера слайда 6"/>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4955" y="1447800"/>
            <a:ext cx="8825659" cy="1981200"/>
          </a:xfrm>
        </p:spPr>
        <p:txBody>
          <a:bodyPr/>
          <a:lstStyle>
            <a:lvl1pPr>
              <a:defRPr sz="4800"/>
            </a:lvl1pPr>
          </a:lstStyle>
          <a:p>
            <a:r>
              <a:rPr lang="ru-RU" smtClean="0"/>
              <a:t>Образец заголовка</a:t>
            </a:r>
            <a:endParaRPr lang="uk-UA" dirty="0"/>
          </a:p>
        </p:txBody>
      </p:sp>
      <p:sp>
        <p:nvSpPr>
          <p:cNvPr id="4" name="Місце для дати 3"/>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5" name="Місце для нижнього колонтитула 4"/>
          <p:cNvSpPr>
            <a:spLocks noGrp="1"/>
          </p:cNvSpPr>
          <p:nvPr>
            <p:ph type="ftr" sz="quarter" idx="11"/>
          </p:nvPr>
        </p:nvSpPr>
        <p:spPr/>
        <p:txBody>
          <a:bodyPr/>
          <a:lstStyle/>
          <a:p>
            <a:endParaRPr lang="uk-UA" dirty="0"/>
          </a:p>
        </p:txBody>
      </p:sp>
      <p:sp>
        <p:nvSpPr>
          <p:cNvPr id="6" name="Місце для номера слайда 5"/>
          <p:cNvSpPr>
            <a:spLocks noGrp="1"/>
          </p:cNvSpPr>
          <p:nvPr>
            <p:ph type="sldNum" sz="quarter" idx="12"/>
          </p:nvPr>
        </p:nvSpPr>
        <p:spPr/>
        <p:txBody>
          <a:bodyPr/>
          <a:lstStyle/>
          <a:p>
            <a:fld id="{D57F1E4F-1CFF-5643-939E-02111984F565}" type="slidenum">
              <a:rPr lang="uk-UA" smtClean="0"/>
              <a:pPr/>
              <a:t>‹#›</a:t>
            </a:fld>
            <a:endParaRPr lang="uk-UA" dirty="0"/>
          </a:p>
        </p:txBody>
      </p:sp>
      <p:sp>
        <p:nvSpPr>
          <p:cNvPr id="8" name="Підзаголовок 3"/>
          <p:cNvSpPr>
            <a:spLocks noGrp="1"/>
          </p:cNvSpPr>
          <p:nvPr>
            <p:ph type="body" sz="half" idx="2"/>
          </p:nvPr>
        </p:nvSpPr>
        <p:spPr>
          <a:xfrm>
            <a:off x="1154955"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transition>
    <p:fade thruBlk="1"/>
    <p:sndAc>
      <p:stSnd>
        <p:snd r:embed="rId1" name="click.wav" builtIn="1"/>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4802" y="1447801"/>
            <a:ext cx="7999316" cy="2323374"/>
          </a:xfrm>
        </p:spPr>
        <p:txBody>
          <a:bodyPr/>
          <a:lstStyle>
            <a:lvl1pPr>
              <a:defRPr sz="4800"/>
            </a:lvl1pPr>
          </a:lstStyle>
          <a:p>
            <a:r>
              <a:rPr lang="ru-RU" smtClean="0"/>
              <a:t>Образец заголовка</a:t>
            </a:r>
            <a:endParaRPr lang="uk-UA" dirty="0"/>
          </a:p>
        </p:txBody>
      </p:sp>
      <p:sp>
        <p:nvSpPr>
          <p:cNvPr id="4" name="Місце для дати 3"/>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5" name="Місце для нижнього колонтитула 4"/>
          <p:cNvSpPr>
            <a:spLocks noGrp="1"/>
          </p:cNvSpPr>
          <p:nvPr>
            <p:ph type="ftr" sz="quarter" idx="11"/>
          </p:nvPr>
        </p:nvSpPr>
        <p:spPr/>
        <p:txBody>
          <a:bodyPr/>
          <a:lstStyle/>
          <a:p>
            <a:endParaRPr lang="uk-UA" dirty="0"/>
          </a:p>
        </p:txBody>
      </p:sp>
      <p:sp>
        <p:nvSpPr>
          <p:cNvPr id="6" name="Місце для номера слайда 5"/>
          <p:cNvSpPr>
            <a:spLocks noGrp="1"/>
          </p:cNvSpPr>
          <p:nvPr>
            <p:ph type="sldNum" sz="quarter" idx="12"/>
          </p:nvPr>
        </p:nvSpPr>
        <p:spPr/>
        <p:txBody>
          <a:bodyPr/>
          <a:lstStyle/>
          <a:p>
            <a:fld id="{D57F1E4F-1CFF-5643-939E-02111984F565}" type="slidenum">
              <a:rPr lang="uk-UA" smtClean="0"/>
              <a:pPr/>
              <a:t>‹#›</a:t>
            </a:fld>
            <a:endParaRPr lang="uk-UA" dirty="0"/>
          </a:p>
        </p:txBody>
      </p:sp>
      <p:sp>
        <p:nvSpPr>
          <p:cNvPr id="10" name="Підзаголовок 3"/>
          <p:cNvSpPr>
            <a:spLocks noGrp="1"/>
          </p:cNvSpPr>
          <p:nvPr>
            <p:ph type="body" sz="half" idx="2"/>
          </p:nvPr>
        </p:nvSpPr>
        <p:spPr>
          <a:xfrm>
            <a:off x="1154955"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Підзаголовок 3"/>
          <p:cNvSpPr>
            <a:spLocks noGrp="1"/>
          </p:cNvSpPr>
          <p:nvPr>
            <p:ph type="body" sz="half" idx="14"/>
          </p:nvPr>
        </p:nvSpPr>
        <p:spPr>
          <a:xfrm>
            <a:off x="1930401" y="3771175"/>
            <a:ext cx="7279650" cy="342174"/>
          </a:xfrm>
        </p:spPr>
        <p:txBody>
          <a:bodyPr vert="horz" lIns="91440" tIns="45720" rIns="91440" bIns="45720" rtlCol="0" anchor="t">
            <a:normAutofit/>
          </a:bodyPr>
          <a:lstStyle>
            <a:lvl1pPr>
              <a:defRPr lang="en-US" sz="1400" cap="small" dirty="0" smtClean="0">
                <a:solidFill>
                  <a:schemeClr val="bg2">
                    <a:lumMod val="40000"/>
                    <a:lumOff val="60000"/>
                  </a:schemeClr>
                </a:solidFill>
                <a:latin typeface="+mj-lt"/>
                <a:ea typeface="+mj-ea"/>
                <a:cs typeface="+mj-cs"/>
              </a:defRPr>
            </a:lvl1pPr>
          </a:lstStyle>
          <a:p>
            <a:pPr marL="0" lvl="0" indent="0">
              <a:buNone/>
            </a:pPr>
            <a:r>
              <a:rPr lang="ru-RU" smtClean="0"/>
              <a:t>Образец текста</a:t>
            </a:r>
          </a:p>
        </p:txBody>
      </p:sp>
      <p:sp>
        <p:nvSpPr>
          <p:cNvPr id="12" name="TextBox 11"/>
          <p:cNvSpPr txBox="1"/>
          <p:nvPr/>
        </p:nvSpPr>
        <p:spPr>
          <a:xfrm>
            <a:off x="898295" y="971253"/>
            <a:ext cx="801913"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algn="l" defTabSz="457200">
              <a:buNone/>
            </a:pPr>
            <a:r>
              <a:rPr lang="uk-UA" sz="12200" b="0" i="0" dirty="0" smtClean="0">
                <a:latin typeface="Arial" panose="020B0604020202020204" pitchFamily="34" charset="0"/>
                <a:ea typeface="+mn-ea"/>
                <a:cs typeface="Arial" panose="020B0604020202020204" pitchFamily="34" charset="0"/>
              </a:rPr>
              <a:t>“</a:t>
            </a:r>
            <a:endParaRPr lang="uk-UA" sz="12200" b="0" i="0" dirty="0">
              <a:latin typeface="Arial" panose="020B0604020202020204" pitchFamily="34" charset="0"/>
              <a:ea typeface="+mn-ea"/>
              <a:cs typeface="Arial" panose="020B0604020202020204" pitchFamily="34" charset="0"/>
            </a:endParaRPr>
          </a:p>
        </p:txBody>
      </p:sp>
      <p:sp>
        <p:nvSpPr>
          <p:cNvPr id="15" name="TextBox 14"/>
          <p:cNvSpPr txBox="1"/>
          <p:nvPr/>
        </p:nvSpPr>
        <p:spPr>
          <a:xfrm>
            <a:off x="9330489" y="2613787"/>
            <a:ext cx="801913"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algn="l" defTabSz="457200">
              <a:buNone/>
            </a:pPr>
            <a:r>
              <a:rPr lang="uk-UA" sz="12200" b="0" i="0" dirty="0" smtClean="0">
                <a:latin typeface="Arial" panose="020B0604020202020204" pitchFamily="34" charset="0"/>
                <a:ea typeface="+mn-ea"/>
                <a:cs typeface="Arial" panose="020B0604020202020204" pitchFamily="34" charset="0"/>
              </a:rPr>
              <a:t>”</a:t>
            </a:r>
            <a:endParaRPr lang="uk-UA" sz="12200" b="0" i="0" dirty="0">
              <a:latin typeface="Arial" panose="020B0604020202020204" pitchFamily="34" charset="0"/>
              <a:ea typeface="+mn-ea"/>
              <a:cs typeface="Arial" panose="020B0604020202020204" pitchFamily="34" charset="0"/>
            </a:endParaRPr>
          </a:p>
        </p:txBody>
      </p:sp>
    </p:spTree>
  </p:cSld>
  <p:clrMapOvr>
    <a:masterClrMapping/>
  </p:clrMapOvr>
  <p:transition>
    <p:fade thruBlk="1"/>
    <p:sndAc>
      <p:stSnd>
        <p:snd r:embed="rId1" name="click.wav" builtIn="1"/>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Картка з імене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4955" y="3124201"/>
            <a:ext cx="8825660" cy="1653180"/>
          </a:xfrm>
        </p:spPr>
        <p:txBody>
          <a:bodyPr anchor="b"/>
          <a:lstStyle>
            <a:lvl1pPr algn="l">
              <a:defRPr sz="4000" b="0" cap="none"/>
            </a:lvl1pPr>
          </a:lstStyle>
          <a:p>
            <a:r>
              <a:rPr lang="ru-RU" smtClean="0"/>
              <a:t>Образец заголовка</a:t>
            </a:r>
            <a:endParaRPr lang="uk-UA" dirty="0"/>
          </a:p>
        </p:txBody>
      </p:sp>
      <p:sp>
        <p:nvSpPr>
          <p:cNvPr id="3" name="Підзаголовок 2"/>
          <p:cNvSpPr>
            <a:spLocks noGrp="1"/>
          </p:cNvSpPr>
          <p:nvPr>
            <p:ph type="body" idx="1"/>
          </p:nvPr>
        </p:nvSpPr>
        <p:spPr>
          <a:xfrm>
            <a:off x="1154955"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Місце для дати 3"/>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5" name="Місце для нижнього колонтитула 4"/>
          <p:cNvSpPr>
            <a:spLocks noGrp="1"/>
          </p:cNvSpPr>
          <p:nvPr>
            <p:ph type="ftr" sz="quarter" idx="11"/>
          </p:nvPr>
        </p:nvSpPr>
        <p:spPr/>
        <p:txBody>
          <a:bodyPr/>
          <a:lstStyle/>
          <a:p>
            <a:endParaRPr lang="uk-UA" dirty="0"/>
          </a:p>
        </p:txBody>
      </p:sp>
      <p:sp>
        <p:nvSpPr>
          <p:cNvPr id="6" name="Місце для номера слайда 5"/>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Картка з цитато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4802" y="1447801"/>
            <a:ext cx="7999316" cy="3276600"/>
          </a:xfrm>
        </p:spPr>
        <p:txBody>
          <a:bodyPr/>
          <a:lstStyle>
            <a:lvl1pPr>
              <a:defRPr sz="4800"/>
            </a:lvl1pPr>
          </a:lstStyle>
          <a:p>
            <a:r>
              <a:rPr lang="ru-RU" smtClean="0"/>
              <a:t>Образец заголовка</a:t>
            </a:r>
            <a:endParaRPr lang="uk-UA" dirty="0"/>
          </a:p>
        </p:txBody>
      </p:sp>
      <p:sp>
        <p:nvSpPr>
          <p:cNvPr id="4" name="Місце для дати 3"/>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5" name="Місце для нижнього колонтитула 4"/>
          <p:cNvSpPr>
            <a:spLocks noGrp="1"/>
          </p:cNvSpPr>
          <p:nvPr>
            <p:ph type="ftr" sz="quarter" idx="11"/>
          </p:nvPr>
        </p:nvSpPr>
        <p:spPr/>
        <p:txBody>
          <a:bodyPr/>
          <a:lstStyle/>
          <a:p>
            <a:endParaRPr lang="uk-UA" dirty="0"/>
          </a:p>
        </p:txBody>
      </p:sp>
      <p:sp>
        <p:nvSpPr>
          <p:cNvPr id="6" name="Місце для номера слайда 5"/>
          <p:cNvSpPr>
            <a:spLocks noGrp="1"/>
          </p:cNvSpPr>
          <p:nvPr>
            <p:ph type="sldNum" sz="quarter" idx="12"/>
          </p:nvPr>
        </p:nvSpPr>
        <p:spPr/>
        <p:txBody>
          <a:bodyPr/>
          <a:lstStyle/>
          <a:p>
            <a:fld id="{D57F1E4F-1CFF-5643-939E-02111984F565}" type="slidenum">
              <a:rPr lang="uk-UA" smtClean="0"/>
              <a:pPr/>
              <a:t>‹#›</a:t>
            </a:fld>
            <a:endParaRPr lang="uk-UA" dirty="0"/>
          </a:p>
        </p:txBody>
      </p:sp>
      <p:sp>
        <p:nvSpPr>
          <p:cNvPr id="8" name="Підзаголовок 3"/>
          <p:cNvSpPr>
            <a:spLocks noGrp="1"/>
          </p:cNvSpPr>
          <p:nvPr>
            <p:ph type="body" sz="half" idx="2"/>
          </p:nvPr>
        </p:nvSpPr>
        <p:spPr>
          <a:xfrm>
            <a:off x="1574802" y="4953001"/>
            <a:ext cx="7999316" cy="1074057"/>
          </a:xfrm>
        </p:spPr>
        <p:txBody>
          <a:bodyPr anchor="t">
            <a:normAutofit/>
          </a:bodyPr>
          <a:lstStyle>
            <a:lvl1pPr marL="0" indent="0">
              <a:buNone/>
              <a:defRPr lang="en-US" sz="1800" b="0" i="0" kern="1200" dirty="0" smtClean="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898295" y="971253"/>
            <a:ext cx="801913"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algn="l" defTabSz="457200">
              <a:buNone/>
            </a:pPr>
            <a:r>
              <a:rPr lang="uk-UA" sz="12200" b="0" i="0" dirty="0" smtClean="0">
                <a:latin typeface="Arial" panose="020B0604020202020204" pitchFamily="34" charset="0"/>
                <a:ea typeface="+mn-ea"/>
                <a:cs typeface="Arial" panose="020B0604020202020204" pitchFamily="34" charset="0"/>
              </a:rPr>
              <a:t>“</a:t>
            </a:r>
            <a:endParaRPr lang="uk-UA" sz="12200" b="0" i="0" dirty="0">
              <a:latin typeface="Arial" panose="020B0604020202020204" pitchFamily="34" charset="0"/>
              <a:ea typeface="+mn-ea"/>
              <a:cs typeface="Arial" panose="020B0604020202020204" pitchFamily="34" charset="0"/>
            </a:endParaRPr>
          </a:p>
        </p:txBody>
      </p:sp>
      <p:sp>
        <p:nvSpPr>
          <p:cNvPr id="15" name="TextBox 14"/>
          <p:cNvSpPr txBox="1"/>
          <p:nvPr/>
        </p:nvSpPr>
        <p:spPr>
          <a:xfrm>
            <a:off x="9334032" y="3316513"/>
            <a:ext cx="801913" cy="1969770"/>
          </a:xfrm>
          <a:prstGeom prst="rect">
            <a:avLst/>
          </a:prstGeom>
          <a:noFill/>
        </p:spPr>
        <p:txBody>
          <a:bodyPr wrap="square" rtlCol="0">
            <a:spAutoFit/>
          </a:bodyPr>
          <a:lstStyle>
            <a:defPPr>
              <a:defRPr lang="en-US"/>
            </a:defPPr>
            <a:lvl1pPr lvl="0" algn="r">
              <a:defRPr sz="12200" b="0" i="0">
                <a:solidFill>
                  <a:schemeClr val="bg2">
                    <a:lumMod val="40000"/>
                    <a:lumOff val="60000"/>
                  </a:schemeClr>
                </a:solidFill>
                <a:latin typeface="Arial"/>
                <a:ea typeface="+mj-ea"/>
                <a:cs typeface="+mj-cs"/>
              </a:defRPr>
            </a:lvl1pPr>
          </a:lstStyle>
          <a:p>
            <a:pPr algn="l" defTabSz="457200">
              <a:buNone/>
            </a:pPr>
            <a:r>
              <a:rPr lang="uk-UA" sz="12200" b="0" i="0" dirty="0" smtClean="0">
                <a:latin typeface="Arial" panose="020B0604020202020204" pitchFamily="34" charset="0"/>
                <a:ea typeface="+mn-ea"/>
                <a:cs typeface="Arial" panose="020B0604020202020204" pitchFamily="34" charset="0"/>
              </a:rPr>
              <a:t>”</a:t>
            </a:r>
            <a:endParaRPr lang="uk-UA" sz="12200" b="0" i="0" dirty="0">
              <a:latin typeface="Arial" panose="020B0604020202020204" pitchFamily="34" charset="0"/>
              <a:ea typeface="+mn-ea"/>
              <a:cs typeface="Arial" panose="020B0604020202020204" pitchFamily="34" charset="0"/>
            </a:endParaRPr>
          </a:p>
        </p:txBody>
      </p:sp>
    </p:spTree>
  </p:cSld>
  <p:clrMapOvr>
    <a:masterClrMapping/>
  </p:clrMapOvr>
  <p:transition>
    <p:fade thruBlk="1"/>
    <p:sndAc>
      <p:stSnd>
        <p:snd r:embed="rId1" name="click.wav" builtIn="1"/>
      </p:st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істина) або FALSE (хибність)">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4955" y="1447800"/>
            <a:ext cx="8825659" cy="1981200"/>
          </a:xfrm>
        </p:spPr>
        <p:txBody>
          <a:bodyPr/>
          <a:lstStyle>
            <a:lvl1pPr>
              <a:defRPr sz="4800"/>
            </a:lvl1pPr>
          </a:lstStyle>
          <a:p>
            <a:r>
              <a:rPr lang="ru-RU" smtClean="0"/>
              <a:t>Образец заголовка</a:t>
            </a:r>
            <a:endParaRPr lang="uk-UA" dirty="0"/>
          </a:p>
        </p:txBody>
      </p:sp>
      <p:sp>
        <p:nvSpPr>
          <p:cNvPr id="4" name="Місце для дати 3"/>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5" name="Місце для нижнього колонтитула 4"/>
          <p:cNvSpPr>
            <a:spLocks noGrp="1"/>
          </p:cNvSpPr>
          <p:nvPr>
            <p:ph type="ftr" sz="quarter" idx="11"/>
          </p:nvPr>
        </p:nvSpPr>
        <p:spPr/>
        <p:txBody>
          <a:bodyPr/>
          <a:lstStyle/>
          <a:p>
            <a:endParaRPr lang="uk-UA" dirty="0"/>
          </a:p>
        </p:txBody>
      </p:sp>
      <p:sp>
        <p:nvSpPr>
          <p:cNvPr id="6" name="Місце для номера слайда 5"/>
          <p:cNvSpPr>
            <a:spLocks noGrp="1"/>
          </p:cNvSpPr>
          <p:nvPr>
            <p:ph type="sldNum" sz="quarter" idx="12"/>
          </p:nvPr>
        </p:nvSpPr>
        <p:spPr/>
        <p:txBody>
          <a:bodyPr/>
          <a:lstStyle/>
          <a:p>
            <a:fld id="{D57F1E4F-1CFF-5643-939E-02111984F565}" type="slidenum">
              <a:rPr lang="uk-UA" smtClean="0"/>
              <a:pPr/>
              <a:t>‹#›</a:t>
            </a:fld>
            <a:endParaRPr lang="uk-UA" dirty="0"/>
          </a:p>
        </p:txBody>
      </p:sp>
      <p:sp>
        <p:nvSpPr>
          <p:cNvPr id="10" name="Підзаголовок 3"/>
          <p:cNvSpPr>
            <a:spLocks noGrp="1"/>
          </p:cNvSpPr>
          <p:nvPr>
            <p:ph type="body" sz="half" idx="2"/>
          </p:nvPr>
        </p:nvSpPr>
        <p:spPr>
          <a:xfrm>
            <a:off x="1154955" y="4350657"/>
            <a:ext cx="8825659" cy="16764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3" name="Підзаголовок 3"/>
          <p:cNvSpPr>
            <a:spLocks noGrp="1"/>
          </p:cNvSpPr>
          <p:nvPr>
            <p:ph type="body" sz="half" idx="13"/>
          </p:nvPr>
        </p:nvSpPr>
        <p:spPr>
          <a:xfrm>
            <a:off x="1154954" y="3848610"/>
            <a:ext cx="8825659" cy="588517"/>
          </a:xfrm>
        </p:spPr>
        <p:txBody>
          <a:bodyPr anchor="b">
            <a:normAutofit/>
          </a:bodyPr>
          <a:lstStyle>
            <a:lvl1pPr marL="0" indent="0" algn="l" defTabSz="457200" rtl="0" eaLnBrk="1" latinLnBrk="0" hangingPunct="1">
              <a:buNone/>
              <a:defRPr lang="en-US" sz="3600" b="0" i="0" kern="1200" cap="none" dirty="0" smtClean="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transition>
    <p:fade thruBlk="1"/>
    <p:sndAc>
      <p:stSnd>
        <p:snd r:embed="rId1" name="click.wav" builtIn="1"/>
      </p:stSnd>
    </p:sndAc>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стовпці">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sz="4000"/>
            </a:lvl1pPr>
          </a:lstStyle>
          <a:p>
            <a:r>
              <a:rPr lang="ru-RU" smtClean="0"/>
              <a:t>Образец заголовка</a:t>
            </a:r>
            <a:endParaRPr lang="uk-UA" dirty="0"/>
          </a:p>
        </p:txBody>
      </p:sp>
      <p:sp>
        <p:nvSpPr>
          <p:cNvPr id="3" name="Підзаголовок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Підзаголовок 4"/>
          <p:cNvSpPr>
            <a:spLocks noGrp="1"/>
          </p:cNvSpPr>
          <p:nvPr>
            <p:ph type="body" sz="quarter" idx="3"/>
          </p:nvPr>
        </p:nvSpPr>
        <p:spPr>
          <a:xfrm>
            <a:off x="3883659" y="1981200"/>
            <a:ext cx="293624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4" name="Підзаголовок 4"/>
          <p:cNvSpPr>
            <a:spLocks noGrp="1"/>
          </p:cNvSpPr>
          <p:nvPr>
            <p:ph type="body" sz="quarter" idx="13"/>
          </p:nvPr>
        </p:nvSpPr>
        <p:spPr>
          <a:xfrm>
            <a:off x="7124700" y="1981200"/>
            <a:ext cx="293211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cxnSp>
        <p:nvCxnSpPr>
          <p:cNvPr id="17" name="Пряма сполучна лінія 16"/>
          <p:cNvCxnSpPr/>
          <p:nvPr/>
        </p:nvCxnSpPr>
        <p:spPr>
          <a:xfrm>
            <a:off x="3726142" y="2133601"/>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Пряма сполучна лінія 17"/>
          <p:cNvCxnSpPr/>
          <p:nvPr/>
        </p:nvCxnSpPr>
        <p:spPr>
          <a:xfrm>
            <a:off x="6962228" y="2133601"/>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6" name="Підзаголовок 3"/>
          <p:cNvSpPr>
            <a:spLocks noGrp="1"/>
          </p:cNvSpPr>
          <p:nvPr>
            <p:ph type="body" sz="half" idx="15"/>
          </p:nvPr>
        </p:nvSpPr>
        <p:spPr>
          <a:xfrm>
            <a:off x="652464" y="2667001"/>
            <a:ext cx="2927349"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9" name="Підзаголовок 3"/>
          <p:cNvSpPr>
            <a:spLocks noGrp="1"/>
          </p:cNvSpPr>
          <p:nvPr>
            <p:ph type="body" sz="half" idx="16"/>
          </p:nvPr>
        </p:nvSpPr>
        <p:spPr>
          <a:xfrm>
            <a:off x="3873106" y="2667001"/>
            <a:ext cx="2946795"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0" name="Підзаголовок 3"/>
          <p:cNvSpPr>
            <a:spLocks noGrp="1"/>
          </p:cNvSpPr>
          <p:nvPr>
            <p:ph type="body" sz="half" idx="17"/>
          </p:nvPr>
        </p:nvSpPr>
        <p:spPr>
          <a:xfrm>
            <a:off x="7124700" y="2667001"/>
            <a:ext cx="293211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Місце для дати 3"/>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4" name="Місце для нижнього колонтитула 4"/>
          <p:cNvSpPr>
            <a:spLocks noGrp="1"/>
          </p:cNvSpPr>
          <p:nvPr>
            <p:ph type="ftr" sz="quarter" idx="11"/>
          </p:nvPr>
        </p:nvSpPr>
        <p:spPr/>
        <p:txBody>
          <a:bodyPr/>
          <a:lstStyle/>
          <a:p>
            <a:endParaRPr lang="uk-UA" dirty="0"/>
          </a:p>
        </p:txBody>
      </p:sp>
      <p:sp>
        <p:nvSpPr>
          <p:cNvPr id="6" name="Місце для номера слайда 5"/>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Стовпець із трьома рисунками">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sz="4000"/>
            </a:lvl1pPr>
          </a:lstStyle>
          <a:p>
            <a:r>
              <a:rPr lang="ru-RU" smtClean="0"/>
              <a:t>Образец заголовка</a:t>
            </a:r>
            <a:endParaRPr lang="uk-UA" dirty="0"/>
          </a:p>
        </p:txBody>
      </p:sp>
      <p:sp>
        <p:nvSpPr>
          <p:cNvPr id="3" name="Підзаголовок 2"/>
          <p:cNvSpPr>
            <a:spLocks noGrp="1"/>
          </p:cNvSpPr>
          <p:nvPr>
            <p:ph type="body" idx="1"/>
          </p:nvPr>
        </p:nvSpPr>
        <p:spPr>
          <a:xfrm>
            <a:off x="652464"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Підзаголовок 4"/>
          <p:cNvSpPr>
            <a:spLocks noGrp="1"/>
          </p:cNvSpPr>
          <p:nvPr>
            <p:ph type="body" sz="quarter" idx="3"/>
          </p:nvPr>
        </p:nvSpPr>
        <p:spPr>
          <a:xfrm>
            <a:off x="3889376" y="4250949"/>
            <a:ext cx="293052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4" name="Підзаголовок 4"/>
          <p:cNvSpPr>
            <a:spLocks noGrp="1"/>
          </p:cNvSpPr>
          <p:nvPr>
            <p:ph type="body" sz="quarter" idx="13"/>
          </p:nvPr>
        </p:nvSpPr>
        <p:spPr>
          <a:xfrm>
            <a:off x="7124700" y="4250949"/>
            <a:ext cx="293211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2" name="Підзаголовок 3"/>
          <p:cNvSpPr>
            <a:spLocks noGrp="1"/>
          </p:cNvSpPr>
          <p:nvPr>
            <p:ph type="body" sz="half" idx="18"/>
          </p:nvPr>
        </p:nvSpPr>
        <p:spPr>
          <a:xfrm>
            <a:off x="652464"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3" name="Підзаголовок 3"/>
          <p:cNvSpPr>
            <a:spLocks noGrp="1"/>
          </p:cNvSpPr>
          <p:nvPr>
            <p:ph type="body" sz="half" idx="19"/>
          </p:nvPr>
        </p:nvSpPr>
        <p:spPr>
          <a:xfrm>
            <a:off x="3888024" y="4827210"/>
            <a:ext cx="2934405"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4" name="Підзаголовок 3"/>
          <p:cNvSpPr>
            <a:spLocks noGrp="1"/>
          </p:cNvSpPr>
          <p:nvPr>
            <p:ph type="body" sz="half" idx="20"/>
          </p:nvPr>
        </p:nvSpPr>
        <p:spPr>
          <a:xfrm>
            <a:off x="7124576" y="4827209"/>
            <a:ext cx="293599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9" name="Місце для зображення 2"/>
          <p:cNvSpPr>
            <a:spLocks noGrp="1"/>
          </p:cNvSpPr>
          <p:nvPr>
            <p:ph type="pic" idx="15"/>
          </p:nvPr>
        </p:nvSpPr>
        <p:spPr>
          <a:xfrm>
            <a:off x="652464" y="2209801"/>
            <a:ext cx="2940050" cy="1524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uk-UA" dirty="0"/>
          </a:p>
        </p:txBody>
      </p:sp>
      <p:sp>
        <p:nvSpPr>
          <p:cNvPr id="30" name="Місце для зображення 2"/>
          <p:cNvSpPr>
            <a:spLocks noGrp="1"/>
          </p:cNvSpPr>
          <p:nvPr>
            <p:ph type="pic" idx="21"/>
          </p:nvPr>
        </p:nvSpPr>
        <p:spPr>
          <a:xfrm>
            <a:off x="3889374" y="2209801"/>
            <a:ext cx="2930524" cy="1524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uk-UA" dirty="0"/>
          </a:p>
        </p:txBody>
      </p:sp>
      <p:sp>
        <p:nvSpPr>
          <p:cNvPr id="31" name="Місце для зображення 2"/>
          <p:cNvSpPr>
            <a:spLocks noGrp="1"/>
          </p:cNvSpPr>
          <p:nvPr>
            <p:ph type="pic" idx="22"/>
          </p:nvPr>
        </p:nvSpPr>
        <p:spPr>
          <a:xfrm>
            <a:off x="7124699" y="2209801"/>
            <a:ext cx="2932114" cy="1524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uk-UA" dirty="0"/>
          </a:p>
        </p:txBody>
      </p:sp>
      <p:cxnSp>
        <p:nvCxnSpPr>
          <p:cNvPr id="19" name="Пряма сполучна лінія 18"/>
          <p:cNvCxnSpPr/>
          <p:nvPr/>
        </p:nvCxnSpPr>
        <p:spPr>
          <a:xfrm>
            <a:off x="3726142" y="2133601"/>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Пряма сполучна лінія 19"/>
          <p:cNvCxnSpPr/>
          <p:nvPr/>
        </p:nvCxnSpPr>
        <p:spPr>
          <a:xfrm>
            <a:off x="6962228" y="2133601"/>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Місце для дати 3"/>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4" name="Місце для нижнього колонтитула 4"/>
          <p:cNvSpPr>
            <a:spLocks noGrp="1"/>
          </p:cNvSpPr>
          <p:nvPr>
            <p:ph type="ftr" sz="quarter" idx="11"/>
          </p:nvPr>
        </p:nvSpPr>
        <p:spPr/>
        <p:txBody>
          <a:bodyPr/>
          <a:lstStyle/>
          <a:p>
            <a:endParaRPr lang="uk-UA" dirty="0"/>
          </a:p>
        </p:txBody>
      </p:sp>
      <p:sp>
        <p:nvSpPr>
          <p:cNvPr id="6" name="Місце для номера слайда 5"/>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dirty="0"/>
          </a:p>
        </p:txBody>
      </p:sp>
      <p:sp>
        <p:nvSpPr>
          <p:cNvPr id="3" name="Місце для вертикального тексту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dirty="0"/>
          </a:p>
        </p:txBody>
      </p:sp>
      <p:sp>
        <p:nvSpPr>
          <p:cNvPr id="4" name="Місце для дати 3"/>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5" name="Місце для нижнього колонтитула 4"/>
          <p:cNvSpPr>
            <a:spLocks noGrp="1"/>
          </p:cNvSpPr>
          <p:nvPr>
            <p:ph type="ftr" sz="quarter" idx="11"/>
          </p:nvPr>
        </p:nvSpPr>
        <p:spPr/>
        <p:txBody>
          <a:bodyPr/>
          <a:lstStyle/>
          <a:p>
            <a:endParaRPr lang="uk-UA" dirty="0"/>
          </a:p>
        </p:txBody>
      </p:sp>
      <p:sp>
        <p:nvSpPr>
          <p:cNvPr id="6" name="Місце для номера слайда 5"/>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8304213" y="430214"/>
            <a:ext cx="1752601" cy="5826125"/>
          </a:xfrm>
        </p:spPr>
        <p:txBody>
          <a:bodyPr vert="eaVert" anchor="b" anchorCtr="0"/>
          <a:lstStyle/>
          <a:p>
            <a:r>
              <a:rPr lang="ru-RU" smtClean="0"/>
              <a:t>Образец заголовка</a:t>
            </a:r>
            <a:endParaRPr lang="uk-UA" dirty="0"/>
          </a:p>
        </p:txBody>
      </p:sp>
      <p:sp>
        <p:nvSpPr>
          <p:cNvPr id="3" name="Місце для вертикального тексту 2"/>
          <p:cNvSpPr>
            <a:spLocks noGrp="1"/>
          </p:cNvSpPr>
          <p:nvPr>
            <p:ph type="body" orient="vert" idx="1"/>
          </p:nvPr>
        </p:nvSpPr>
        <p:spPr>
          <a:xfrm>
            <a:off x="652465" y="430214"/>
            <a:ext cx="7423148" cy="58261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dirty="0"/>
          </a:p>
        </p:txBody>
      </p:sp>
      <p:sp>
        <p:nvSpPr>
          <p:cNvPr id="4" name="Місце для дати 3"/>
          <p:cNvSpPr>
            <a:spLocks noGrp="1"/>
          </p:cNvSpPr>
          <p:nvPr>
            <p:ph type="dt" sz="half" idx="10"/>
          </p:nvPr>
        </p:nvSpPr>
        <p:spPr/>
        <p:txBody>
          <a:bodyPr/>
          <a:lstStyle/>
          <a:p>
            <a:fld id="{4509A250-FF31-4206-8172-F9D3106AACB1}" type="datetimeFigureOut">
              <a:rPr lang="uk-UA" smtClean="0"/>
              <a:pPr/>
              <a:t>12.06.2013</a:t>
            </a:fld>
            <a:endParaRPr lang="uk-UA" dirty="0"/>
          </a:p>
        </p:txBody>
      </p:sp>
      <p:sp>
        <p:nvSpPr>
          <p:cNvPr id="5" name="Місце для нижнього колонтитула 4"/>
          <p:cNvSpPr>
            <a:spLocks noGrp="1"/>
          </p:cNvSpPr>
          <p:nvPr>
            <p:ph type="ftr" sz="quarter" idx="11"/>
          </p:nvPr>
        </p:nvSpPr>
        <p:spPr/>
        <p:txBody>
          <a:bodyPr/>
          <a:lstStyle/>
          <a:p>
            <a:endParaRPr lang="uk-UA" dirty="0"/>
          </a:p>
        </p:txBody>
      </p:sp>
      <p:sp>
        <p:nvSpPr>
          <p:cNvPr id="6" name="Місце для номера слайда 5"/>
          <p:cNvSpPr>
            <a:spLocks noGrp="1"/>
          </p:cNvSpPr>
          <p:nvPr>
            <p:ph type="sldNum" sz="quarter" idx="12"/>
          </p:nvPr>
        </p:nvSpPr>
        <p:spPr/>
        <p:txBody>
          <a:bodyPr/>
          <a:lstStyle/>
          <a:p>
            <a:fld id="{D57F1E4F-1CFF-5643-939E-02111984F565}" type="slidenum">
              <a:rPr lang="uk-UA" smtClean="0"/>
              <a:pPr/>
              <a:t>‹#›</a:t>
            </a:fld>
            <a:endParaRPr lang="uk-UA" dirty="0"/>
          </a:p>
        </p:txBody>
      </p:sp>
    </p:spTree>
  </p:cSld>
  <p:clrMapOvr>
    <a:masterClrMapping/>
  </p:clrMapOvr>
  <p:transition>
    <p:fade thruBlk="1"/>
    <p:sndAc>
      <p:stSnd>
        <p:snd r:embed="rId1" name="click.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audio" Target="../media/audio1.wav"/><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4.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Рисунок 7"/>
          <p:cNvPicPr>
            <a:picLocks noChangeAspect="1"/>
          </p:cNvPicPr>
          <p:nvPr/>
        </p:nvPicPr>
        <p:blipFill rotWithShape="1">
          <a:blip r:embed="rId22">
            <a:extLst>
              <a:ext uri="{28A0092B-C50C-407E-A947-70E740481C1C}">
                <a14:useLocalDpi xmlns="" xmlns:a14="http://schemas.microsoft.com/office/drawing/2010/main" val="0"/>
              </a:ext>
            </a:extLst>
          </a:blip>
          <a:srcRect l="3613"/>
          <a:stretch/>
        </p:blipFill>
        <p:spPr>
          <a:xfrm>
            <a:off x="1" y="2669686"/>
            <a:ext cx="4037012" cy="4188315"/>
          </a:xfrm>
          <a:prstGeom prst="rect">
            <a:avLst/>
          </a:prstGeom>
        </p:spPr>
      </p:pic>
      <p:pic>
        <p:nvPicPr>
          <p:cNvPr id="7" name="Рисунок 6"/>
          <p:cNvPicPr>
            <a:picLocks noChangeAspect="1"/>
          </p:cNvPicPr>
          <p:nvPr/>
        </p:nvPicPr>
        <p:blipFill rotWithShape="1">
          <a:blip r:embed="rId23">
            <a:extLst>
              <a:ext uri="{28A0092B-C50C-407E-A947-70E740481C1C}">
                <a14:useLocalDpi xmlns="" xmlns:a14="http://schemas.microsoft.com/office/drawing/2010/main" val="0"/>
              </a:ext>
            </a:extLst>
          </a:blip>
          <a:srcRect l="35640"/>
          <a:stretch/>
        </p:blipFill>
        <p:spPr>
          <a:xfrm>
            <a:off x="1" y="2892348"/>
            <a:ext cx="1522412" cy="2365453"/>
          </a:xfrm>
          <a:prstGeom prst="rect">
            <a:avLst/>
          </a:prstGeom>
        </p:spPr>
      </p:pic>
      <p:sp>
        <p:nvSpPr>
          <p:cNvPr id="16" name="Овал 15"/>
          <p:cNvSpPr/>
          <p:nvPr/>
        </p:nvSpPr>
        <p:spPr>
          <a:xfrm>
            <a:off x="8609012" y="1676401"/>
            <a:ext cx="2819401"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uk-UA" dirty="0"/>
          </a:p>
        </p:txBody>
      </p:sp>
      <p:pic>
        <p:nvPicPr>
          <p:cNvPr id="9" name="Рисунок 8"/>
          <p:cNvPicPr>
            <a:picLocks noChangeAspect="1"/>
          </p:cNvPicPr>
          <p:nvPr/>
        </p:nvPicPr>
        <p:blipFill rotWithShape="1">
          <a:blip r:embed="rId24">
            <a:extLst>
              <a:ext uri="{28A0092B-C50C-407E-A947-70E740481C1C}">
                <a14:useLocalDpi xmlns="" xmlns:a14="http://schemas.microsoft.com/office/drawing/2010/main" val="0"/>
              </a:ext>
            </a:extLst>
          </a:blip>
          <a:srcRect t="28813"/>
          <a:stretch/>
        </p:blipFill>
        <p:spPr>
          <a:xfrm>
            <a:off x="7999414" y="1"/>
            <a:ext cx="1603387" cy="1141407"/>
          </a:xfrm>
          <a:prstGeom prst="rect">
            <a:avLst/>
          </a:prstGeom>
        </p:spPr>
      </p:pic>
      <p:pic>
        <p:nvPicPr>
          <p:cNvPr id="10" name="Рисунок 9"/>
          <p:cNvPicPr>
            <a:picLocks noChangeAspect="1"/>
          </p:cNvPicPr>
          <p:nvPr/>
        </p:nvPicPr>
        <p:blipFill rotWithShape="1">
          <a:blip r:embed="rId25">
            <a:extLst>
              <a:ext uri="{28A0092B-C50C-407E-A947-70E740481C1C}">
                <a14:useLocalDpi xmlns="" xmlns:a14="http://schemas.microsoft.com/office/drawing/2010/main" val="0"/>
              </a:ext>
            </a:extLst>
          </a:blip>
          <a:srcRect b="23320"/>
          <a:stretch/>
        </p:blipFill>
        <p:spPr>
          <a:xfrm>
            <a:off x="8605880" y="6096000"/>
            <a:ext cx="993733" cy="762000"/>
          </a:xfrm>
          <a:prstGeom prst="rect">
            <a:avLst/>
          </a:prstGeom>
        </p:spPr>
      </p:pic>
      <p:sp>
        <p:nvSpPr>
          <p:cNvPr id="14" name="Прямокутник 13"/>
          <p:cNvSpPr/>
          <p:nvPr/>
        </p:nvSpPr>
        <p:spPr>
          <a:xfrm>
            <a:off x="10437812" y="0"/>
            <a:ext cx="68580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uk-UA" dirty="0"/>
          </a:p>
        </p:txBody>
      </p:sp>
      <p:sp>
        <p:nvSpPr>
          <p:cNvPr id="2" name="Заголовок 1"/>
          <p:cNvSpPr>
            <a:spLocks noGrp="1"/>
          </p:cNvSpPr>
          <p:nvPr>
            <p:ph type="title"/>
          </p:nvPr>
        </p:nvSpPr>
        <p:spPr>
          <a:xfrm>
            <a:off x="646113" y="452718"/>
            <a:ext cx="9404724" cy="1400530"/>
          </a:xfrm>
          <a:prstGeom prst="rect">
            <a:avLst/>
          </a:prstGeom>
        </p:spPr>
        <p:txBody>
          <a:bodyPr vert="horz" lIns="91440" tIns="45720" rIns="91440" bIns="45720" rtlCol="0" anchor="t">
            <a:noAutofit/>
          </a:bodyPr>
          <a:lstStyle/>
          <a:p>
            <a:r>
              <a:rPr lang="uk-UA" dirty="0" smtClean="0"/>
              <a:t>Зразок заголовка</a:t>
            </a:r>
            <a:endParaRPr lang="uk-UA" dirty="0"/>
          </a:p>
        </p:txBody>
      </p:sp>
      <p:sp>
        <p:nvSpPr>
          <p:cNvPr id="3" name="Підзаголовок 2"/>
          <p:cNvSpPr>
            <a:spLocks noGrp="1"/>
          </p:cNvSpPr>
          <p:nvPr>
            <p:ph type="body" idx="1"/>
          </p:nvPr>
        </p:nvSpPr>
        <p:spPr>
          <a:xfrm>
            <a:off x="1103313" y="2052919"/>
            <a:ext cx="8946540" cy="4195481"/>
          </a:xfrm>
          <a:prstGeom prst="rect">
            <a:avLst/>
          </a:prstGeom>
        </p:spPr>
        <p:txBody>
          <a:bodyPr vert="horz" lIns="91440" tIns="45720" rIns="91440" bIns="45720" rtlCol="0">
            <a:normAutofit/>
          </a:bodyPr>
          <a:lstStyle/>
          <a:p>
            <a:pPr lvl="0"/>
            <a:r>
              <a:rPr lang="uk-UA" dirty="0" smtClean="0"/>
              <a:t>Зразок тексту</a:t>
            </a:r>
          </a:p>
          <a:p>
            <a:pPr lvl="1"/>
            <a:r>
              <a:rPr lang="uk-UA" dirty="0" smtClean="0"/>
              <a:t>Другий рівень</a:t>
            </a:r>
          </a:p>
          <a:p>
            <a:pPr lvl="2"/>
            <a:r>
              <a:rPr lang="uk-UA" dirty="0" smtClean="0"/>
              <a:t>Третій рівень</a:t>
            </a:r>
          </a:p>
          <a:p>
            <a:pPr lvl="3"/>
            <a:r>
              <a:rPr lang="uk-UA" dirty="0" smtClean="0"/>
              <a:t>Четвертий рівень</a:t>
            </a:r>
          </a:p>
          <a:p>
            <a:pPr lvl="4"/>
            <a:r>
              <a:rPr lang="uk-UA" dirty="0" smtClean="0"/>
              <a:t>П'ятий рівень</a:t>
            </a:r>
            <a:endParaRPr lang="uk-UA" dirty="0"/>
          </a:p>
        </p:txBody>
      </p:sp>
      <p:sp>
        <p:nvSpPr>
          <p:cNvPr id="4" name="Місце для дати 3"/>
          <p:cNvSpPr>
            <a:spLocks noGrp="1"/>
          </p:cNvSpPr>
          <p:nvPr>
            <p:ph type="dt" sz="half" idx="2"/>
          </p:nvPr>
        </p:nvSpPr>
        <p:spPr>
          <a:xfrm rot="5400000">
            <a:off x="10155641" y="1790702"/>
            <a:ext cx="990599" cy="304798"/>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uk-UA" smtClean="0"/>
              <a:pPr/>
              <a:t>12.06.2013</a:t>
            </a:fld>
            <a:endParaRPr lang="uk-UA" dirty="0"/>
          </a:p>
        </p:txBody>
      </p:sp>
      <p:sp>
        <p:nvSpPr>
          <p:cNvPr id="5" name="Місце для нижнього колонтитула 4"/>
          <p:cNvSpPr>
            <a:spLocks noGrp="1"/>
          </p:cNvSpPr>
          <p:nvPr>
            <p:ph type="ftr" sz="quarter" idx="3"/>
          </p:nvPr>
        </p:nvSpPr>
        <p:spPr>
          <a:xfrm rot="5400000">
            <a:off x="8951573" y="3225297"/>
            <a:ext cx="3859795" cy="304802"/>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uk-UA" dirty="0"/>
          </a:p>
        </p:txBody>
      </p:sp>
      <p:sp>
        <p:nvSpPr>
          <p:cNvPr id="6" name="Місце для номера слайда 5"/>
          <p:cNvSpPr>
            <a:spLocks noGrp="1"/>
          </p:cNvSpPr>
          <p:nvPr>
            <p:ph type="sldNum" sz="quarter" idx="4"/>
          </p:nvPr>
        </p:nvSpPr>
        <p:spPr>
          <a:xfrm>
            <a:off x="10352541" y="295730"/>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uk-UA" smtClean="0"/>
              <a:pPr/>
              <a:t>‹#›</a:t>
            </a:fld>
            <a:endParaRPr lang="uk-UA"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3" r:id="rId14"/>
    <p:sldLayoutId id="2147483665" r:id="rId15"/>
    <p:sldLayoutId id="2147483669" r:id="rId16"/>
    <p:sldLayoutId id="2147483670" r:id="rId17"/>
    <p:sldLayoutId id="2147483658" r:id="rId18"/>
    <p:sldLayoutId id="2147483659" r:id="rId19"/>
  </p:sldLayoutIdLst>
  <p:transition>
    <p:fade thruBlk="1"/>
    <p:sndAc>
      <p:stSnd>
        <p:snd r:embed="rId21" name="click.wav" builtIn="1"/>
      </p:stSnd>
    </p:sndAc>
  </p:transition>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ct val="20000"/>
        </a:spcBef>
        <a:spcAft>
          <a:spcPts val="60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ct val="20000"/>
        </a:spcBef>
        <a:spcAft>
          <a:spcPts val="60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ct val="20000"/>
        </a:spcBef>
        <a:spcAft>
          <a:spcPts val="60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ct val="20000"/>
        </a:spcBef>
        <a:spcAft>
          <a:spcPts val="60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44000"/>
          </a:stretch>
        </a:blipFill>
        <a:effectLst/>
      </p:bgPr>
    </p:bg>
    <p:spTree>
      <p:nvGrpSpPr>
        <p:cNvPr id="1" name=""/>
        <p:cNvGrpSpPr/>
        <p:nvPr/>
      </p:nvGrpSpPr>
      <p:grpSpPr>
        <a:xfrm>
          <a:off x="0" y="0"/>
          <a:ext cx="0" cy="0"/>
          <a:chOff x="0" y="0"/>
          <a:chExt cx="0" cy="0"/>
        </a:xfrm>
      </p:grpSpPr>
      <p:sp>
        <p:nvSpPr>
          <p:cNvPr id="4" name="Прямокутник 3"/>
          <p:cNvSpPr>
            <a:spLocks noGrp="1"/>
          </p:cNvSpPr>
          <p:nvPr>
            <p:ph type="ctrTitle"/>
          </p:nvPr>
        </p:nvSpPr>
        <p:spPr>
          <a:xfrm>
            <a:off x="3" y="0"/>
            <a:ext cx="12191998" cy="6069724"/>
          </a:xfrm>
        </p:spPr>
        <p:txBody>
          <a:bodyPr lIns="108000"/>
          <a:lstStyle/>
          <a:p>
            <a:pPr algn="ctr">
              <a:spcBef>
                <a:spcPts val="0"/>
              </a:spcBef>
            </a:pPr>
            <a:r>
              <a:rPr lang="en-US" sz="12000" b="1" spc="300" dirty="0" smtClean="0">
                <a:ln w="22225">
                  <a:solidFill>
                    <a:schemeClr val="bg1"/>
                  </a:solidFill>
                  <a:bevel/>
                </a:ln>
                <a:solidFill>
                  <a:srgbClr val="960000"/>
                </a:solidFill>
                <a:effectLst>
                  <a:outerShdw blurRad="215900" dist="127000" dir="6360000" sx="105000" sy="105000" algn="ctr" rotWithShape="0">
                    <a:schemeClr val="bg1">
                      <a:alpha val="95000"/>
                    </a:schemeClr>
                  </a:outerShdw>
                </a:effectLst>
              </a:rPr>
              <a:t>Gender </a:t>
            </a:r>
            <a:r>
              <a:rPr lang="en-US" sz="9600" b="1" spc="300" dirty="0" smtClean="0">
                <a:ln w="22225">
                  <a:solidFill>
                    <a:schemeClr val="bg1"/>
                  </a:solidFill>
                  <a:bevel/>
                </a:ln>
                <a:solidFill>
                  <a:srgbClr val="960000"/>
                </a:solidFill>
                <a:effectLst>
                  <a:outerShdw blurRad="215900" dist="127000" dir="6360000" sx="105000" sy="105000" algn="ctr" rotWithShape="0">
                    <a:schemeClr val="bg1">
                      <a:alpha val="95000"/>
                    </a:schemeClr>
                  </a:outerShdw>
                </a:effectLst>
              </a:rPr>
              <a:t/>
            </a:r>
            <a:br>
              <a:rPr lang="en-US" sz="9600" b="1" spc="300" dirty="0" smtClean="0">
                <a:ln w="22225">
                  <a:solidFill>
                    <a:schemeClr val="bg1"/>
                  </a:solidFill>
                  <a:bevel/>
                </a:ln>
                <a:solidFill>
                  <a:srgbClr val="960000"/>
                </a:solidFill>
                <a:effectLst>
                  <a:outerShdw blurRad="215900" dist="127000" dir="6360000" sx="105000" sy="105000" algn="ctr" rotWithShape="0">
                    <a:schemeClr val="bg1">
                      <a:alpha val="95000"/>
                    </a:schemeClr>
                  </a:outerShdw>
                </a:effectLst>
              </a:rPr>
            </a:br>
            <a:r>
              <a:rPr lang="en-US" sz="11000" b="1" spc="300" dirty="0" smtClean="0">
                <a:ln w="22225">
                  <a:solidFill>
                    <a:schemeClr val="bg1"/>
                  </a:solidFill>
                  <a:bevel/>
                </a:ln>
                <a:solidFill>
                  <a:srgbClr val="960000"/>
                </a:solidFill>
                <a:effectLst>
                  <a:outerShdw blurRad="215900" dist="127000" dir="6360000" sx="105000" sy="105000" algn="ctr" rotWithShape="0">
                    <a:schemeClr val="bg1">
                      <a:alpha val="95000"/>
                    </a:schemeClr>
                  </a:outerShdw>
                </a:effectLst>
              </a:rPr>
              <a:t>Differences</a:t>
            </a:r>
            <a:br>
              <a:rPr lang="en-US" sz="11000" b="1" spc="300" dirty="0" smtClean="0">
                <a:ln w="22225">
                  <a:solidFill>
                    <a:schemeClr val="bg1"/>
                  </a:solidFill>
                  <a:bevel/>
                </a:ln>
                <a:solidFill>
                  <a:srgbClr val="960000"/>
                </a:solidFill>
                <a:effectLst>
                  <a:outerShdw blurRad="215900" dist="127000" dir="6360000" sx="105000" sy="105000" algn="ctr" rotWithShape="0">
                    <a:schemeClr val="bg1">
                      <a:alpha val="95000"/>
                    </a:schemeClr>
                  </a:outerShdw>
                </a:effectLst>
              </a:rPr>
            </a:br>
            <a:r>
              <a:rPr lang="en-US" sz="10000" b="1" spc="300" dirty="0" smtClean="0">
                <a:ln w="22225">
                  <a:solidFill>
                    <a:schemeClr val="bg1"/>
                  </a:solidFill>
                  <a:bevel/>
                </a:ln>
                <a:solidFill>
                  <a:srgbClr val="960000"/>
                </a:solidFill>
                <a:effectLst>
                  <a:outerShdw blurRad="215900" dist="127000" dir="6360000" sx="105000" sy="105000" algn="ctr" rotWithShape="0">
                    <a:schemeClr val="bg1">
                      <a:alpha val="95000"/>
                    </a:schemeClr>
                  </a:outerShdw>
                </a:effectLst>
              </a:rPr>
              <a:t> In Business Role</a:t>
            </a:r>
            <a:endParaRPr lang="uk-UA" sz="10000" b="1" spc="300" dirty="0">
              <a:ln w="22225">
                <a:solidFill>
                  <a:schemeClr val="bg1"/>
                </a:solidFill>
                <a:bevel/>
              </a:ln>
              <a:solidFill>
                <a:srgbClr val="960000"/>
              </a:solidFill>
              <a:effectLst>
                <a:outerShdw blurRad="215900" dist="127000" dir="6360000" sx="105000" sy="105000" algn="ctr" rotWithShape="0">
                  <a:schemeClr val="bg1">
                    <a:alpha val="95000"/>
                  </a:schemeClr>
                </a:outerShdw>
              </a:effectLst>
              <a:latin typeface="Century Gothic"/>
              <a:ea typeface="+mj-ea"/>
              <a:cs typeface="+mj-cs"/>
            </a:endParaRPr>
          </a:p>
        </p:txBody>
      </p:sp>
    </p:spTree>
  </p:cSld>
  <p:clrMapOvr>
    <a:masterClrMapping/>
  </p:clrMapOvr>
  <p:transition advClick="0" advTm="2000">
    <p:fade thruBlk="1"/>
    <p:sndAc>
      <p:stSnd>
        <p:snd r:embed="rId3" name="click.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3" y="452718"/>
            <a:ext cx="10777448" cy="6405282"/>
          </a:xfrm>
        </p:spPr>
        <p:txBody>
          <a:bodyPr/>
          <a:lstStyle/>
          <a:p>
            <a:pPr algn="ctr"/>
            <a:r>
              <a:rPr lang="en-US" sz="3600" dirty="0" smtClean="0"/>
              <a:t>Men</a:t>
            </a:r>
            <a:r>
              <a:rPr lang="en-US" sz="3200" dirty="0" smtClean="0"/>
              <a:t> and </a:t>
            </a:r>
            <a:r>
              <a:rPr lang="en-US" sz="3600" dirty="0" smtClean="0"/>
              <a:t>women</a:t>
            </a:r>
            <a:r>
              <a:rPr lang="en-US" sz="3200" dirty="0" smtClean="0"/>
              <a:t> have </a:t>
            </a:r>
            <a:r>
              <a:rPr lang="en-US" sz="3600" dirty="0" smtClean="0"/>
              <a:t>different roles </a:t>
            </a:r>
            <a:r>
              <a:rPr lang="en-US" sz="3200" dirty="0" smtClean="0"/>
              <a:t>to play in society. In eastern countries,</a:t>
            </a:r>
            <a:br>
              <a:rPr lang="en-US" sz="3200" dirty="0" smtClean="0"/>
            </a:br>
            <a:r>
              <a:rPr lang="en-US" sz="3200" dirty="0" smtClean="0"/>
              <a:t>usually men are responsible for earning livelihood, and women are just to take care of </a:t>
            </a:r>
            <a:br>
              <a:rPr lang="en-US" sz="3200" dirty="0" smtClean="0"/>
            </a:br>
            <a:r>
              <a:rPr lang="en-US" sz="3200" dirty="0" smtClean="0"/>
              <a:t>domestic matters. No doubt, exceptions are there, but still tendency is as discussed above.</a:t>
            </a:r>
            <a:br>
              <a:rPr lang="en-US" sz="3200" dirty="0" smtClean="0"/>
            </a:br>
            <a:r>
              <a:rPr lang="en-US" sz="3200" dirty="0" smtClean="0"/>
              <a:t>In western countries, this trend is diminishing by time, as women are also financially</a:t>
            </a:r>
            <a:br>
              <a:rPr lang="en-US" sz="3200" dirty="0" smtClean="0"/>
            </a:br>
            <a:r>
              <a:rPr lang="en-US" sz="3200" dirty="0" smtClean="0"/>
              <a:t>contributing a lot in running the vehicle of a home, by offering their professional services</a:t>
            </a:r>
            <a:br>
              <a:rPr lang="en-US" sz="3200" dirty="0" smtClean="0"/>
            </a:br>
            <a:r>
              <a:rPr lang="en-US" sz="3200" dirty="0" smtClean="0"/>
              <a:t>to society, that is still absent in majority of eastern countries. </a:t>
            </a:r>
            <a:endParaRPr lang="uk-UA" sz="3200" dirty="0"/>
          </a:p>
        </p:txBody>
      </p:sp>
    </p:spTree>
  </p:cSld>
  <p:clrMapOvr>
    <a:masterClrMapping/>
  </p:clrMapOvr>
  <p:transition>
    <p:fade thruBlk="1"/>
    <p:sndAc>
      <p:stSnd>
        <p:snd r:embed="rId2" name="click.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2" y="452717"/>
            <a:ext cx="11035025" cy="6167023"/>
          </a:xfrm>
        </p:spPr>
        <p:txBody>
          <a:bodyPr anchor="ctr"/>
          <a:lstStyle/>
          <a:p>
            <a:pPr algn="ctr"/>
            <a:r>
              <a:rPr lang="en-US" sz="3200" dirty="0" smtClean="0"/>
              <a:t>Women are also expected to take care of children, cleanliness of home, cooking of food, shopping of grocery, etc. These different societal roles also affect their roles in business.</a:t>
            </a:r>
            <a:br>
              <a:rPr lang="en-US" sz="3200" dirty="0" smtClean="0"/>
            </a:br>
            <a:r>
              <a:rPr lang="en-US" sz="3200" dirty="0" smtClean="0"/>
              <a:t/>
            </a:r>
            <a:br>
              <a:rPr lang="en-US" sz="3200" dirty="0" smtClean="0"/>
            </a:br>
            <a:r>
              <a:rPr lang="en-US" sz="3200" dirty="0" smtClean="0"/>
              <a:t>Women, throughout the world, face a lot of difficulties in managing business responsibilities along</a:t>
            </a:r>
            <a:br>
              <a:rPr lang="en-US" sz="3200" dirty="0" smtClean="0"/>
            </a:br>
            <a:r>
              <a:rPr lang="en-US" sz="3200" dirty="0" smtClean="0"/>
              <a:t>with their personal ones, so these difficulties change their roles and expectations in</a:t>
            </a:r>
            <a:br>
              <a:rPr lang="en-US" sz="3200" dirty="0" smtClean="0"/>
            </a:br>
            <a:r>
              <a:rPr lang="en-US" sz="3200" dirty="0" smtClean="0"/>
              <a:t> business world as compared to those of men.</a:t>
            </a:r>
            <a:endParaRPr lang="uk-UA" sz="3200" dirty="0"/>
          </a:p>
        </p:txBody>
      </p:sp>
    </p:spTree>
  </p:cSld>
  <p:clrMapOvr>
    <a:masterClrMapping/>
  </p:clrMapOvr>
  <p:transition>
    <p:fade thruBlk="1"/>
    <p:sndAc>
      <p:stSnd>
        <p:snd r:embed="rId2" name="click.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idx="1"/>
          </p:nvPr>
        </p:nvSpPr>
        <p:spPr>
          <a:xfrm>
            <a:off x="218942" y="1"/>
            <a:ext cx="11305652" cy="6542468"/>
          </a:xfrm>
        </p:spPr>
        <p:txBody>
          <a:bodyPr anchor="b">
            <a:normAutofit/>
          </a:bodyPr>
          <a:lstStyle/>
          <a:p>
            <a:pPr algn="ctr"/>
            <a:r>
              <a:rPr lang="en-US" sz="3200" b="1" dirty="0" smtClean="0">
                <a:solidFill>
                  <a:srgbClr val="960000"/>
                </a:solidFill>
                <a:effectLst>
                  <a:outerShdw blurRad="38100" dist="38100" dir="2700000" algn="tl">
                    <a:srgbClr val="000000">
                      <a:alpha val="43137"/>
                    </a:srgbClr>
                  </a:outerShdw>
                </a:effectLst>
              </a:rPr>
              <a:t>Gender differences   </a:t>
            </a:r>
            <a:r>
              <a:rPr lang="en-US" sz="3200" dirty="0" smtClean="0">
                <a:solidFill>
                  <a:schemeClr val="bg2">
                    <a:lumMod val="20000"/>
                    <a:lumOff val="80000"/>
                  </a:schemeClr>
                </a:solidFill>
                <a:effectLst>
                  <a:outerShdw blurRad="38100" dist="38100" dir="2700000" algn="tl">
                    <a:srgbClr val="000000">
                      <a:alpha val="43137"/>
                    </a:srgbClr>
                  </a:outerShdw>
                </a:effectLst>
              </a:rPr>
              <a:t>in the workplace </a:t>
            </a:r>
          </a:p>
          <a:p>
            <a:pPr algn="ctr"/>
            <a:r>
              <a:rPr lang="en-US" sz="3200" dirty="0" smtClean="0">
                <a:solidFill>
                  <a:schemeClr val="bg2">
                    <a:lumMod val="20000"/>
                    <a:lumOff val="80000"/>
                  </a:schemeClr>
                </a:solidFill>
                <a:effectLst>
                  <a:outerShdw blurRad="38100" dist="38100" dir="2700000" algn="tl">
                    <a:srgbClr val="000000">
                      <a:alpha val="43137"/>
                    </a:srgbClr>
                  </a:outerShdw>
                </a:effectLst>
              </a:rPr>
              <a:t>typically stem from social factors, which influence the behaviors of men and women. Some organizations welcome gender diversity and encourage the inclusion of both sexes when making company decisions and offering promotional opportunities. Other organizations discourage gender inclusion and promote bias in the workplace. With most companies, gender differences add value and varying  perspectives  to an organization.</a:t>
            </a:r>
            <a:endParaRPr lang="uk-UA" sz="3200" dirty="0">
              <a:solidFill>
                <a:schemeClr val="bg2">
                  <a:lumMod val="20000"/>
                  <a:lumOff val="80000"/>
                </a:schemeClr>
              </a:solidFill>
              <a:effectLst>
                <a:outerShdw blurRad="38100" dist="38100" dir="2700000" algn="tl">
                  <a:srgbClr val="000000">
                    <a:alpha val="43137"/>
                  </a:srgbClr>
                </a:outerShdw>
              </a:effectLst>
            </a:endParaRPr>
          </a:p>
        </p:txBody>
      </p:sp>
    </p:spTree>
  </p:cSld>
  <p:clrMapOvr>
    <a:masterClrMapping/>
  </p:clrMapOvr>
  <p:transition>
    <p:fade thruBlk="1"/>
    <p:sndAc>
      <p:stSnd>
        <p:snd r:embed="rId2" name="click.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270234" y="740978"/>
            <a:ext cx="7220607" cy="6117021"/>
          </a:xfrm>
        </p:spPr>
        <p:txBody>
          <a:bodyPr>
            <a:normAutofit lnSpcReduction="10000"/>
          </a:bodyPr>
          <a:lstStyle/>
          <a:p>
            <a:r>
              <a:rPr lang="en-US" sz="2400" spc="300" dirty="0" smtClean="0">
                <a:solidFill>
                  <a:schemeClr val="bg2">
                    <a:lumMod val="20000"/>
                    <a:lumOff val="80000"/>
                  </a:schemeClr>
                </a:solidFill>
              </a:rPr>
              <a:t>It may seem like improper business practice and certainly does nothing to help in retention and recruiting of employees, but gender differences in the workplace is more commonplace than you might think. Men and women are sometimes paid for the same work at disproportionate rates of pay and often have different value to the employer for which they work. Understanding gender differences within a workforce can aid you in resolving them and producing an innovative and unbiased group of employees.</a:t>
            </a:r>
            <a:endParaRPr lang="uk-UA" sz="2400" spc="300" dirty="0">
              <a:solidFill>
                <a:schemeClr val="bg2">
                  <a:lumMod val="20000"/>
                  <a:lumOff val="80000"/>
                </a:schemeClr>
              </a:solidFill>
            </a:endParaRPr>
          </a:p>
        </p:txBody>
      </p:sp>
    </p:spTree>
  </p:cSld>
  <p:clrMapOvr>
    <a:masterClrMapping/>
  </p:clrMapOvr>
  <p:transition>
    <p:fade thruBlk="1"/>
    <p:sndAc>
      <p:stSnd>
        <p:snd r:embed="rId2" name="click.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7000"/>
            <a:duotone>
              <a:schemeClr val="bg2">
                <a:shade val="69000"/>
                <a:hueMod val="108000"/>
                <a:satMod val="164000"/>
                <a:lumMod val="74000"/>
              </a:schemeClr>
              <a:schemeClr val="bg2">
                <a:tint val="96000"/>
                <a:hueMod val="88000"/>
                <a:satMod val="140000"/>
                <a:lumMod val="132000"/>
              </a:schemeClr>
            </a:duotone>
            <a:lum/>
          </a:blip>
          <a:srcRect/>
          <a:stretch>
            <a:fillRect/>
          </a:stretch>
        </a:blipFill>
        <a:effectLst/>
      </p:bgPr>
    </p:bg>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288219" y="1119352"/>
            <a:ext cx="3280269" cy="740979"/>
          </a:xfrm>
        </p:spPr>
        <p:txBody>
          <a:bodyPr/>
          <a:lstStyle/>
          <a:p>
            <a:pPr algn="ctr"/>
            <a:r>
              <a:rPr lang="en-US" dirty="0" smtClean="0"/>
              <a:t>Description</a:t>
            </a:r>
            <a:endParaRPr lang="uk-UA" dirty="0"/>
          </a:p>
        </p:txBody>
      </p:sp>
      <p:sp>
        <p:nvSpPr>
          <p:cNvPr id="5" name="Текст 4"/>
          <p:cNvSpPr>
            <a:spLocks noGrp="1"/>
          </p:cNvSpPr>
          <p:nvPr>
            <p:ph type="body" idx="1"/>
          </p:nvPr>
        </p:nvSpPr>
        <p:spPr>
          <a:xfrm>
            <a:off x="567559" y="2081048"/>
            <a:ext cx="10941270" cy="4266181"/>
          </a:xfrm>
        </p:spPr>
        <p:txBody>
          <a:bodyPr anchor="ctr">
            <a:noAutofit/>
          </a:bodyPr>
          <a:lstStyle/>
          <a:p>
            <a:pPr algn="ctr"/>
            <a:r>
              <a:rPr lang="en-US" sz="2400" dirty="0" smtClean="0">
                <a:solidFill>
                  <a:schemeClr val="bg2">
                    <a:lumMod val="50000"/>
                  </a:schemeClr>
                </a:solidFill>
              </a:rPr>
              <a:t>Gender differences involve both physical and emotional factors. They are essentially the characteristics that influence male and female behavior in the workplace. These influences may stem from psychological factors, such as upbringing, or physical factors, such as an employee's capability to perform job duties. Differences may also stem from gender stereotypes related to men and women. For instance, a stereotypical assessment is that women belong in the home while men work and provide support. Stereotypes often lead to sex discrimination in the workplace.</a:t>
            </a:r>
            <a:endParaRPr lang="uk-UA" sz="2400" dirty="0">
              <a:solidFill>
                <a:schemeClr val="bg2">
                  <a:lumMod val="50000"/>
                </a:schemeClr>
              </a:solidFill>
            </a:endParaRPr>
          </a:p>
        </p:txBody>
      </p:sp>
    </p:spTree>
  </p:cSld>
  <p:clrMapOvr>
    <a:masterClrMapping/>
  </p:clrMapOvr>
  <p:transition>
    <p:fade thruBlk="1"/>
    <p:sndAc>
      <p:stSnd>
        <p:snd r:embed="rId2" name="click.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813700" cy="914400"/>
          </a:xfrm>
        </p:spPr>
        <p:txBody>
          <a:bodyPr/>
          <a:lstStyle/>
          <a:p>
            <a:r>
              <a:rPr lang="en-US" dirty="0" smtClean="0"/>
              <a:t>Business Communication Style</a:t>
            </a:r>
            <a:endParaRPr lang="uk-UA" dirty="0"/>
          </a:p>
        </p:txBody>
      </p:sp>
      <p:sp>
        <p:nvSpPr>
          <p:cNvPr id="3" name="Текст 2"/>
          <p:cNvSpPr>
            <a:spLocks noGrp="1"/>
          </p:cNvSpPr>
          <p:nvPr>
            <p:ph type="body" sz="half" idx="2"/>
          </p:nvPr>
        </p:nvSpPr>
        <p:spPr>
          <a:xfrm>
            <a:off x="193183" y="953037"/>
            <a:ext cx="11642502" cy="5718219"/>
          </a:xfrm>
        </p:spPr>
        <p:txBody>
          <a:bodyPr>
            <a:normAutofit fontScale="92500"/>
          </a:bodyPr>
          <a:lstStyle/>
          <a:p>
            <a:r>
              <a:rPr lang="en-US" dirty="0" smtClean="0"/>
              <a:t>	</a:t>
            </a:r>
            <a:r>
              <a:rPr lang="en-US" sz="2200" dirty="0" smtClean="0"/>
              <a:t>A good business proposal can be rejected if not communicated properly, an</a:t>
            </a:r>
          </a:p>
          <a:p>
            <a:r>
              <a:rPr lang="en-US" sz="2200" dirty="0" smtClean="0"/>
              <a:t>application for enhancement of pay can be perceived as greed if not written properly, and</a:t>
            </a:r>
          </a:p>
          <a:p>
            <a:r>
              <a:rPr lang="en-US" sz="2200" dirty="0" smtClean="0"/>
              <a:t>a casual compliment can be perceived as personal if the method of communication is not</a:t>
            </a:r>
          </a:p>
          <a:p>
            <a:r>
              <a:rPr lang="en-US" sz="2200" dirty="0" smtClean="0"/>
              <a:t> proper, so communication is very important in business scenario. </a:t>
            </a:r>
          </a:p>
          <a:p>
            <a:r>
              <a:rPr lang="en-US" sz="2200" dirty="0" smtClean="0"/>
              <a:t>	No doubt, men and women have different psychologies, and these different</a:t>
            </a:r>
          </a:p>
          <a:p>
            <a:r>
              <a:rPr lang="en-US" sz="2200" dirty="0" smtClean="0"/>
              <a:t> psychologies result in the shape of diverse communication styles. Usually, women are not</a:t>
            </a:r>
          </a:p>
          <a:p>
            <a:r>
              <a:rPr lang="en-US" sz="2200" dirty="0" smtClean="0"/>
              <a:t>considered as good communicators as compared to men, but still exceptions are there.</a:t>
            </a:r>
          </a:p>
          <a:p>
            <a:r>
              <a:rPr lang="en-US" sz="2200" dirty="0" smtClean="0"/>
              <a:t>Men become more successful in business as compared to women just because of these</a:t>
            </a:r>
          </a:p>
          <a:p>
            <a:r>
              <a:rPr lang="en-US" sz="2200" dirty="0" smtClean="0"/>
              <a:t>communication skills. Men are, usually very confident communicators, and their words</a:t>
            </a:r>
          </a:p>
          <a:p>
            <a:r>
              <a:rPr lang="en-US" sz="2200" dirty="0" smtClean="0"/>
              <a:t>show this confidence. </a:t>
            </a:r>
            <a:endParaRPr lang="uk-UA" sz="2200" dirty="0"/>
          </a:p>
        </p:txBody>
      </p:sp>
    </p:spTree>
  </p:cSld>
  <p:clrMapOvr>
    <a:masterClrMapping/>
  </p:clrMapOvr>
  <p:transition>
    <p:fade thruBlk="1"/>
    <p:sndAc>
      <p:stSnd>
        <p:snd r:embed="rId2" name="click.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476518" y="528034"/>
            <a:ext cx="11178861" cy="6168980"/>
          </a:xfrm>
        </p:spPr>
        <p:txBody>
          <a:bodyPr>
            <a:normAutofit/>
          </a:bodyPr>
          <a:lstStyle/>
          <a:p>
            <a:pPr algn="ctr"/>
            <a:r>
              <a:rPr lang="en-US" dirty="0" smtClean="0"/>
              <a:t>		</a:t>
            </a:r>
            <a:r>
              <a:rPr lang="en-US" sz="2400" dirty="0" smtClean="0"/>
              <a:t>In contrast, most of the times, women tend to use words that show lack of confidence even when they are confident. Also women tend to be more possessive as compared to men, as they are reluctant to stand in meetings and to offer someone to sit when they are sitting. Men use good humorous and sports examples to make their point clear, while women lack this ability, and fail to grab the interest of the audience most of the times.</a:t>
            </a:r>
          </a:p>
          <a:p>
            <a:pPr algn="ctr"/>
            <a:r>
              <a:rPr lang="en-US" sz="2400" dirty="0" smtClean="0"/>
              <a:t>	</a:t>
            </a:r>
          </a:p>
          <a:p>
            <a:pPr algn="ctr"/>
            <a:r>
              <a:rPr lang="en-US" sz="2400" dirty="0" smtClean="0"/>
              <a:t>	Everything is not negative about women’s communication. Researches has shown that women are very good listeners as compared to men. Men can only focus on one thing at a time, while women can even notice that someone is interested in their dressing style when they are attentively listening to someone else. </a:t>
            </a:r>
            <a:endParaRPr lang="uk-UA" sz="2400" dirty="0" smtClean="0"/>
          </a:p>
          <a:p>
            <a:endParaRPr lang="uk-UA" dirty="0"/>
          </a:p>
        </p:txBody>
      </p:sp>
    </p:spTree>
  </p:cSld>
  <p:clrMapOvr>
    <a:masterClrMapping/>
  </p:clrMapOvr>
  <p:transition>
    <p:fade thruBlk="1"/>
    <p:sndAc>
      <p:stSnd>
        <p:snd r:embed="rId2" name="click.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bg2">
                <a:shade val="69000"/>
                <a:hueMod val="108000"/>
                <a:satMod val="164000"/>
                <a:lumMod val="74000"/>
              </a:schemeClr>
              <a:schemeClr val="bg2">
                <a:tint val="96000"/>
                <a:hueMod val="88000"/>
                <a:satMod val="140000"/>
                <a:lumMod val="132000"/>
              </a:schemeClr>
            </a:duotone>
            <a:lum/>
          </a:blip>
          <a:srcRect/>
          <a:stretch>
            <a:fillRect/>
          </a:stretch>
        </a:blipFill>
        <a:effectLst/>
      </p:bgPr>
    </p:bg>
    <p:spTree>
      <p:nvGrpSpPr>
        <p:cNvPr id="1" name=""/>
        <p:cNvGrpSpPr/>
        <p:nvPr/>
      </p:nvGrpSpPr>
      <p:grpSpPr>
        <a:xfrm>
          <a:off x="0" y="0"/>
          <a:ext cx="0" cy="0"/>
          <a:chOff x="0" y="0"/>
          <a:chExt cx="0" cy="0"/>
        </a:xfrm>
      </p:grpSpPr>
      <p:pic>
        <p:nvPicPr>
          <p:cNvPr id="3" name="Рисунок 2" descr="Women-Leadership.jpg"/>
          <p:cNvPicPr>
            <a:picLocks noChangeAspect="1"/>
          </p:cNvPicPr>
          <p:nvPr/>
        </p:nvPicPr>
        <p:blipFill>
          <a:blip r:embed="rId4">
            <a:duotone>
              <a:schemeClr val="bg2">
                <a:shade val="45000"/>
                <a:satMod val="135000"/>
              </a:schemeClr>
              <a:prstClr val="white"/>
            </a:duotone>
            <a:lum bright="-10000" contrast="52000"/>
          </a:blip>
          <a:stretch>
            <a:fillRect/>
          </a:stretch>
        </p:blipFill>
        <p:spPr>
          <a:xfrm>
            <a:off x="7031421" y="1"/>
            <a:ext cx="5160580" cy="1813034"/>
          </a:xfrm>
          <a:prstGeom prst="rect">
            <a:avLst/>
          </a:prstGeom>
        </p:spPr>
      </p:pic>
      <p:sp>
        <p:nvSpPr>
          <p:cNvPr id="2" name="Заголовок 1"/>
          <p:cNvSpPr>
            <a:spLocks noGrp="1"/>
          </p:cNvSpPr>
          <p:nvPr>
            <p:ph type="title"/>
          </p:nvPr>
        </p:nvSpPr>
        <p:spPr>
          <a:xfrm>
            <a:off x="0" y="1"/>
            <a:ext cx="12192000" cy="6858000"/>
          </a:xfrm>
        </p:spPr>
        <p:txBody>
          <a:bodyPr/>
          <a:lstStyle/>
          <a:p>
            <a:r>
              <a:rPr lang="en-US" dirty="0" smtClean="0"/>
              <a:t>Gender Perception </a:t>
            </a:r>
            <a:br>
              <a:rPr lang="en-US" dirty="0" smtClean="0"/>
            </a:br>
            <a:r>
              <a:rPr lang="en-US" dirty="0" smtClean="0"/>
              <a:t/>
            </a:r>
            <a:br>
              <a:rPr lang="en-US" dirty="0" smtClean="0"/>
            </a:br>
            <a:r>
              <a:rPr lang="en-US" sz="2800" dirty="0" smtClean="0"/>
              <a:t>Men and women experience differences in perception in the workplace. According to the book, "Managing in the Age of Change: Essential Skills to Manage Today's Workforce," by Sophie Hahn and Anne Litwin, an employee's gender can illustrate differences in perception related to organizational structure, problem-solving style and view of work-related conflict. Also, differences in individual working style is notable. According to the book, women perceive that individual work styles should be collaborative, where everyone works as part of a whole. Men, on the other hand, perceive that work should be completed independently without the assistance of others. Women also tend to be more supportive managers, where as men are more direct.</a:t>
            </a:r>
            <a:r>
              <a:rPr lang="en-US" dirty="0" smtClean="0"/>
              <a:t/>
            </a:r>
            <a:br>
              <a:rPr lang="en-US" dirty="0" smtClean="0"/>
            </a:br>
            <a:endParaRPr lang="uk-UA" dirty="0"/>
          </a:p>
        </p:txBody>
      </p:sp>
    </p:spTree>
  </p:cSld>
  <p:clrMapOvr>
    <a:masterClrMapping/>
  </p:clrMapOvr>
  <p:transition>
    <p:fade thruBlk="1"/>
    <p:sndAc>
      <p:stSnd>
        <p:snd r:embed="rId2" name="click.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472966"/>
            <a:ext cx="1608082" cy="6385034"/>
          </a:xfrm>
        </p:spPr>
        <p:txBody>
          <a:bodyPr vert="vert270"/>
          <a:lstStyle/>
          <a:p>
            <a:r>
              <a:rPr lang="en-US" sz="8800" dirty="0" smtClean="0"/>
              <a:t>Legal Issues</a:t>
            </a:r>
            <a:endParaRPr lang="uk-UA" sz="8800" dirty="0"/>
          </a:p>
        </p:txBody>
      </p:sp>
      <p:sp>
        <p:nvSpPr>
          <p:cNvPr id="3" name="Текст 2"/>
          <p:cNvSpPr>
            <a:spLocks noGrp="1"/>
          </p:cNvSpPr>
          <p:nvPr>
            <p:ph type="body" idx="1"/>
          </p:nvPr>
        </p:nvSpPr>
        <p:spPr>
          <a:xfrm>
            <a:off x="1828800" y="1418896"/>
            <a:ext cx="10363200" cy="5439103"/>
          </a:xfrm>
        </p:spPr>
        <p:txBody>
          <a:bodyPr>
            <a:normAutofit/>
          </a:bodyPr>
          <a:lstStyle/>
          <a:p>
            <a:pPr algn="r"/>
            <a:r>
              <a:rPr lang="en-US" sz="2800" dirty="0" smtClean="0"/>
              <a:t>Many legal issues stem from men and women being treated differently or unfairly in the workplace. Several employment and labor laws govern sex discrimination and prohibit workplace practices that treat a particular sex unfavorably because of gender. For example, the Civil Rights Act prohibits employment discrimination, such as hiring, firing or refusing to promote an employee because of sex or gender. Employers must also provide special accommodations for gender-related issues, such as pregnancy and nursing. Other laws such as the Equal Pay Act ensures men and women receive the equal pay for performing the same job in the same company.</a:t>
            </a:r>
            <a:endParaRPr lang="uk-UA" sz="2800" dirty="0"/>
          </a:p>
        </p:txBody>
      </p:sp>
    </p:spTree>
  </p:cSld>
  <p:clrMapOvr>
    <a:masterClrMapping/>
  </p:clrMapOvr>
  <p:transition>
    <p:fade thruBlk="1"/>
    <p:sndAc>
      <p:stSnd>
        <p:snd r:embed="rId2" name="click.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gor_6.png"/>
          <p:cNvPicPr>
            <a:picLocks noChangeAspect="1"/>
          </p:cNvPicPr>
          <p:nvPr/>
        </p:nvPicPr>
        <p:blipFill>
          <a:blip r:embed="rId3">
            <a:lum bright="32000" contrast="19000"/>
          </a:blip>
          <a:stretch>
            <a:fillRect/>
          </a:stretch>
        </p:blipFill>
        <p:spPr>
          <a:xfrm>
            <a:off x="0" y="-335411"/>
            <a:ext cx="12192000" cy="7528821"/>
          </a:xfrm>
          <a:prstGeom prst="rect">
            <a:avLst/>
          </a:prstGeom>
        </p:spPr>
      </p:pic>
      <p:sp>
        <p:nvSpPr>
          <p:cNvPr id="4" name="Заголовок 3"/>
          <p:cNvSpPr>
            <a:spLocks noGrp="1"/>
          </p:cNvSpPr>
          <p:nvPr>
            <p:ph type="title"/>
          </p:nvPr>
        </p:nvSpPr>
        <p:spPr>
          <a:xfrm>
            <a:off x="206062" y="592428"/>
            <a:ext cx="11513713" cy="6265571"/>
          </a:xfrm>
        </p:spPr>
        <p:txBody>
          <a:bodyPr/>
          <a:lstStyle/>
          <a:p>
            <a:pPr algn="ctr"/>
            <a:r>
              <a:rPr lang="en-US" sz="5400" b="1" dirty="0" smtClean="0">
                <a:solidFill>
                  <a:schemeClr val="bg1"/>
                </a:solidFill>
                <a:effectLst>
                  <a:outerShdw blurRad="38100" dist="38100" dir="2700000" algn="tl">
                    <a:srgbClr val="000000">
                      <a:alpha val="43137"/>
                    </a:srgbClr>
                  </a:outerShdw>
                </a:effectLst>
              </a:rPr>
              <a:t>Disproportionate Pay</a:t>
            </a:r>
            <a:r>
              <a:rPr lang="en-US" sz="3600" b="1" dirty="0" smtClean="0">
                <a:solidFill>
                  <a:schemeClr val="bg1"/>
                </a:solidFill>
                <a:effectLst>
                  <a:outerShdw blurRad="38100" dist="38100" dir="2700000" algn="tl">
                    <a:srgbClr val="000000">
                      <a:alpha val="43137"/>
                    </a:srgbClr>
                  </a:outerShdw>
                </a:effectLst>
              </a:rPr>
              <a:t/>
            </a:r>
            <a:br>
              <a:rPr lang="en-US" sz="3600" b="1" dirty="0" smtClean="0">
                <a:solidFill>
                  <a:schemeClr val="bg1"/>
                </a:solidFill>
                <a:effectLst>
                  <a:outerShdw blurRad="38100" dist="38100" dir="2700000" algn="tl">
                    <a:srgbClr val="000000">
                      <a:alpha val="43137"/>
                    </a:srgbClr>
                  </a:outerShdw>
                </a:effectLst>
              </a:rPr>
            </a:br>
            <a:r>
              <a:rPr lang="en-US" sz="3600" dirty="0" smtClean="0">
                <a:solidFill>
                  <a:schemeClr val="bg1"/>
                </a:solidFill>
                <a:effectLst>
                  <a:outerShdw blurRad="38100" dist="38100" dir="2700000" algn="tl">
                    <a:srgbClr val="000000">
                      <a:alpha val="43137"/>
                    </a:srgbClr>
                  </a:outerShdw>
                </a:effectLst>
              </a:rPr>
              <a:t>One of the main differences among gender in the workplace has to do with disproportionate pay. According to the National Committee on Pay Equity, there continues to be a gender gap in rate of pay. According to the NCPE website, as of 2008, women's annual earnings were just 77 percent of men's, which means women are being paid 77 percent of the total salary made by men for the same work.</a:t>
            </a:r>
            <a:endParaRPr lang="uk-UA" sz="3600" dirty="0">
              <a:solidFill>
                <a:schemeClr val="bg1"/>
              </a:solidFill>
              <a:effectLst>
                <a:outerShdw blurRad="38100" dist="38100" dir="2700000" algn="tl">
                  <a:srgbClr val="000000">
                    <a:alpha val="43137"/>
                  </a:srgbClr>
                </a:outerShdw>
              </a:effectLst>
            </a:endParaRPr>
          </a:p>
        </p:txBody>
      </p:sp>
    </p:spTree>
  </p:cSld>
  <p:clrMapOvr>
    <a:masterClrMapping/>
  </p:clrMapOvr>
  <p:transition>
    <p:fade thruBlk="1"/>
    <p:sndAc>
      <p:stSnd>
        <p:snd r:embed="rId2" name="click.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duotone>
              <a:schemeClr val="bg2">
                <a:shade val="69000"/>
                <a:hueMod val="108000"/>
                <a:satMod val="164000"/>
                <a:lumMod val="74000"/>
              </a:schemeClr>
              <a:schemeClr val="bg2">
                <a:tint val="96000"/>
                <a:hueMod val="88000"/>
                <a:satMod val="140000"/>
                <a:lumMod val="132000"/>
              </a:schemeClr>
            </a:duotone>
            <a:lum/>
          </a:blip>
          <a:srcRect/>
          <a:stretch>
            <a:fillRect/>
          </a:stretch>
        </a:blipFill>
        <a:effectLst/>
      </p:bgPr>
    </p:bg>
    <p:spTree>
      <p:nvGrpSpPr>
        <p:cNvPr id="1" name=""/>
        <p:cNvGrpSpPr/>
        <p:nvPr/>
      </p:nvGrpSpPr>
      <p:grpSpPr>
        <a:xfrm>
          <a:off x="0" y="0"/>
          <a:ext cx="0" cy="0"/>
          <a:chOff x="0" y="0"/>
          <a:chExt cx="0" cy="0"/>
        </a:xfrm>
      </p:grpSpPr>
      <p:pic>
        <p:nvPicPr>
          <p:cNvPr id="3" name="Рисунок 2" descr="jenskaia-karera1.jpg"/>
          <p:cNvPicPr>
            <a:picLocks noChangeAspect="1"/>
          </p:cNvPicPr>
          <p:nvPr/>
        </p:nvPicPr>
        <p:blipFill>
          <a:blip r:embed="rId4"/>
          <a:stretch>
            <a:fillRect/>
          </a:stretch>
        </p:blipFill>
        <p:spPr>
          <a:xfrm>
            <a:off x="0" y="3761550"/>
            <a:ext cx="4816699" cy="3096450"/>
          </a:xfrm>
          <a:prstGeom prst="rect">
            <a:avLst/>
          </a:prstGeom>
          <a:ln>
            <a:noFill/>
          </a:ln>
          <a:effectLst>
            <a:softEdge rad="112500"/>
          </a:effectLst>
        </p:spPr>
      </p:pic>
      <p:sp>
        <p:nvSpPr>
          <p:cNvPr id="2" name="Заголовок 1"/>
          <p:cNvSpPr>
            <a:spLocks noGrp="1"/>
          </p:cNvSpPr>
          <p:nvPr>
            <p:ph type="title"/>
          </p:nvPr>
        </p:nvSpPr>
        <p:spPr>
          <a:xfrm>
            <a:off x="167425" y="-1"/>
            <a:ext cx="11706896" cy="6323527"/>
          </a:xfrm>
        </p:spPr>
        <p:txBody>
          <a:bodyPr/>
          <a:lstStyle/>
          <a:p>
            <a:pPr algn="ctr"/>
            <a:r>
              <a:rPr lang="en-US" sz="3600" dirty="0" smtClean="0">
                <a:solidFill>
                  <a:srgbClr val="7E0000"/>
                </a:solidFill>
              </a:rPr>
              <a:t>Gender differences exist in the workplace despite your best efforts as a company to treat everyone fairly. There are steps you can take, however, to ensure greater equality. From conducting sensitivity training to instituting policies about sexual harassment and derogatory jokes and maintaining 						an open door policy for employees to 												approach you with issues of 												gender equality can all 														contribute to bridging the gap 	on this issue.</a:t>
            </a:r>
            <a:endParaRPr lang="uk-UA" sz="3600" dirty="0">
              <a:solidFill>
                <a:srgbClr val="7E0000"/>
              </a:solidFill>
            </a:endParaRPr>
          </a:p>
        </p:txBody>
      </p:sp>
    </p:spTree>
  </p:cSld>
  <p:clrMapOvr>
    <a:masterClrMapping/>
  </p:clrMapOvr>
  <p:transition>
    <p:fade thruBlk="1"/>
    <p:sndAc>
      <p:stSnd>
        <p:snd r:embed="rId2" name="click.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 y="-373487"/>
            <a:ext cx="940158" cy="7231487"/>
          </a:xfrm>
        </p:spPr>
        <p:txBody>
          <a:bodyPr vert="vert270"/>
          <a:lstStyle/>
          <a:p>
            <a:r>
              <a:rPr lang="en-US" sz="4400" dirty="0" smtClean="0"/>
              <a:t>Employment</a:t>
            </a:r>
            <a:r>
              <a:rPr lang="en-US" dirty="0" smtClean="0"/>
              <a:t> </a:t>
            </a:r>
            <a:r>
              <a:rPr lang="en-US" sz="4400" dirty="0" smtClean="0"/>
              <a:t>conditions</a:t>
            </a:r>
            <a:endParaRPr lang="uk-UA" sz="4400" dirty="0"/>
          </a:p>
        </p:txBody>
      </p:sp>
      <p:sp>
        <p:nvSpPr>
          <p:cNvPr id="6" name="Текст 5"/>
          <p:cNvSpPr>
            <a:spLocks noGrp="1"/>
          </p:cNvSpPr>
          <p:nvPr>
            <p:ph type="body" sz="half" idx="2"/>
          </p:nvPr>
        </p:nvSpPr>
        <p:spPr>
          <a:xfrm>
            <a:off x="978795" y="914401"/>
            <a:ext cx="10431888" cy="5105400"/>
          </a:xfrm>
        </p:spPr>
        <p:txBody>
          <a:bodyPr>
            <a:noAutofit/>
          </a:bodyPr>
          <a:lstStyle/>
          <a:p>
            <a:pPr algn="ctr"/>
            <a:r>
              <a:rPr lang="en-US" sz="2800" dirty="0" smtClean="0"/>
              <a:t>	Men and women have different roles to play in their social and personal lives, so it is easy to understand that these roles affect their professional lives as well. Due to different roles and duties in their personal lives, their demands regarding working conditions also differ. Usually men are more comfortable in long working hours, unexpected meetings, overwhelming work-pressure, and flexible timing issues as compared to women. </a:t>
            </a:r>
            <a:endParaRPr lang="uk-UA" sz="2800" dirty="0"/>
          </a:p>
        </p:txBody>
      </p:sp>
    </p:spTree>
  </p:cSld>
  <p:clrMapOvr>
    <a:masterClrMapping/>
  </p:clrMapOvr>
  <p:transition>
    <p:fade thruBlk="1"/>
    <p:sndAc>
      <p:stSnd>
        <p:snd r:embed="rId2" name="click.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70456" y="452717"/>
            <a:ext cx="11565229" cy="6025355"/>
          </a:xfrm>
        </p:spPr>
        <p:txBody>
          <a:bodyPr/>
          <a:lstStyle/>
          <a:p>
            <a:pPr>
              <a:buFont typeface="Arial" pitchFamily="34" charset="0"/>
              <a:buChar char="•"/>
            </a:pPr>
            <a:r>
              <a:rPr lang="en-US" sz="2400" dirty="0" smtClean="0"/>
              <a:t>The fundamental gender difference in working conditions is the fact that women</a:t>
            </a:r>
            <a:br>
              <a:rPr lang="en-US" sz="2400" dirty="0" smtClean="0"/>
            </a:br>
            <a:r>
              <a:rPr lang="en-US" sz="2400" dirty="0" smtClean="0"/>
              <a:t>continue to shoulder the main responsibility for running the home and looking after </a:t>
            </a:r>
            <a:br>
              <a:rPr lang="en-US" sz="2400" dirty="0" smtClean="0"/>
            </a:br>
            <a:r>
              <a:rPr lang="en-US" sz="2400" dirty="0" smtClean="0"/>
              <a:t>children, even when employed full-time.</a:t>
            </a:r>
            <a:br>
              <a:rPr lang="en-US" sz="2400" dirty="0" smtClean="0"/>
            </a:br>
            <a:r>
              <a:rPr lang="en-US" sz="2400" dirty="0" smtClean="0"/>
              <a:t/>
            </a:r>
            <a:br>
              <a:rPr lang="en-US" sz="2400" dirty="0" smtClean="0"/>
            </a:br>
            <a:r>
              <a:rPr lang="en-US" sz="2400" dirty="0" smtClean="0"/>
              <a:t>•There are major gender differences in working time patterns, especially in the volume</a:t>
            </a:r>
            <a:br>
              <a:rPr lang="en-US" sz="2400" dirty="0" smtClean="0"/>
            </a:br>
            <a:r>
              <a:rPr lang="en-US" sz="2400" dirty="0" smtClean="0"/>
              <a:t>of hours worked: women are more likely to be in part-time work.</a:t>
            </a:r>
            <a:br>
              <a:rPr lang="en-US" sz="2400" dirty="0" smtClean="0"/>
            </a:br>
            <a:r>
              <a:rPr lang="en-US" sz="2400" dirty="0" smtClean="0"/>
              <a:t> </a:t>
            </a:r>
            <a:br>
              <a:rPr lang="en-US" sz="2400" dirty="0" smtClean="0"/>
            </a:br>
            <a:r>
              <a:rPr lang="en-US" sz="2400" dirty="0" smtClean="0"/>
              <a:t>•When differences in men’s and women’s working conditions and occupational</a:t>
            </a:r>
            <a:br>
              <a:rPr lang="en-US" sz="2400" dirty="0" smtClean="0"/>
            </a:br>
            <a:r>
              <a:rPr lang="en-US" sz="2400" dirty="0" smtClean="0"/>
              <a:t> position are controlled in the analysis, we found that women were more susceptible to</a:t>
            </a:r>
            <a:br>
              <a:rPr lang="en-US" sz="2400" dirty="0" smtClean="0"/>
            </a:br>
            <a:r>
              <a:rPr lang="en-US" sz="2400" dirty="0" smtClean="0"/>
              <a:t>work-related ill-health than men.</a:t>
            </a:r>
            <a:endParaRPr lang="uk-UA" sz="2400" dirty="0"/>
          </a:p>
        </p:txBody>
      </p:sp>
    </p:spTree>
  </p:cSld>
  <p:clrMapOvr>
    <a:masterClrMapping/>
  </p:clrMapOvr>
  <p:transition>
    <p:fade thruBlk="1"/>
    <p:sndAc>
      <p:stSnd>
        <p:snd r:embed="rId2" name="click.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27290" y="0"/>
            <a:ext cx="7340445" cy="1442434"/>
          </a:xfrm>
        </p:spPr>
        <p:txBody>
          <a:bodyPr/>
          <a:lstStyle/>
          <a:p>
            <a:pPr algn="ctr"/>
            <a:r>
              <a:rPr lang="en-US" sz="8000" spc="600" dirty="0" smtClean="0">
                <a:latin typeface="Copperplate Gothic Light" pitchFamily="34" charset="0"/>
              </a:rPr>
              <a:t>Solution</a:t>
            </a:r>
            <a:r>
              <a:rPr lang="en-US" sz="8000" dirty="0" smtClean="0">
                <a:latin typeface="Copperplate Gothic Light" pitchFamily="34" charset="0"/>
              </a:rPr>
              <a:t>s</a:t>
            </a:r>
            <a:endParaRPr lang="uk-UA" sz="8000" dirty="0"/>
          </a:p>
        </p:txBody>
      </p:sp>
      <p:sp>
        <p:nvSpPr>
          <p:cNvPr id="3" name="Текст 2"/>
          <p:cNvSpPr>
            <a:spLocks noGrp="1"/>
          </p:cNvSpPr>
          <p:nvPr>
            <p:ph type="body" sz="half" idx="2"/>
          </p:nvPr>
        </p:nvSpPr>
        <p:spPr>
          <a:xfrm>
            <a:off x="0" y="1403798"/>
            <a:ext cx="11668259" cy="4784501"/>
          </a:xfrm>
        </p:spPr>
        <p:txBody>
          <a:bodyPr>
            <a:normAutofit/>
          </a:bodyPr>
          <a:lstStyle/>
          <a:p>
            <a:pPr algn="ctr"/>
            <a:r>
              <a:rPr lang="en-US" sz="2800" dirty="0" smtClean="0"/>
              <a:t>	Misunderstandings between genders often cause conflict within 	the workplace. Men and women perceive information 	differently, which could lead to feelings of exclusion or 	allegations of harassment or sex discrimination. Managers can 	combat this problem through training and development 	initiatives that focus on increased awareness of gender-related issues. Managers can also encourage change in employee 	behavior to strengthen the working relationship between men 	and women, and lead 	by example.</a:t>
            </a:r>
            <a:endParaRPr lang="uk-UA" sz="2800" dirty="0"/>
          </a:p>
        </p:txBody>
      </p:sp>
    </p:spTree>
  </p:cSld>
  <p:clrMapOvr>
    <a:masterClrMapping/>
  </p:clrMapOvr>
  <p:transition>
    <p:fade thruBlk="1"/>
    <p:sndAc>
      <p:stSnd>
        <p:snd r:embed="rId2" name="click.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thruBlk="1"/>
    <p:sndAc>
      <p:stSnd>
        <p:snd r:embed="rId2" name="click.wav" builtIn="1"/>
      </p:st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S103417222">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478CBB3-73F7-4AE4-8F66-D704F33A819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163</TotalTime>
  <Words>478</Words>
  <Application>Microsoft Office PowerPoint</Application>
  <PresentationFormat>Произвольный</PresentationFormat>
  <Paragraphs>33</Paragraphs>
  <Slides>16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TS103417222</vt:lpstr>
      <vt:lpstr>Gender  Differences  In Business Role</vt:lpstr>
      <vt:lpstr>Men and women have different roles to play in society. In eastern countries, usually men are responsible for earning livelihood, and women are just to take care of  domestic matters. No doubt, exceptions are there, but still tendency is as discussed above. In western countries, this trend is diminishing by time, as women are also financially contributing a lot in running the vehicle of a home, by offering their professional services to society, that is still absent in majority of eastern countries. </vt:lpstr>
      <vt:lpstr>Women are also expected to take care of children, cleanliness of home, cooking of food, shopping of grocery, etc. These different societal roles also affect their roles in business.  Women, throughout the world, face a lot of difficulties in managing business responsibilities along with their personal ones, so these difficulties change their roles and expectations in  business world as compared to those of men.</vt:lpstr>
      <vt:lpstr>Слайд 4</vt:lpstr>
      <vt:lpstr>Слайд 5</vt:lpstr>
      <vt:lpstr>Description</vt:lpstr>
      <vt:lpstr>Business Communication Style</vt:lpstr>
      <vt:lpstr>Слайд 8</vt:lpstr>
      <vt:lpstr>Gender Perception   Men and women experience differences in perception in the workplace. According to the book, "Managing in the Age of Change: Essential Skills to Manage Today's Workforce," by Sophie Hahn and Anne Litwin, an employee's gender can illustrate differences in perception related to organizational structure, problem-solving style and view of work-related conflict. Also, differences in individual working style is notable. According to the book, women perceive that individual work styles should be collaborative, where everyone works as part of a whole. Men, on the other hand, perceive that work should be completed independently without the assistance of others. Women also tend to be more supportive managers, where as men are more direct. </vt:lpstr>
      <vt:lpstr>Legal Issues</vt:lpstr>
      <vt:lpstr>Disproportionate Pay One of the main differences among gender in the workplace has to do with disproportionate pay. According to the National Committee on Pay Equity, there continues to be a gender gap in rate of pay. According to the NCPE website, as of 2008, women's annual earnings were just 77 percent of men's, which means women are being paid 77 percent of the total salary made by men for the same work.</vt:lpstr>
      <vt:lpstr>Gender differences exist in the workplace despite your best efforts as a company to treat everyone fairly. There are steps you can take, however, to ensure greater equality. From conducting sensitivity training to instituting policies about sexual harassment and derogatory jokes and maintaining       an open door policy for employees to             approach you with issues of             gender equality can all               contribute to bridging the gap  on this issue.</vt:lpstr>
      <vt:lpstr>Employment conditions</vt:lpstr>
      <vt:lpstr>The fundamental gender difference in working conditions is the fact that women continue to shoulder the main responsibility for running the home and looking after  children, even when employed full-time.  •There are major gender differences in working time patterns, especially in the volume of hours worked: women are more likely to be in part-time work.   •When differences in men’s and women’s working conditions and occupational  position are controlled in the analysis, we found that women were more susceptible to work-related ill-health than men.</vt:lpstr>
      <vt:lpstr>Solutions</vt:lpstr>
      <vt:lpstr>Слайд 16</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Differences In Business Role</dc:title>
  <dc:creator>user</dc:creator>
  <cp:lastModifiedBy>user</cp:lastModifiedBy>
  <cp:revision>19</cp:revision>
  <cp:lastPrinted>2012-08-15T21:38:02Z</cp:lastPrinted>
  <dcterms:created xsi:type="dcterms:W3CDTF">2013-06-11T17:12:21Z</dcterms:created>
  <dcterms:modified xsi:type="dcterms:W3CDTF">2013-06-12T06:09:55Z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TC034172229991</vt:lpwstr>
  </property>
</Properties>
</file>