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C7FE6D7-D495-4FC2-ACA8-1BFB433E0FEB}" type="datetimeFigureOut">
              <a:rPr lang="ru-RU" smtClean="0"/>
              <a:t>16.09.2012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AAAA6AB3-713E-440D-B216-52A24AB1BC4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p=1&amp;text=%D0%BC%D1%83%D0%B7%D1%8B%D0%BA%D0%B0%D0%BB%D1%8C%D0%BD%D0%BE%D0%B5%20%D0%B8%D1%81%D0%BA%D1%83%D1%81%D1%81%D1%82%D0%B2%D0%BE%20%D0%BF%D0%B5%D1%80%D0%B2%D0%BE%D0%B1%D1%8B%D1%82%D0%BD%D0%BE%D0%B3%D0%BE%20%D1%87%D0%B5%D0%BB%D0%BE%D0%B2%D0%B5%D0%BA%D0%B0&amp;img_url=www.vvv.itkm.ru%2Fcheburacka.files%2Fimage004.jpg&amp;pos=42&amp;rpt=simag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4572000" cy="13687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76872"/>
            <a:ext cx="6777318" cy="173198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музыкальное и театральное искусство первобытного 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978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95536" y="620688"/>
            <a:ext cx="4032448" cy="5948536"/>
          </a:xfrm>
        </p:spPr>
        <p:txBody>
          <a:bodyPr/>
          <a:lstStyle/>
          <a:p>
            <a:r>
              <a:rPr lang="ru-RU" dirty="0"/>
              <a:t>Нам трудно представить себе музыку первобытных людей. Ведь тогда еще не существовало письменности и никто не умел записывать </a:t>
            </a:r>
            <a:r>
              <a:rPr lang="ru-RU" dirty="0" smtClean="0"/>
              <a:t> </a:t>
            </a:r>
            <a:r>
              <a:rPr lang="ru-RU" dirty="0"/>
              <a:t>слова </a:t>
            </a:r>
            <a:r>
              <a:rPr lang="ru-RU" dirty="0" smtClean="0"/>
              <a:t>песни. </a:t>
            </a:r>
            <a:r>
              <a:rPr lang="ru-RU" dirty="0"/>
              <a:t>Самое общее представление об этой музыке мы можем получить </a:t>
            </a:r>
            <a:r>
              <a:rPr lang="ru-RU" dirty="0" smtClean="0"/>
              <a:t>частью по </a:t>
            </a:r>
            <a:r>
              <a:rPr lang="ru-RU" dirty="0"/>
              <a:t>сохранившимся следам жизни-людей тех далеких времен (</a:t>
            </a:r>
            <a:r>
              <a:rPr lang="ru-RU" dirty="0" smtClean="0"/>
              <a:t>например, по </a:t>
            </a:r>
            <a:r>
              <a:rPr lang="ru-RU" dirty="0"/>
              <a:t>наскальным и пещерным рисункам), а частью по наблюдениям над жизнью некоторых современных народов, сохранивших первобытный уклад жизни. Так мы узнаем, что еще на заре человеческого общества музыка играла важную роль в жизни людей.</a:t>
            </a:r>
          </a:p>
        </p:txBody>
      </p:sp>
      <p:pic>
        <p:nvPicPr>
          <p:cNvPr id="1028" name="Picture 4" descr="http://im8-tub-ru.yandex.net/i?id=72085697-1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733006" cy="373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26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931542" cy="47244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Музыка входила в игры первобытных людей как непременная составная </a:t>
            </a:r>
            <a:r>
              <a:rPr lang="ru-RU" dirty="0" smtClean="0"/>
              <a:t>часть. Она </a:t>
            </a:r>
            <a:r>
              <a:rPr lang="ru-RU" dirty="0"/>
              <a:t>была неотделима от слов песен, от движений, от пляски. В играх первобытных людей были слиты в одно целое зачатки различных видов искусства — </a:t>
            </a:r>
            <a:r>
              <a:rPr lang="ru-RU" dirty="0" smtClean="0"/>
              <a:t>поэзии ,</a:t>
            </a:r>
            <a:r>
              <a:rPr lang="ru-RU" dirty="0"/>
              <a:t>музыки, танца, театрального действия, которые впоследствии обособились и стали развиваться независимо. Такое нерасчлененное (синкретическое) искусство</a:t>
            </a:r>
            <a:r>
              <a:rPr lang="ru-RU" dirty="0" smtClean="0"/>
              <a:t>, похожее</a:t>
            </a:r>
            <a:r>
              <a:rPr lang="ru-RU" dirty="0"/>
              <a:t>, скорее, на игру, сохранилось и в наши дни у племен, живущих в условиях первобытнообщинного строя.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glazikplus.info/images/wpi.images/art_173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76872"/>
            <a:ext cx="4191140" cy="313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316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747966" cy="4724400"/>
          </a:xfrm>
        </p:spPr>
        <p:txBody>
          <a:bodyPr>
            <a:noAutofit/>
          </a:bodyPr>
          <a:lstStyle/>
          <a:p>
            <a:pPr algn="just"/>
            <a:r>
              <a:rPr lang="ru-RU" sz="3600" dirty="0"/>
              <a:t>В древнейшей музыке было много подражания звукам окружающей жизни. Постепенно люди научились отбирать из огромного количества звуков и шумов звуки </a:t>
            </a:r>
            <a:r>
              <a:rPr lang="ru-RU" sz="3600" dirty="0" smtClean="0"/>
              <a:t>музыкальные ,</a:t>
            </a:r>
            <a:r>
              <a:rPr lang="ru-RU" sz="3600" dirty="0"/>
              <a:t>научились осознавать их соотношение по высоте и длительности, их связь между собой.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8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91582" cy="4724400"/>
          </a:xfrm>
        </p:spPr>
        <p:txBody>
          <a:bodyPr/>
          <a:lstStyle/>
          <a:p>
            <a:r>
              <a:rPr lang="ru-RU" i="1" dirty="0"/>
              <a:t>Ритм </a:t>
            </a:r>
            <a:r>
              <a:rPr lang="ru-RU" dirty="0"/>
              <a:t>раньше других музыкальных элементов получил развитие в первобытном музыкальном искусстве. И тут нет ничего удивительного, ведь ритмичность заложена в самой природе человека. Первобытная музыка помогала людям найти ритм в работе. Мелодически однообразная и простая, эта музыка была в то же время удивительно сложной и разнообразной в ритмическом отношении. Певцы подчеркивали ритм ударами в ладоши или притоптыванием: это самая древняя форма пения с сопровождением.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evolbiol.ru/kovalev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715" y="1954121"/>
            <a:ext cx="4142631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840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/>
              <a:t>Первобытное искусство сыграло важную роль в истории и культуре древнейшего человечества. Научившись создавать изображения (скульптурные, графические, живописные), человек приобрёл некоторую власть над временем. Воображение человека воплотилось в новой форме бытия - художественной, развитие которой прослеживается историей искусства.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508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48</TotalTime>
  <Words>319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Mylar</vt:lpstr>
      <vt:lpstr> музыкальное и театральное искусство первобытного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музыкальное и театральное искусство первобытного человека</dc:title>
  <dc:creator>Настя</dc:creator>
  <cp:lastModifiedBy>Настя</cp:lastModifiedBy>
  <cp:revision>4</cp:revision>
  <dcterms:created xsi:type="dcterms:W3CDTF">2012-09-16T02:57:30Z</dcterms:created>
  <dcterms:modified xsi:type="dcterms:W3CDTF">2012-09-16T03:45:35Z</dcterms:modified>
</cp:coreProperties>
</file>