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327" autoAdjust="0"/>
    <p:restoredTop sz="94622" autoAdjust="0"/>
  </p:normalViewPr>
  <p:slideViewPr>
    <p:cSldViewPr>
      <p:cViewPr>
        <p:scale>
          <a:sx n="66" d="100"/>
          <a:sy n="66" d="100"/>
        </p:scale>
        <p:origin x="-1014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5184F-B72C-4F81-A1A7-F33F2681211D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39A7B-1E28-4A9B-99F7-A61C66208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E0C9-8206-4D19-B0DD-43A35D7D4F58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5D8C2-5498-4715-9093-6253C1458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22942-8CD1-40D3-8A96-5672F850A99F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FB862-C3AE-4506-A207-CDC3360C6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6F433-CBD6-4C1F-9E53-7A0D6963E7D4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A6E19-D083-480A-9ABA-8DBCE8EE64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A532-E6DA-44A8-B54D-927BB25CBD3F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1C96B-1782-4B48-A067-BB2C827CD5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324D5-8B2E-40DE-9205-164DEB4E9C48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E60A4-587E-43A3-A8BC-E7AC3AC6FC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4640F-4C30-442B-9612-A43F45CCDFC3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1388C-1169-4342-B6FC-4EA018C0E2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24A07-BD9C-4C98-9242-E2FF9A6C6A80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3BA94-D2E1-474D-839B-9AEF51F1D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C2392-4DAC-4512-8AE1-DB2FD21FDDA8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AB19C-94FD-40E0-8919-873BEC23A0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8E84A-6981-4D24-9681-612ADDED1FD9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DAA32-19F5-4EA9-ACFC-FD9829C30D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A68A1-7A73-40C6-8B11-ACE0FCCDC5AD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CDDE1-296B-4B1C-8824-755F433F2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7694A0-B663-4749-83D1-15495AB17CEF}" type="datetimeFigureOut">
              <a:rPr lang="ru-RU"/>
              <a:pPr>
                <a:defRPr/>
              </a:pPr>
              <a:t>26.04.2014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4B80F3-2340-427F-8F5F-F332FCE5F7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mywishlist.ru/pic/i/wish/orig/002/261/313.jpeg" TargetMode="External"/><Relationship Id="rId3" Type="http://schemas.openxmlformats.org/officeDocument/2006/relationships/hyperlink" Target="http://www.ladyshopping.ru/catalog/media/sapato/1/7/5078b9016d717_420.jpg" TargetMode="External"/><Relationship Id="rId7" Type="http://schemas.openxmlformats.org/officeDocument/2006/relationships/hyperlink" Target="http://www.bookin.org.ru/book/2176208.jpg" TargetMode="External"/><Relationship Id="rId2" Type="http://schemas.openxmlformats.org/officeDocument/2006/relationships/hyperlink" Target="http://dimitraki.info/34819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atic.freepik.com/photos-libre/rouges-ciseaux-en-plastique_2436456.jpg" TargetMode="External"/><Relationship Id="rId5" Type="http://schemas.openxmlformats.org/officeDocument/2006/relationships/hyperlink" Target="http://vakansia.net/uploads/files/e169d5ca7620e514443a5ffec6767e41.jpg" TargetMode="External"/><Relationship Id="rId10" Type="http://schemas.openxmlformats.org/officeDocument/2006/relationships/hyperlink" Target="http://img1.liveinternet.ru/images/foto/b/3/412/3163412/f_17517507.jpg" TargetMode="External"/><Relationship Id="rId4" Type="http://schemas.openxmlformats.org/officeDocument/2006/relationships/hyperlink" Target="http://stphotoshop.ru/_nw/1/85062192.png" TargetMode="External"/><Relationship Id="rId9" Type="http://schemas.openxmlformats.org/officeDocument/2006/relationships/hyperlink" Target="http://i014.radikal.ru/1203/7b/56b71f05e522.jpg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svit24.net/images/stories/articles/2012/Zdorovie/12-2012/09/yabloko(1).jpg" TargetMode="External"/><Relationship Id="rId3" Type="http://schemas.openxmlformats.org/officeDocument/2006/relationships/hyperlink" Target="http://pokuplandia.ru/public/uploads/images/products/image_50bf329849a8d.jpg" TargetMode="External"/><Relationship Id="rId7" Type="http://schemas.openxmlformats.org/officeDocument/2006/relationships/hyperlink" Target="http://www.bodykind.com/Files/ecomproductimages-image-3424.jpg" TargetMode="External"/><Relationship Id="rId2" Type="http://schemas.openxmlformats.org/officeDocument/2006/relationships/hyperlink" Target="http://nvbstyle.ru/wp-content/uploads/2013/12/th_97e197b93daea72d422d85863882e7e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ayback.ru/img/product/real/99248_1.jpg" TargetMode="External"/><Relationship Id="rId5" Type="http://schemas.openxmlformats.org/officeDocument/2006/relationships/hyperlink" Target="http://www.mrgav.ru/sites/default/files/styles/big_catalog/public/photos/bantik-rozovyy-blesk.jpg" TargetMode="External"/><Relationship Id="rId4" Type="http://schemas.openxmlformats.org/officeDocument/2006/relationships/hyperlink" Target="http://pn.lmcdn.ru/img600x866/C/R/CR014ACKC209_1.jpg" TargetMode="External"/><Relationship Id="rId9" Type="http://schemas.openxmlformats.org/officeDocument/2006/relationships/hyperlink" Target="http://fashionstart.ru/apps/shop30/add_files/022775.jp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slanet.by/~src1765897/Ledovye_konki_Botas_Dagmar.jpg" TargetMode="External"/><Relationship Id="rId3" Type="http://schemas.openxmlformats.org/officeDocument/2006/relationships/hyperlink" Target="http://fruktovaya-dolina.ru/316-thickbox_default/kivi_ves.jpg" TargetMode="External"/><Relationship Id="rId7" Type="http://schemas.openxmlformats.org/officeDocument/2006/relationships/hyperlink" Target="http://kedem.ru/photo/news/2011/01/big/nphoto1295352310.jpg" TargetMode="External"/><Relationship Id="rId2" Type="http://schemas.openxmlformats.org/officeDocument/2006/relationships/hyperlink" Target="http://prv0.lori-images.net/zelenyi-perets-0001150968-preview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5-tub-ru.yandex.net/i?id=404635737-37-72&amp;n=21" TargetMode="External"/><Relationship Id="rId5" Type="http://schemas.openxmlformats.org/officeDocument/2006/relationships/hyperlink" Target="http://www.tidningennara.se/upload/Nara/KRONIKA%20Mia/28FishShutterstock.jpg" TargetMode="External"/><Relationship Id="rId10" Type="http://schemas.openxmlformats.org/officeDocument/2006/relationships/hyperlink" Target="http://kotomatrix.ru/images/lolz/2010/08/14/653663.jpg" TargetMode="External"/><Relationship Id="rId4" Type="http://schemas.openxmlformats.org/officeDocument/2006/relationships/hyperlink" Target="http://im3-tub-ru.yandex.net/i?id=286668325-07-72&amp;n=21" TargetMode="External"/><Relationship Id="rId9" Type="http://schemas.openxmlformats.org/officeDocument/2006/relationships/hyperlink" Target="http://im2-tub-ru.yandex.net/i?id=26656227-22-72&amp;n=2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lmall96.ru/pics/pics26/63247_1.jpg" TargetMode="External"/><Relationship Id="rId2" Type="http://schemas.openxmlformats.org/officeDocument/2006/relationships/hyperlink" Target="http://www.cotswoldcountryhats.com/ekmps/shops/speedmaster/images/s-fine-fur-felt-polished-taller-top-hat-7018-p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sfoto.ru/image-43961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34000">
              <a:srgbClr val="92D050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566738"/>
            <a:ext cx="6784975" cy="2401887"/>
          </a:xfrm>
          <a:prstGeom prst="rect">
            <a:avLst/>
          </a:prstGeom>
          <a:noFill/>
        </p:spPr>
      </p:pic>
      <p:pic>
        <p:nvPicPr>
          <p:cNvPr id="13315" name="Picture 3" descr="C:\Users\Светлана\Desktop\Новая папка (3)\9d4fb75431c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9213" y="2133600"/>
            <a:ext cx="3987800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Прямоугольник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3" y="5578475"/>
            <a:ext cx="5475287" cy="676275"/>
          </a:xfrm>
          <a:prstGeom prst="rect">
            <a:avLst/>
          </a:prstGeom>
          <a:noFill/>
        </p:spPr>
      </p:pic>
      <p:pic>
        <p:nvPicPr>
          <p:cNvPr id="6" name="Прямоугольник 5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5413" y="268288"/>
            <a:ext cx="3798887" cy="682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628800"/>
            <a:ext cx="5421288" cy="230425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ru-RU" sz="4000" dirty="0" smtClean="0">
              <a:ln>
                <a:solidFill>
                  <a:srgbClr val="0070C0"/>
                </a:solidFill>
              </a:ln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algn="ctr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4000" dirty="0" smtClean="0">
                <a:ln>
                  <a:solidFill>
                    <a:srgbClr val="0070C0"/>
                  </a:solidFill>
                </a:ln>
                <a:solidFill>
                  <a:srgbClr val="FF00FF"/>
                </a:solidFill>
                <a:latin typeface="Comic Sans MS" panose="030F0702030302020204" pitchFamily="66" charset="0"/>
              </a:rPr>
              <a:t> Развитие </a:t>
            </a:r>
            <a:r>
              <a:rPr lang="ru-RU" sz="4000" dirty="0">
                <a:ln>
                  <a:solidFill>
                    <a:srgbClr val="0070C0"/>
                  </a:solidFill>
                </a:ln>
                <a:solidFill>
                  <a:srgbClr val="FF00FF"/>
                </a:solidFill>
                <a:latin typeface="Comic Sans MS" panose="030F0702030302020204" pitchFamily="66" charset="0"/>
              </a:rPr>
              <a:t>восприятия цвета</a:t>
            </a:r>
            <a:endParaRPr lang="ru-RU" sz="4000" dirty="0" smtClean="0">
              <a:ln>
                <a:solidFill>
                  <a:srgbClr val="0070C0"/>
                </a:solidFill>
              </a:ln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4339" name="Picture 4" descr="C:\Users\Светлана\Desktop\Новая папка (3)\1263134979_barash_xudozhn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208213"/>
            <a:ext cx="3592512" cy="464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813" y="4581525"/>
            <a:ext cx="3030537" cy="227171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15888"/>
            <a:ext cx="3105150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Светлана\Desktop\Новая папка (4)\Bufori-La-Joya-Red-Car-1920x25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06763" y="3794125"/>
            <a:ext cx="5522912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13" y="936625"/>
            <a:ext cx="270033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6"/>
          <a:srcRect/>
          <a:stretch>
            <a:fillRect/>
          </a:stretch>
        </p:blipFill>
        <p:spPr>
          <a:xfrm>
            <a:off x="1182688" y="-207963"/>
            <a:ext cx="5419725" cy="1536701"/>
          </a:xfrm>
        </p:spPr>
      </p:pic>
      <p:pic>
        <p:nvPicPr>
          <p:cNvPr id="3075" name="Picture 3" descr="C:\Users\Светлана\Desktop\Новая папка (4)\sl5426_1_lup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82925" y="1681163"/>
            <a:ext cx="2401888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867400" y="331788"/>
            <a:ext cx="3109913" cy="21415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404813"/>
            <a:ext cx="33528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3" y="3875088"/>
            <a:ext cx="3455987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3933825"/>
            <a:ext cx="33401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6"/>
          <a:srcRect/>
          <a:stretch>
            <a:fillRect/>
          </a:stretch>
        </p:blipFill>
        <p:spPr>
          <a:xfrm>
            <a:off x="2097088" y="2451100"/>
            <a:ext cx="5499100" cy="13350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31750"/>
            <a:ext cx="3213100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413250"/>
            <a:ext cx="2736850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2708275"/>
            <a:ext cx="27844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5"/>
          <a:srcRect/>
          <a:stretch>
            <a:fillRect/>
          </a:stretch>
        </p:blipFill>
        <p:spPr>
          <a:xfrm>
            <a:off x="450850" y="268288"/>
            <a:ext cx="8242300" cy="2084387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2627313" y="2728913"/>
            <a:ext cx="4319587" cy="23368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59563" y="549275"/>
            <a:ext cx="2138362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1288" y="2924175"/>
            <a:ext cx="3932237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Светлана\Desktop\Новая папка (4)\bantik-rozovyy-bles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5888"/>
            <a:ext cx="4252913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4"/>
          <a:srcRect/>
          <a:stretch>
            <a:fillRect/>
          </a:stretch>
        </p:blipFill>
        <p:spPr>
          <a:xfrm>
            <a:off x="603250" y="2047875"/>
            <a:ext cx="8242300" cy="1341438"/>
          </a:xfr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432175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6372225" y="333375"/>
            <a:ext cx="2432050" cy="22002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95963" y="1268413"/>
            <a:ext cx="3270250" cy="22685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1525" y="1809750"/>
            <a:ext cx="252095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4216400"/>
            <a:ext cx="3354387" cy="25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" y="4216400"/>
            <a:ext cx="3687763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5" y="765175"/>
            <a:ext cx="309721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7"/>
          <a:srcRect/>
          <a:stretch>
            <a:fillRect/>
          </a:stretch>
        </p:blipFill>
        <p:spPr>
          <a:xfrm>
            <a:off x="450850" y="85725"/>
            <a:ext cx="8242300" cy="13414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80050" y="444500"/>
            <a:ext cx="3598863" cy="241141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4164013"/>
            <a:ext cx="3852863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125538"/>
            <a:ext cx="2792413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343400"/>
            <a:ext cx="3095625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00388" y="2349500"/>
            <a:ext cx="2879725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</a:rPr>
              <a:t>Оранжевый</a:t>
            </a:r>
            <a:endParaRPr lang="ru-RU" sz="6600" dirty="0">
              <a:ln>
                <a:solidFill>
                  <a:schemeClr val="tx1"/>
                </a:solidFill>
              </a:ln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3711575"/>
            <a:ext cx="2519362" cy="3146425"/>
          </a:xfrm>
        </p:spPr>
      </p:pic>
      <p:pic>
        <p:nvPicPr>
          <p:cNvPr id="5122" name="Picture 2" descr="C:\Users\Светлана\Desktop\Новая папка (4)\1834238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0" y="115888"/>
            <a:ext cx="345757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2703513"/>
            <a:ext cx="275907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 descr="C:\Users\Светлана\Desktop\Новая папка (4)\1354522292_zdbvnxhlehqfs3t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38813" y="0"/>
            <a:ext cx="33750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6"/>
          <a:srcRect/>
          <a:stretch>
            <a:fillRect/>
          </a:stretch>
        </p:blipFill>
        <p:spPr>
          <a:xfrm>
            <a:off x="2419350" y="2535238"/>
            <a:ext cx="4987925" cy="133508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88913"/>
            <a:ext cx="4230688" cy="40100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0" y="1125538"/>
            <a:ext cx="2913063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4102100"/>
            <a:ext cx="4038600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35375" y="2349500"/>
            <a:ext cx="2238375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4387850"/>
            <a:ext cx="3240087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766763"/>
            <a:ext cx="8229600" cy="1143000"/>
          </a:xfrm>
        </p:spPr>
        <p:txBody>
          <a:bodyPr/>
          <a:lstStyle/>
          <a:p>
            <a:r>
              <a:rPr lang="ru-RU" sz="6600" smtClean="0"/>
              <a:t>Чёрный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r>
              <a:rPr lang="ru-RU" sz="2400" smtClean="0"/>
              <a:t>Список используемых источников (</a:t>
            </a:r>
            <a:r>
              <a:rPr lang="en-US" sz="2400" smtClean="0"/>
              <a:t>URL</a:t>
            </a:r>
            <a:r>
              <a:rPr lang="ru-RU" sz="2400" smtClean="0"/>
              <a:t>-адреса):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20713"/>
            <a:ext cx="9180513" cy="619283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ru-RU" sz="2400" smtClean="0"/>
              <a:t>Изображение :</a:t>
            </a:r>
          </a:p>
          <a:p>
            <a:pPr marL="0" indent="0">
              <a:lnSpc>
                <a:spcPct val="90000"/>
              </a:lnSpc>
            </a:pPr>
            <a:r>
              <a:rPr lang="ru-RU" sz="2400" smtClean="0"/>
              <a:t>Смешариков:</a:t>
            </a:r>
            <a:r>
              <a:rPr lang="en-US" sz="2400" smtClean="0">
                <a:hlinkClick r:id="rId2"/>
              </a:rPr>
              <a:t>http://dimitraki.info/34819.html</a:t>
            </a:r>
            <a:endParaRPr lang="ru-RU" sz="2400" smtClean="0"/>
          </a:p>
          <a:p>
            <a:pPr marL="0" indent="0">
              <a:lnSpc>
                <a:spcPct val="90000"/>
              </a:lnSpc>
            </a:pPr>
            <a:r>
              <a:rPr lang="ru-RU" sz="2400" smtClean="0"/>
              <a:t>Красный сапог:</a:t>
            </a:r>
            <a:r>
              <a:rPr lang="ru-RU" sz="2400" smtClean="0">
                <a:latin typeface="Arial" charset="0"/>
              </a:rPr>
              <a:t> </a:t>
            </a:r>
            <a:r>
              <a:rPr lang="en-US" sz="2400" smtClean="0">
                <a:hlinkClick r:id="rId3"/>
              </a:rPr>
              <a:t>http://www.ladyshopping.ru/catalog/media/sapato/1/7/5078b9016d717_420.jpg</a:t>
            </a:r>
            <a:r>
              <a:rPr lang="ru-RU" sz="2400" smtClean="0">
                <a:latin typeface="Arial" charset="0"/>
              </a:rPr>
              <a:t>   </a:t>
            </a:r>
          </a:p>
          <a:p>
            <a:pPr marL="0" indent="0">
              <a:lnSpc>
                <a:spcPct val="90000"/>
              </a:lnSpc>
            </a:pPr>
            <a:r>
              <a:rPr lang="ru-RU" sz="2400" smtClean="0"/>
              <a:t>вишня: </a:t>
            </a:r>
            <a:r>
              <a:rPr lang="en-US" sz="2400" smtClean="0">
                <a:hlinkClick r:id="rId4"/>
              </a:rPr>
              <a:t>http://stphotoshop.ru/_nw/1/85062192.png</a:t>
            </a:r>
            <a:endParaRPr lang="ru-RU" sz="2400" smtClean="0"/>
          </a:p>
          <a:p>
            <a:pPr marL="0" indent="0">
              <a:lnSpc>
                <a:spcPct val="90000"/>
              </a:lnSpc>
            </a:pPr>
            <a:r>
              <a:rPr lang="ru-RU" sz="2400" smtClean="0"/>
              <a:t>машина: </a:t>
            </a:r>
            <a:r>
              <a:rPr lang="en-US" sz="2400" smtClean="0">
                <a:hlinkClick r:id="rId5"/>
              </a:rPr>
              <a:t>http://vakansia.net/uploads/files/e169d5ca7620e514443a5ffec6767e41.jpg</a:t>
            </a:r>
            <a:r>
              <a:rPr lang="ru-RU" sz="2400" smtClean="0">
                <a:latin typeface="Arial" charset="0"/>
              </a:rPr>
              <a:t> </a:t>
            </a:r>
            <a:r>
              <a:rPr lang="ru-RU" sz="2400" smtClean="0"/>
              <a:t> </a:t>
            </a:r>
          </a:p>
          <a:p>
            <a:pPr marL="0" indent="0">
              <a:lnSpc>
                <a:spcPct val="90000"/>
              </a:lnSpc>
            </a:pPr>
            <a:r>
              <a:rPr lang="ru-RU" sz="2400" smtClean="0"/>
              <a:t>ножницы: </a:t>
            </a:r>
            <a:r>
              <a:rPr lang="en-US" sz="2400" smtClean="0">
                <a:hlinkClick r:id="rId6"/>
              </a:rPr>
              <a:t>http://static.freepik.com/photos-libre/rouges-ciseaux-en-plastique_2436456.jpg</a:t>
            </a:r>
            <a:endParaRPr lang="ru-RU" sz="2400" smtClean="0"/>
          </a:p>
          <a:p>
            <a:pPr marL="0" indent="0">
              <a:lnSpc>
                <a:spcPct val="90000"/>
              </a:lnSpc>
            </a:pPr>
            <a:r>
              <a:rPr lang="ru-RU" sz="2400" smtClean="0"/>
              <a:t>Божья коровка: </a:t>
            </a:r>
            <a:r>
              <a:rPr lang="en-US" sz="2400" smtClean="0">
                <a:hlinkClick r:id="rId7"/>
              </a:rPr>
              <a:t>http://www.bookin.org.ru/book/2176208.jpg</a:t>
            </a:r>
            <a:endParaRPr lang="ru-RU" sz="2400" smtClean="0"/>
          </a:p>
          <a:p>
            <a:pPr marL="0" indent="0">
              <a:lnSpc>
                <a:spcPct val="90000"/>
              </a:lnSpc>
            </a:pPr>
            <a:r>
              <a:rPr lang="ru-RU" sz="2400" smtClean="0"/>
              <a:t>зонт: </a:t>
            </a:r>
            <a:r>
              <a:rPr lang="en-US" sz="2400" smtClean="0">
                <a:hlinkClick r:id="rId8"/>
              </a:rPr>
              <a:t>http://mywishlist.ru/pic/i/wish/orig/002/261/313.jpeg</a:t>
            </a:r>
            <a:endParaRPr lang="ru-RU" sz="2400" smtClean="0"/>
          </a:p>
          <a:p>
            <a:pPr marL="0" indent="0">
              <a:lnSpc>
                <a:spcPct val="90000"/>
              </a:lnSpc>
            </a:pPr>
            <a:r>
              <a:rPr lang="ru-RU" sz="2400" smtClean="0"/>
              <a:t>бант: </a:t>
            </a:r>
            <a:r>
              <a:rPr lang="en-US" sz="2400" smtClean="0">
                <a:hlinkClick r:id="rId9"/>
              </a:rPr>
              <a:t>http://i014.radikal.ru/1203/7b/56b71f05e522.jpg</a:t>
            </a:r>
            <a:endParaRPr lang="ru-RU" sz="2400" smtClean="0"/>
          </a:p>
          <a:p>
            <a:pPr marL="0" indent="0">
              <a:lnSpc>
                <a:spcPct val="90000"/>
              </a:lnSpc>
            </a:pPr>
            <a:r>
              <a:rPr lang="ru-RU" sz="2400" smtClean="0"/>
              <a:t>Уточка:</a:t>
            </a:r>
            <a:r>
              <a:rPr lang="ru-RU" sz="2400" smtClean="0">
                <a:latin typeface="Arial" charset="0"/>
              </a:rPr>
              <a:t> </a:t>
            </a:r>
            <a:r>
              <a:rPr lang="en-US" sz="2400" smtClean="0">
                <a:hlinkClick r:id="rId10"/>
              </a:rPr>
              <a:t>http://img1.liveinternet.ru/images/foto/b/3/412/3163412/f_17517507.jpg</a:t>
            </a:r>
            <a:r>
              <a:rPr lang="ru-RU" sz="240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2113"/>
          </a:xfrm>
        </p:spPr>
        <p:txBody>
          <a:bodyPr/>
          <a:lstStyle/>
          <a:p>
            <a:r>
              <a:rPr lang="ru-RU" sz="2400" smtClean="0"/>
              <a:t>Лимон: </a:t>
            </a:r>
            <a:r>
              <a:rPr lang="en-US" sz="2200" smtClean="0">
                <a:hlinkClick r:id="rId2"/>
              </a:rPr>
              <a:t>http://nvbstyle.ru/wp-content/uploads/2013/12/th_97e197b93daea72d422d85863882e7e0.jpg</a:t>
            </a:r>
            <a:endParaRPr lang="ru-RU" sz="2200" smtClean="0"/>
          </a:p>
          <a:p>
            <a:r>
              <a:rPr lang="ru-RU" sz="2400" smtClean="0"/>
              <a:t>Очки: </a:t>
            </a:r>
            <a:r>
              <a:rPr lang="en-US" sz="2400" smtClean="0">
                <a:hlinkClick r:id="rId3"/>
              </a:rPr>
              <a:t>http://pokuplandia.ru/public/uploads/images/products/image_50bf329849a8d.jpg</a:t>
            </a:r>
            <a:endParaRPr lang="ru-RU" sz="2400" smtClean="0"/>
          </a:p>
          <a:p>
            <a:r>
              <a:rPr lang="ru-RU" sz="2400" smtClean="0"/>
              <a:t>Синий сапог: </a:t>
            </a:r>
            <a:r>
              <a:rPr lang="en-US" sz="2400" smtClean="0">
                <a:hlinkClick r:id="rId4"/>
              </a:rPr>
              <a:t>http://pn.lmcdn.ru/img600x866/C/R/CR014ACKC209_1.jpg</a:t>
            </a:r>
            <a:endParaRPr lang="ru-RU" sz="2400" smtClean="0"/>
          </a:p>
          <a:p>
            <a:r>
              <a:rPr lang="ru-RU" sz="2400" smtClean="0"/>
              <a:t>Розовый бант: </a:t>
            </a:r>
            <a:r>
              <a:rPr lang="en-US" sz="2400" smtClean="0">
                <a:hlinkClick r:id="rId5"/>
              </a:rPr>
              <a:t>http://www.mrgav.ru/sites/default/files/styles/big_catalog/public/photos/bantik-rozovyy-blesk.jpg</a:t>
            </a:r>
            <a:endParaRPr lang="ru-RU" sz="2400" smtClean="0"/>
          </a:p>
          <a:p>
            <a:r>
              <a:rPr lang="ru-RU" sz="2400" smtClean="0"/>
              <a:t>Телефон: </a:t>
            </a:r>
            <a:r>
              <a:rPr lang="en-US" sz="2400" smtClean="0">
                <a:hlinkClick r:id="rId6"/>
              </a:rPr>
              <a:t>http://www.playback.ru/img/product/real/99248_1.jpg</a:t>
            </a:r>
            <a:endParaRPr lang="ru-RU" sz="2400" smtClean="0"/>
          </a:p>
          <a:p>
            <a:r>
              <a:rPr lang="ru-RU" sz="2400" smtClean="0"/>
              <a:t>Тапочки: </a:t>
            </a:r>
            <a:r>
              <a:rPr lang="en-US" sz="2400" smtClean="0">
                <a:hlinkClick r:id="rId7"/>
              </a:rPr>
              <a:t>http://www.bodykind.com/Files/ecomproductimages-image-3424.jpg</a:t>
            </a:r>
            <a:endParaRPr lang="ru-RU" sz="2400" smtClean="0"/>
          </a:p>
          <a:p>
            <a:r>
              <a:rPr lang="ru-RU" sz="2400" smtClean="0"/>
              <a:t>Яблоко: </a:t>
            </a:r>
            <a:r>
              <a:rPr lang="en-US" sz="2400" smtClean="0">
                <a:hlinkClick r:id="rId8"/>
              </a:rPr>
              <a:t>http://svit24.net/images/stories/articles/2012/Zdorovie/12-2012/09/yabloko(1).jpg</a:t>
            </a:r>
            <a:endParaRPr lang="ru-RU" sz="2400" smtClean="0"/>
          </a:p>
          <a:p>
            <a:r>
              <a:rPr lang="ru-RU" sz="2400" smtClean="0"/>
              <a:t>Носки: </a:t>
            </a:r>
            <a:r>
              <a:rPr lang="en-US" sz="2400" smtClean="0">
                <a:hlinkClick r:id="rId9"/>
              </a:rPr>
              <a:t>http://fashionstart.ru/apps/shop30/add_files/022775.jpg</a:t>
            </a:r>
            <a:r>
              <a:rPr lang="ru-RU" sz="2400" smtClean="0">
                <a:latin typeface="Arial" charset="0"/>
              </a:rPr>
              <a:t> </a:t>
            </a: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Перец: </a:t>
            </a:r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prv0.lori-images.net/zelenyi-perets-0001150968-preview.jpg</a:t>
            </a: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Киви: </a:t>
            </a:r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fruktovaya-dolina.ru/316-thickbox_default/kivi_ves.jpg</a:t>
            </a: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Горох: </a:t>
            </a:r>
            <a:r>
              <a:rPr lang="en-US" sz="2400" dirty="0">
                <a:hlinkClick r:id="rId4"/>
              </a:rPr>
              <a:t>http://</a:t>
            </a:r>
            <a:r>
              <a:rPr lang="en-US" sz="2400" dirty="0" smtClean="0">
                <a:hlinkClick r:id="rId4"/>
              </a:rPr>
              <a:t>im3-tub-ru.yandex.net/i?id=286668325-07-72&amp;n=21</a:t>
            </a: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Рыбка: </a:t>
            </a:r>
            <a:r>
              <a:rPr lang="en-US" sz="2400" dirty="0">
                <a:hlinkClick r:id="rId5"/>
              </a:rPr>
              <a:t>http://</a:t>
            </a:r>
            <a:r>
              <a:rPr lang="en-US" sz="2400" dirty="0" smtClean="0">
                <a:hlinkClick r:id="rId5"/>
              </a:rPr>
              <a:t>www.tidningennara.se/upload/Nara/KRONIKA%20Mia/28FishShutterstock.jpg</a:t>
            </a: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Апельсин: </a:t>
            </a:r>
            <a:r>
              <a:rPr lang="en-US" sz="2400" dirty="0">
                <a:hlinkClick r:id="rId6"/>
              </a:rPr>
              <a:t>http://</a:t>
            </a:r>
            <a:r>
              <a:rPr lang="en-US" sz="2400" dirty="0" smtClean="0">
                <a:hlinkClick r:id="rId6"/>
              </a:rPr>
              <a:t>im5-tub-ru.yandex.net/i?id=404635737-37-72&amp;n=21</a:t>
            </a: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Морковь: </a:t>
            </a:r>
            <a:r>
              <a:rPr lang="en-US" sz="2400" dirty="0">
                <a:hlinkClick r:id="rId7"/>
              </a:rPr>
              <a:t>http://</a:t>
            </a:r>
            <a:r>
              <a:rPr lang="en-US" sz="2400" dirty="0" smtClean="0">
                <a:hlinkClick r:id="rId7"/>
              </a:rPr>
              <a:t>kedem.ru/photo/news/2011/01/big/nphoto1295352310.jpg</a:t>
            </a: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Спортивные коньки: </a:t>
            </a:r>
            <a:r>
              <a:rPr lang="en-US" sz="2400" dirty="0">
                <a:hlinkClick r:id="rId8"/>
              </a:rPr>
              <a:t>http://images.slanet.by/~</a:t>
            </a:r>
            <a:r>
              <a:rPr lang="en-US" sz="2400" dirty="0" smtClean="0">
                <a:hlinkClick r:id="rId8"/>
              </a:rPr>
              <a:t>src1765897/Ledovye_konki_Botas_Dagmar.jpg</a:t>
            </a: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Кролик: </a:t>
            </a:r>
            <a:r>
              <a:rPr lang="en-US" sz="2400" dirty="0">
                <a:hlinkClick r:id="rId9"/>
              </a:rPr>
              <a:t>http://</a:t>
            </a:r>
            <a:r>
              <a:rPr lang="en-US" sz="2400" dirty="0" smtClean="0">
                <a:hlinkClick r:id="rId9"/>
              </a:rPr>
              <a:t>im2-tub-ru.yandex.net/i?id=26656227-22-72&amp;n=21</a:t>
            </a: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Черный котенок: </a:t>
            </a:r>
            <a:r>
              <a:rPr lang="en-US" sz="2400" dirty="0">
                <a:hlinkClick r:id="rId10"/>
              </a:rPr>
              <a:t>http://</a:t>
            </a:r>
            <a:r>
              <a:rPr lang="en-US" sz="2400" dirty="0" smtClean="0">
                <a:hlinkClick r:id="rId10"/>
              </a:rPr>
              <a:t>kotomatrix.ru/images/lolz/2010/08/14/653663.jpg</a:t>
            </a: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ъект 2"/>
          <p:cNvSpPr>
            <a:spLocks noGrp="1"/>
          </p:cNvSpPr>
          <p:nvPr>
            <p:ph idx="1"/>
          </p:nvPr>
        </p:nvSpPr>
        <p:spPr>
          <a:xfrm>
            <a:off x="0" y="115888"/>
            <a:ext cx="9144000" cy="6742112"/>
          </a:xfrm>
        </p:spPr>
        <p:txBody>
          <a:bodyPr/>
          <a:lstStyle/>
          <a:p>
            <a:r>
              <a:rPr lang="ru-RU" sz="2400" smtClean="0"/>
              <a:t>Шляпа: </a:t>
            </a:r>
            <a:r>
              <a:rPr lang="en-US" sz="2400" smtClean="0">
                <a:hlinkClick r:id="rId2"/>
              </a:rPr>
              <a:t>http://www.cotswoldcountryhats.com/ekmps/shops/speedmaster/images/s-fine-fur-felt-polished-taller-top-hat-7018-p.jpg</a:t>
            </a:r>
            <a:endParaRPr lang="ru-RU" sz="2400" smtClean="0"/>
          </a:p>
          <a:p>
            <a:r>
              <a:rPr lang="ru-RU" sz="2400" smtClean="0"/>
              <a:t>Компьютерная мышь: </a:t>
            </a:r>
            <a:r>
              <a:rPr lang="en-US" sz="2400" smtClean="0">
                <a:hlinkClick r:id="rId3"/>
              </a:rPr>
              <a:t>http://elmall96.ru/pics/pics26/63247_1.jpg</a:t>
            </a:r>
            <a:endParaRPr lang="ru-RU" sz="2400" smtClean="0"/>
          </a:p>
          <a:p>
            <a:r>
              <a:rPr lang="ru-RU" sz="2400" smtClean="0"/>
              <a:t>Силуэт птицы: </a:t>
            </a:r>
            <a:r>
              <a:rPr lang="en-US" sz="2400" smtClean="0">
                <a:hlinkClick r:id="rId4"/>
              </a:rPr>
              <a:t>http://www.pressfoto.ru/image-439619</a:t>
            </a:r>
            <a:r>
              <a:rPr lang="ru-RU" sz="2400" smtClean="0">
                <a:latin typeface="Arial" charset="0"/>
              </a:rPr>
              <a:t> </a:t>
            </a:r>
          </a:p>
          <a:p>
            <a:endParaRPr lang="ru-RU" sz="2400" smtClean="0"/>
          </a:p>
          <a:p>
            <a:endParaRPr lang="ru-RU" sz="2400" smtClean="0"/>
          </a:p>
          <a:p>
            <a:endParaRPr lang="ru-R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105</Words>
  <Application>Microsoft Office PowerPoint</Application>
  <PresentationFormat>Экран (4:3)</PresentationFormat>
  <Paragraphs>34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Calibri</vt:lpstr>
      <vt:lpstr>Arial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Чёрный</vt:lpstr>
      <vt:lpstr>Список используемых источников (URL-адреса):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Мама</cp:lastModifiedBy>
  <cp:revision>22</cp:revision>
  <dcterms:created xsi:type="dcterms:W3CDTF">2014-04-03T16:57:14Z</dcterms:created>
  <dcterms:modified xsi:type="dcterms:W3CDTF">2014-04-26T10:17:32Z</dcterms:modified>
</cp:coreProperties>
</file>