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1" r:id="rId4"/>
    <p:sldId id="257" r:id="rId5"/>
    <p:sldId id="258" r:id="rId6"/>
    <p:sldId id="259" r:id="rId7"/>
    <p:sldId id="260" r:id="rId8"/>
    <p:sldId id="264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065FE-B7E7-48BF-BDF5-515B76FF0E7E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E74A6-0959-4F19-A938-0856E79D23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3DD1B-7561-4C40-A786-B685B22AE9F2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93305-6F18-4294-8734-874BC5F629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968AF-97DF-4B78-9C5C-33B86FDCFDDB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58604-E5E3-4535-B6A3-75A531E38F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16950-EA5E-4090-A9DE-8C4E93B4B502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12A48-3E5B-4CCC-A5BF-BDF62539EF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5EC91-F5C6-4B1A-91F6-B5937EFDF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B0D68-55C1-432B-A755-0CA02A8DF4CC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9CFDC-D640-410A-995F-9550964A23DA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08238-EAED-46E0-9F35-A25EA736EA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33D28-D8CF-4B3C-B4E0-5512F3D1657D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0D985-19C5-41F8-9486-303040B50D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64A02-9F60-48FB-BDBB-57FF0C354C1A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2FA65-49BE-4580-BA9B-2E1A219DC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1B3A3-C3D2-4BDF-A525-D3217F9A3006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8C583-C616-4EED-9F4B-367F1D18A4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A957A-2116-4F05-B178-96C3B6E8A31B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D816C-0532-484D-A83A-85E947F72C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B93A5-30CC-475E-810F-6A19524C37AF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7AF18-9C4E-46DB-9DA7-43AA513A0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9B1FCF3-6CE7-456A-B6AA-02F28C184FA6}" type="datetimeFigureOut">
              <a:rPr lang="ru-RU"/>
              <a:pPr>
                <a:defRPr/>
              </a:pPr>
              <a:t>19.10.2012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1640F6C8-4561-4E03-BFAF-DFB01A871A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image" Target="../media/image20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image" Target="../media/image27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2"/>
          <p:cNvSpPr txBox="1">
            <a:spLocks noChangeArrowheads="1"/>
          </p:cNvSpPr>
          <p:nvPr/>
        </p:nvSpPr>
        <p:spPr bwMode="auto">
          <a:xfrm>
            <a:off x="2051050" y="5084763"/>
            <a:ext cx="51800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7030A0"/>
                </a:solidFill>
                <a:latin typeface="Constantia" pitchFamily="18" charset="0"/>
              </a:rPr>
              <a:t>Подготовила Санникова Светлана Викторовна, 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Constantia" pitchFamily="18" charset="0"/>
              </a:rPr>
              <a:t>МБОУ СОШ №12, г.Урай</a:t>
            </a:r>
          </a:p>
        </p:txBody>
      </p:sp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6838" y="841375"/>
            <a:ext cx="9283701" cy="319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рямоугольник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5375" y="365125"/>
            <a:ext cx="4352925" cy="1109663"/>
          </a:xfrm>
          <a:prstGeom prst="rect">
            <a:avLst/>
          </a:prstGeom>
          <a:noFill/>
        </p:spPr>
      </p:pic>
      <p:cxnSp>
        <p:nvCxnSpPr>
          <p:cNvPr id="4" name="Прямая со стрелкой 3"/>
          <p:cNvCxnSpPr/>
          <p:nvPr/>
        </p:nvCxnSpPr>
        <p:spPr>
          <a:xfrm rot="5400000">
            <a:off x="2484438" y="1557338"/>
            <a:ext cx="1079500" cy="1079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6200000" flipH="1">
            <a:off x="5724525" y="1557338"/>
            <a:ext cx="1079500" cy="1079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827088" y="2924175"/>
            <a:ext cx="36004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onstantia" pitchFamily="18" charset="0"/>
              </a:rPr>
              <a:t>НЕОПРЕДЕЛЕННЫЙ</a:t>
            </a:r>
          </a:p>
          <a:p>
            <a:r>
              <a:rPr lang="en-US" sz="2400">
                <a:latin typeface="Constantia" pitchFamily="18" charset="0"/>
              </a:rPr>
              <a:t>               </a:t>
            </a:r>
            <a:r>
              <a:rPr lang="en-US" sz="4000">
                <a:solidFill>
                  <a:srgbClr val="FF0000"/>
                </a:solidFill>
                <a:latin typeface="Constantia" pitchFamily="18" charset="0"/>
              </a:rPr>
              <a:t>a</a:t>
            </a:r>
            <a:r>
              <a:rPr lang="en-US" sz="4000">
                <a:solidFill>
                  <a:schemeClr val="bg1"/>
                </a:solidFill>
                <a:latin typeface="Constantia" pitchFamily="18" charset="0"/>
              </a:rPr>
              <a:t>/</a:t>
            </a:r>
            <a:r>
              <a:rPr lang="en-US" sz="4000">
                <a:solidFill>
                  <a:srgbClr val="FF0000"/>
                </a:solidFill>
                <a:latin typeface="Constantia" pitchFamily="18" charset="0"/>
              </a:rPr>
              <a:t>an</a:t>
            </a:r>
            <a:endParaRPr lang="ru-RU" sz="240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14341" name="Прямоугольник 7"/>
          <p:cNvSpPr>
            <a:spLocks noChangeArrowheads="1"/>
          </p:cNvSpPr>
          <p:nvPr/>
        </p:nvSpPr>
        <p:spPr bwMode="auto">
          <a:xfrm>
            <a:off x="5580063" y="2924175"/>
            <a:ext cx="28098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onstantia" pitchFamily="18" charset="0"/>
              </a:rPr>
              <a:t>ОПРЕДЕЛЕННЫЙ</a:t>
            </a:r>
            <a:endParaRPr lang="en-US" sz="2400">
              <a:latin typeface="Constantia" pitchFamily="18" charset="0"/>
            </a:endParaRPr>
          </a:p>
          <a:p>
            <a:r>
              <a:rPr lang="en-US" sz="2400">
                <a:solidFill>
                  <a:srgbClr val="FF0000"/>
                </a:solidFill>
                <a:latin typeface="Constantia" pitchFamily="18" charset="0"/>
              </a:rPr>
              <a:t>             </a:t>
            </a:r>
            <a:r>
              <a:rPr lang="en-US" sz="4000">
                <a:solidFill>
                  <a:srgbClr val="FF0000"/>
                </a:solidFill>
                <a:latin typeface="Constantia" pitchFamily="18" charset="0"/>
              </a:rPr>
              <a:t>the</a:t>
            </a:r>
            <a:endParaRPr lang="ru-RU" sz="2400">
              <a:solidFill>
                <a:srgbClr val="FF00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рямоугольник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9238" y="2309813"/>
            <a:ext cx="2127251" cy="1901825"/>
          </a:xfrm>
          <a:prstGeom prst="rect">
            <a:avLst/>
          </a:prstGeom>
          <a:noFill/>
        </p:spPr>
      </p:pic>
      <p:pic>
        <p:nvPicPr>
          <p:cNvPr id="3" name="Прямоугольник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5163" y="2962275"/>
            <a:ext cx="193675" cy="17684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87450" y="1916113"/>
            <a:ext cx="2520950" cy="3170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rPr>
              <a:t>b</a:t>
            </a:r>
            <a:r>
              <a:rPr lang="en-US" sz="4000" dirty="0">
                <a:latin typeface="+mn-lt"/>
              </a:rPr>
              <a:t>ook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rPr>
              <a:t>ch</a:t>
            </a:r>
            <a:r>
              <a:rPr lang="en-US" sz="4000" dirty="0">
                <a:latin typeface="+mn-lt"/>
              </a:rPr>
              <a:t>air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rPr>
              <a:t>p</a:t>
            </a:r>
            <a:r>
              <a:rPr lang="en-US" sz="4000" dirty="0" err="1">
                <a:latin typeface="+mn-lt"/>
              </a:rPr>
              <a:t>encilcase</a:t>
            </a:r>
            <a:endParaRPr lang="en-US" sz="40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rPr>
              <a:t>b</a:t>
            </a:r>
            <a:r>
              <a:rPr lang="en-US" sz="4000" dirty="0">
                <a:latin typeface="+mn-lt"/>
              </a:rPr>
              <a:t>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rPr>
              <a:t>r</a:t>
            </a:r>
            <a:r>
              <a:rPr lang="en-US" sz="4000" dirty="0">
                <a:latin typeface="+mn-lt"/>
              </a:rPr>
              <a:t>uler</a:t>
            </a:r>
            <a:endParaRPr lang="en-US" dirty="0">
              <a:latin typeface="+mn-lt"/>
            </a:endParaRPr>
          </a:p>
        </p:txBody>
      </p:sp>
      <p:sp>
        <p:nvSpPr>
          <p:cNvPr id="15364" name="Прямоугольник 4"/>
          <p:cNvSpPr>
            <a:spLocks noChangeArrowheads="1"/>
          </p:cNvSpPr>
          <p:nvPr/>
        </p:nvSpPr>
        <p:spPr bwMode="auto">
          <a:xfrm>
            <a:off x="1187450" y="404813"/>
            <a:ext cx="64801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onstantia" pitchFamily="18" charset="0"/>
              </a:rPr>
              <a:t>НЕОПРЕДЕЛЕННЫЙ АРТИКЛЬ</a:t>
            </a:r>
            <a:r>
              <a:rPr lang="en-US" sz="3200">
                <a:latin typeface="Constantia" pitchFamily="18" charset="0"/>
              </a:rPr>
              <a:t> </a:t>
            </a:r>
            <a:endParaRPr lang="ru-RU" sz="3200">
              <a:latin typeface="Constantia" pitchFamily="18" charset="0"/>
            </a:endParaRPr>
          </a:p>
          <a:p>
            <a:r>
              <a:rPr lang="en-US" sz="3200">
                <a:latin typeface="Constantia" pitchFamily="18" charset="0"/>
              </a:rPr>
              <a:t>             </a:t>
            </a:r>
            <a:r>
              <a:rPr lang="ru-RU" sz="3200">
                <a:latin typeface="Constantia" pitchFamily="18" charset="0"/>
              </a:rPr>
              <a:t>           </a:t>
            </a:r>
            <a:r>
              <a:rPr lang="en-US" sz="3200">
                <a:latin typeface="Constantia" pitchFamily="18" charset="0"/>
              </a:rPr>
              <a:t>  </a:t>
            </a:r>
            <a:r>
              <a:rPr lang="en-US" sz="4800">
                <a:solidFill>
                  <a:srgbClr val="FF0000"/>
                </a:solidFill>
                <a:latin typeface="Constantia" pitchFamily="18" charset="0"/>
              </a:rPr>
              <a:t>a</a:t>
            </a:r>
            <a:r>
              <a:rPr lang="en-US" sz="4800">
                <a:solidFill>
                  <a:schemeClr val="bg1"/>
                </a:solidFill>
                <a:latin typeface="Constantia" pitchFamily="18" charset="0"/>
              </a:rPr>
              <a:t>/</a:t>
            </a:r>
            <a:r>
              <a:rPr lang="en-US" sz="4800">
                <a:solidFill>
                  <a:srgbClr val="FF0000"/>
                </a:solidFill>
                <a:latin typeface="Constantia" pitchFamily="18" charset="0"/>
              </a:rPr>
              <a:t>an</a:t>
            </a:r>
            <a:endParaRPr lang="ru-RU" sz="320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6" name="Прямоугольник 5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9150" y="2309813"/>
            <a:ext cx="2908300" cy="19018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80063" y="1916113"/>
            <a:ext cx="2520950" cy="3170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rPr>
              <a:t>a</a:t>
            </a:r>
            <a:r>
              <a:rPr lang="en-US" sz="4000" dirty="0">
                <a:latin typeface="+mn-lt"/>
              </a:rPr>
              <a:t>pple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rPr>
              <a:t>o</a:t>
            </a:r>
            <a:r>
              <a:rPr lang="en-US" sz="4000" dirty="0">
                <a:latin typeface="+mn-lt"/>
              </a:rPr>
              <a:t>range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rPr>
              <a:t>e</a:t>
            </a:r>
            <a:r>
              <a:rPr lang="en-US" sz="4000" dirty="0">
                <a:latin typeface="+mn-lt"/>
              </a:rPr>
              <a:t>lephant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rPr>
              <a:t>e</a:t>
            </a:r>
            <a:r>
              <a:rPr lang="en-US" sz="4000" dirty="0">
                <a:latin typeface="+mn-lt"/>
              </a:rPr>
              <a:t>gg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rPr>
              <a:t>u</a:t>
            </a:r>
            <a:r>
              <a:rPr lang="en-US" sz="4000" dirty="0">
                <a:latin typeface="+mn-lt"/>
              </a:rPr>
              <a:t>mbrella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8888" y="2636838"/>
            <a:ext cx="2189162" cy="1785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n-lt"/>
              </a:rPr>
              <a:t>This is </a:t>
            </a:r>
            <a:r>
              <a:rPr lang="en-US" sz="4800" dirty="0">
                <a:solidFill>
                  <a:srgbClr val="FF0000"/>
                </a:solidFill>
                <a:latin typeface="+mn-lt"/>
              </a:rPr>
              <a:t>a</a:t>
            </a:r>
            <a:endParaRPr lang="ru-RU" sz="4400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</a:rPr>
              <a:t>   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(близко)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rgbClr val="FF0000"/>
                </a:solidFill>
                <a:latin typeface="+mn-lt"/>
              </a:rPr>
              <a:t> </a:t>
            </a:r>
            <a:endParaRPr lang="ru-RU" sz="4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6386" name="Рисунок 4" descr="CHEESEBG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052513"/>
            <a:ext cx="1614487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5" descr="CTSEA001.W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1557338"/>
            <a:ext cx="1903412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6" descr="67705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2781300"/>
            <a:ext cx="15113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7" descr="BOOK2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638" y="3716338"/>
            <a:ext cx="12604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Рисунок 8" descr="BRFCASE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84438" y="4365625"/>
            <a:ext cx="1255712" cy="128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850" y="2781300"/>
            <a:ext cx="2908300" cy="1108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n-lt"/>
              </a:rPr>
              <a:t>That  is  </a:t>
            </a:r>
            <a:r>
              <a:rPr lang="en-US" sz="4800" dirty="0">
                <a:solidFill>
                  <a:srgbClr val="FF0000"/>
                </a:solidFill>
                <a:latin typeface="+mn-lt"/>
              </a:rPr>
              <a:t>an</a:t>
            </a:r>
            <a:endParaRPr lang="ru-RU" sz="4400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  (далеко)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 </a:t>
            </a:r>
            <a:endParaRPr lang="ru-RU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pic>
        <p:nvPicPr>
          <p:cNvPr id="17410" name="Рисунок 2" descr="APPLE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333375"/>
            <a:ext cx="9366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Рисунок 4" descr="ORANGE.W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1196975"/>
            <a:ext cx="10747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Рисунок 5" descr="OBJ036.WM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825" y="2133600"/>
            <a:ext cx="1411288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Рисунок 6" descr="OBJ095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3284538"/>
            <a:ext cx="1368425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Рисунок 7" descr="EGG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188" y="4868863"/>
            <a:ext cx="8509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313" y="2420938"/>
            <a:ext cx="4572000" cy="1784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n-lt"/>
              </a:rPr>
              <a:t>These  </a:t>
            </a:r>
            <a:r>
              <a:rPr lang="en-US" sz="4800" dirty="0">
                <a:solidFill>
                  <a:srgbClr val="FF0000"/>
                </a:solidFill>
                <a:latin typeface="+mn-lt"/>
              </a:rPr>
              <a:t>are</a:t>
            </a:r>
            <a:endParaRPr lang="ru-RU" sz="4400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</a:rPr>
              <a:t>   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(близко)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rgbClr val="FF0000"/>
                </a:solidFill>
                <a:latin typeface="+mn-lt"/>
              </a:rPr>
              <a:t> </a:t>
            </a:r>
            <a:endParaRPr lang="ru-RU" dirty="0">
              <a:latin typeface="+mn-lt"/>
            </a:endParaRPr>
          </a:p>
        </p:txBody>
      </p:sp>
      <p:pic>
        <p:nvPicPr>
          <p:cNvPr id="18434" name="Рисунок 2" descr="204-102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549275"/>
            <a:ext cx="15113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3" descr="IMG0008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1628775"/>
            <a:ext cx="14097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Рисунок 4" descr="67705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1638" y="3573463"/>
            <a:ext cx="15128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5" descr="303-1024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4508500"/>
            <a:ext cx="15843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Рисунок 6" descr="BANANA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00788" y="2276475"/>
            <a:ext cx="833437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Рисунок 7" descr="BANANA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063" y="2276475"/>
            <a:ext cx="833437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Рисунок 8" descr="BANANA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5963" y="2565400"/>
            <a:ext cx="833437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1"/>
          <p:cNvSpPr>
            <a:spLocks noChangeArrowheads="1"/>
          </p:cNvSpPr>
          <p:nvPr/>
        </p:nvSpPr>
        <p:spPr bwMode="auto">
          <a:xfrm>
            <a:off x="395288" y="2205038"/>
            <a:ext cx="45720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latin typeface="Constantia" pitchFamily="18" charset="0"/>
              </a:rPr>
              <a:t>Those  </a:t>
            </a:r>
            <a:r>
              <a:rPr lang="en-US" sz="4800">
                <a:solidFill>
                  <a:srgbClr val="FF0000"/>
                </a:solidFill>
                <a:latin typeface="Constantia" pitchFamily="18" charset="0"/>
              </a:rPr>
              <a:t>are</a:t>
            </a:r>
            <a:endParaRPr lang="ru-RU" sz="4400">
              <a:solidFill>
                <a:srgbClr val="FF0000"/>
              </a:solidFill>
              <a:latin typeface="Constantia" pitchFamily="18" charset="0"/>
            </a:endParaRPr>
          </a:p>
          <a:p>
            <a:r>
              <a:rPr lang="ru-RU">
                <a:solidFill>
                  <a:schemeClr val="bg1"/>
                </a:solidFill>
                <a:latin typeface="Constantia" pitchFamily="18" charset="0"/>
              </a:rPr>
              <a:t>    (далеко)</a:t>
            </a:r>
            <a:endParaRPr lang="en-US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en-US" sz="440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>
              <a:latin typeface="Constantia" pitchFamily="18" charset="0"/>
            </a:endParaRPr>
          </a:p>
        </p:txBody>
      </p:sp>
      <p:pic>
        <p:nvPicPr>
          <p:cNvPr id="19458" name="Рисунок 2" descr="CHEESEBG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692150"/>
            <a:ext cx="111125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Рисунок 3" descr="CHEESEBG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88913"/>
            <a:ext cx="1112837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4" descr="CHEESEBG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333375"/>
            <a:ext cx="1111250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Рисунок 5" descr="352-102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1052513"/>
            <a:ext cx="1763712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Рисунок 6" descr="PENCLSET.WM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2565400"/>
            <a:ext cx="86360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Рисунок 7" descr="PILE1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4005263"/>
            <a:ext cx="166211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Рисунок 8" descr="COMP1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5445125"/>
            <a:ext cx="93186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Рисунок 9" descr="COMP1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8263" y="4724400"/>
            <a:ext cx="9318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Рисунок 11" descr="COMP1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35600" y="5300663"/>
            <a:ext cx="93186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Рисунок 12" descr="COMP1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5963" y="4941888"/>
            <a:ext cx="931862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1"/>
          <p:cNvSpPr txBox="1">
            <a:spLocks noChangeArrowheads="1"/>
          </p:cNvSpPr>
          <p:nvPr/>
        </p:nvSpPr>
        <p:spPr bwMode="auto">
          <a:xfrm>
            <a:off x="250825" y="115888"/>
            <a:ext cx="8893175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latin typeface="Constantia" pitchFamily="18" charset="0"/>
              </a:rPr>
              <a:t>Потренируемся?</a:t>
            </a:r>
          </a:p>
          <a:p>
            <a:pPr algn="ctr"/>
            <a:r>
              <a:rPr lang="ru-RU" sz="3600">
                <a:latin typeface="Constantia" pitchFamily="18" charset="0"/>
              </a:rPr>
              <a:t>Скажи эти предложения по английски</a:t>
            </a:r>
          </a:p>
        </p:txBody>
      </p:sp>
      <p:pic>
        <p:nvPicPr>
          <p:cNvPr id="20482" name="Picture 2" descr="http://im2-tub-ru.yandex.net/i?id=371845331-28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773238"/>
            <a:ext cx="74771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2" descr="http://im2-tub-ru.yandex.net/i?id=371845331-28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924175"/>
            <a:ext cx="74771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2" descr="http://im2-tub-ru.yandex.net/i?id=371845331-28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3860800"/>
            <a:ext cx="74771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2" descr="http://im2-tub-ru.yandex.net/i?id=371845331-28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4941888"/>
            <a:ext cx="74771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2" descr="http://im2-tub-ru.yandex.net/i?id=371845331-28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5949950"/>
            <a:ext cx="74771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Box 9"/>
          <p:cNvSpPr txBox="1">
            <a:spLocks noChangeArrowheads="1"/>
          </p:cNvSpPr>
          <p:nvPr/>
        </p:nvSpPr>
        <p:spPr bwMode="auto">
          <a:xfrm>
            <a:off x="2627313" y="1916113"/>
            <a:ext cx="1368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>
                <a:latin typeface="Constantia" pitchFamily="18" charset="0"/>
              </a:rPr>
              <a:t>is   a/an    </a:t>
            </a:r>
            <a:endParaRPr lang="ru-RU" sz="2400">
              <a:latin typeface="Constantia" pitchFamily="18" charset="0"/>
            </a:endParaRPr>
          </a:p>
        </p:txBody>
      </p:sp>
      <p:sp>
        <p:nvSpPr>
          <p:cNvPr id="20488" name="TextBox 12"/>
          <p:cNvSpPr txBox="1">
            <a:spLocks noChangeArrowheads="1"/>
          </p:cNvSpPr>
          <p:nvPr/>
        </p:nvSpPr>
        <p:spPr bwMode="auto">
          <a:xfrm>
            <a:off x="2627313" y="2997200"/>
            <a:ext cx="13684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>
                <a:latin typeface="Constantia" pitchFamily="18" charset="0"/>
              </a:rPr>
              <a:t>is   a/an    </a:t>
            </a:r>
            <a:endParaRPr lang="ru-RU" sz="2400">
              <a:latin typeface="Constantia" pitchFamily="18" charset="0"/>
            </a:endParaRPr>
          </a:p>
        </p:txBody>
      </p:sp>
      <p:sp>
        <p:nvSpPr>
          <p:cNvPr id="20489" name="TextBox 13"/>
          <p:cNvSpPr txBox="1">
            <a:spLocks noChangeArrowheads="1"/>
          </p:cNvSpPr>
          <p:nvPr/>
        </p:nvSpPr>
        <p:spPr bwMode="auto">
          <a:xfrm>
            <a:off x="2627313" y="6021388"/>
            <a:ext cx="1368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>
                <a:latin typeface="Constantia" pitchFamily="18" charset="0"/>
              </a:rPr>
              <a:t>is   a/an    </a:t>
            </a:r>
            <a:endParaRPr lang="ru-RU" sz="2400">
              <a:latin typeface="Constantia" pitchFamily="18" charset="0"/>
            </a:endParaRPr>
          </a:p>
        </p:txBody>
      </p:sp>
      <p:pic>
        <p:nvPicPr>
          <p:cNvPr id="20490" name="Рисунок 14" descr="OBJ095.W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1484313"/>
            <a:ext cx="1368425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Рисунок 15" descr="67705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5738" y="4724400"/>
            <a:ext cx="136842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2" name="TextBox 16"/>
          <p:cNvSpPr txBox="1">
            <a:spLocks noChangeArrowheads="1"/>
          </p:cNvSpPr>
          <p:nvPr/>
        </p:nvSpPr>
        <p:spPr bwMode="auto">
          <a:xfrm>
            <a:off x="2843213" y="4941888"/>
            <a:ext cx="10080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>
                <a:latin typeface="Constantia" pitchFamily="18" charset="0"/>
              </a:rPr>
              <a:t>are</a:t>
            </a:r>
            <a:endParaRPr lang="ru-RU" sz="2400">
              <a:latin typeface="Constantia" pitchFamily="18" charset="0"/>
            </a:endParaRPr>
          </a:p>
        </p:txBody>
      </p:sp>
      <p:sp>
        <p:nvSpPr>
          <p:cNvPr id="20493" name="TextBox 17"/>
          <p:cNvSpPr txBox="1">
            <a:spLocks noChangeArrowheads="1"/>
          </p:cNvSpPr>
          <p:nvPr/>
        </p:nvSpPr>
        <p:spPr bwMode="auto">
          <a:xfrm>
            <a:off x="2843213" y="3933825"/>
            <a:ext cx="10080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>
                <a:latin typeface="Constantia" pitchFamily="18" charset="0"/>
              </a:rPr>
              <a:t>are</a:t>
            </a:r>
            <a:endParaRPr lang="ru-RU" sz="2400">
              <a:latin typeface="Constantia" pitchFamily="18" charset="0"/>
            </a:endParaRPr>
          </a:p>
        </p:txBody>
      </p:sp>
      <p:pic>
        <p:nvPicPr>
          <p:cNvPr id="20494" name="Picture 4" descr="http://im6-tub-ru.yandex.net/i?id=119646188-38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95738" y="2781300"/>
            <a:ext cx="1152525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Рисунок 18" descr="PILE1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95738" y="3500438"/>
            <a:ext cx="14001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Picture 6" descr="http://im0-tub-ru.yandex.net/i?id=17179524-30-72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95738" y="5689600"/>
            <a:ext cx="115252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177</TotalTime>
  <Words>53</Words>
  <Application>Microsoft Office PowerPoint</Application>
  <PresentationFormat>Экран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Constantia</vt:lpstr>
      <vt:lpstr>Arial</vt:lpstr>
      <vt:lpstr>Wingdings 2</vt:lpstr>
      <vt:lpstr>Calibri</vt:lpstr>
      <vt:lpstr>Бумажная</vt:lpstr>
      <vt:lpstr>Бумажная</vt:lpstr>
      <vt:lpstr>Бумажная</vt:lpstr>
      <vt:lpstr>Бумажная</vt:lpstr>
      <vt:lpstr>Бумажная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WiZaRd</cp:lastModifiedBy>
  <cp:revision>19</cp:revision>
  <dcterms:modified xsi:type="dcterms:W3CDTF">2012-10-19T08:56:04Z</dcterms:modified>
</cp:coreProperties>
</file>