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</p:sldMasterIdLst>
  <p:sldIdLst>
    <p:sldId id="256" r:id="rId2"/>
    <p:sldId id="257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64" r:id="rId14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6469" autoAdjust="0"/>
  </p:normalViewPr>
  <p:slideViewPr>
    <p:cSldViewPr snapToGrid="0">
      <p:cViewPr varScale="1">
        <p:scale>
          <a:sx n="72" d="100"/>
          <a:sy n="72" d="100"/>
        </p:scale>
        <p:origin x="-130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3080AB-4664-4F5B-8805-058DD61807D3}" type="doc">
      <dgm:prSet loTypeId="urn:microsoft.com/office/officeart/2005/8/layout/chevron2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F34B7BD-7881-4C41-921B-F152267674CF}">
      <dgm:prSet phldrT="[Текст]"/>
      <dgm:spPr>
        <a:solidFill>
          <a:schemeClr val="bg2">
            <a:lumMod val="40000"/>
            <a:lumOff val="60000"/>
          </a:schemeClr>
        </a:solidFill>
      </dgm:spPr>
      <dgm:t>
        <a:bodyPr/>
        <a:lstStyle/>
        <a:p>
          <a:r>
            <a:rPr lang="ru-RU" dirty="0" smtClean="0"/>
            <a:t>1</a:t>
          </a:r>
          <a:endParaRPr lang="ru-RU" dirty="0"/>
        </a:p>
      </dgm:t>
    </dgm:pt>
    <dgm:pt modelId="{083A13FD-BCFA-4BE1-9E1E-BE5532A2605E}" type="parTrans" cxnId="{752AF192-2C87-45F3-80DC-73E308C1A76B}">
      <dgm:prSet/>
      <dgm:spPr/>
      <dgm:t>
        <a:bodyPr/>
        <a:lstStyle/>
        <a:p>
          <a:endParaRPr lang="ru-RU"/>
        </a:p>
      </dgm:t>
    </dgm:pt>
    <dgm:pt modelId="{216AC758-5675-4744-8B1E-B44D707E2DBC}" type="sibTrans" cxnId="{752AF192-2C87-45F3-80DC-73E308C1A76B}">
      <dgm:prSet/>
      <dgm:spPr/>
      <dgm:t>
        <a:bodyPr/>
        <a:lstStyle/>
        <a:p>
          <a:endParaRPr lang="ru-RU"/>
        </a:p>
      </dgm:t>
    </dgm:pt>
    <dgm:pt modelId="{B242D103-87A0-42D7-B6F4-2E389E55D28F}">
      <dgm:prSet phldrT="[Текст]"/>
      <dgm:spPr/>
      <dgm:t>
        <a:bodyPr/>
        <a:lstStyle/>
        <a:p>
          <a:r>
            <a:rPr lang="ru-RU" dirty="0" smtClean="0"/>
            <a:t>Демографические показатели (рождаемость, смертность, миграционные процессы)</a:t>
          </a:r>
          <a:endParaRPr lang="ru-RU" dirty="0"/>
        </a:p>
      </dgm:t>
    </dgm:pt>
    <dgm:pt modelId="{39D15075-5C15-4AFA-B657-C6C309AD1195}" type="parTrans" cxnId="{243BC3DA-E64A-47C3-AD86-8B99426E33DD}">
      <dgm:prSet/>
      <dgm:spPr/>
      <dgm:t>
        <a:bodyPr/>
        <a:lstStyle/>
        <a:p>
          <a:endParaRPr lang="ru-RU"/>
        </a:p>
      </dgm:t>
    </dgm:pt>
    <dgm:pt modelId="{6BDA7431-715D-4FB3-9695-63139810938D}" type="sibTrans" cxnId="{243BC3DA-E64A-47C3-AD86-8B99426E33DD}">
      <dgm:prSet/>
      <dgm:spPr/>
      <dgm:t>
        <a:bodyPr/>
        <a:lstStyle/>
        <a:p>
          <a:endParaRPr lang="ru-RU"/>
        </a:p>
      </dgm:t>
    </dgm:pt>
    <dgm:pt modelId="{E5DBF2D5-18C8-40D3-814F-C1D7F4885AB3}">
      <dgm:prSet phldrT="[Текст]"/>
      <dgm:spPr>
        <a:solidFill>
          <a:schemeClr val="bg2">
            <a:lumMod val="40000"/>
            <a:lumOff val="60000"/>
          </a:schemeClr>
        </a:solidFill>
      </dgm:spPr>
      <dgm:t>
        <a:bodyPr/>
        <a:lstStyle/>
        <a:p>
          <a:r>
            <a:rPr lang="ru-RU" dirty="0" smtClean="0"/>
            <a:t>2</a:t>
          </a:r>
          <a:endParaRPr lang="ru-RU" dirty="0"/>
        </a:p>
      </dgm:t>
    </dgm:pt>
    <dgm:pt modelId="{E00047CA-5202-4925-892A-B1995E78324B}" type="parTrans" cxnId="{9A6C21D4-2115-4751-B1DA-B24F5A48CE3C}">
      <dgm:prSet/>
      <dgm:spPr/>
      <dgm:t>
        <a:bodyPr/>
        <a:lstStyle/>
        <a:p>
          <a:endParaRPr lang="ru-RU"/>
        </a:p>
      </dgm:t>
    </dgm:pt>
    <dgm:pt modelId="{9015A01B-E95B-4D91-B82B-B45603EC8449}" type="sibTrans" cxnId="{9A6C21D4-2115-4751-B1DA-B24F5A48CE3C}">
      <dgm:prSet/>
      <dgm:spPr/>
      <dgm:t>
        <a:bodyPr/>
        <a:lstStyle/>
        <a:p>
          <a:endParaRPr lang="ru-RU"/>
        </a:p>
      </dgm:t>
    </dgm:pt>
    <dgm:pt modelId="{0C884D6C-CE30-419E-A8C6-19FAEC77DC86}">
      <dgm:prSet phldrT="[Текст]"/>
      <dgm:spPr/>
      <dgm:t>
        <a:bodyPr/>
        <a:lstStyle/>
        <a:p>
          <a:r>
            <a:rPr lang="ru-RU" dirty="0" smtClean="0"/>
            <a:t>Уровень физического развития населения</a:t>
          </a:r>
          <a:endParaRPr lang="ru-RU" dirty="0"/>
        </a:p>
      </dgm:t>
    </dgm:pt>
    <dgm:pt modelId="{5DE8325B-58DD-4D01-9E90-E9297E438B33}" type="parTrans" cxnId="{D085DC28-CB39-4D27-B694-11BFDD85AB45}">
      <dgm:prSet/>
      <dgm:spPr/>
      <dgm:t>
        <a:bodyPr/>
        <a:lstStyle/>
        <a:p>
          <a:endParaRPr lang="ru-RU"/>
        </a:p>
      </dgm:t>
    </dgm:pt>
    <dgm:pt modelId="{BD2C6BAE-6622-47C8-BCDE-56E4E88E00B5}" type="sibTrans" cxnId="{D085DC28-CB39-4D27-B694-11BFDD85AB45}">
      <dgm:prSet/>
      <dgm:spPr/>
      <dgm:t>
        <a:bodyPr/>
        <a:lstStyle/>
        <a:p>
          <a:endParaRPr lang="ru-RU"/>
        </a:p>
      </dgm:t>
    </dgm:pt>
    <dgm:pt modelId="{102BB87F-807F-4828-B43F-61127EA1B545}">
      <dgm:prSet phldrT="[Текст]"/>
      <dgm:spPr>
        <a:solidFill>
          <a:schemeClr val="bg2">
            <a:lumMod val="40000"/>
            <a:lumOff val="60000"/>
          </a:schemeClr>
        </a:solidFill>
      </dgm:spPr>
      <dgm:t>
        <a:bodyPr/>
        <a:lstStyle/>
        <a:p>
          <a:r>
            <a:rPr lang="ru-RU" dirty="0" smtClean="0"/>
            <a:t>3</a:t>
          </a:r>
          <a:endParaRPr lang="ru-RU" dirty="0"/>
        </a:p>
      </dgm:t>
    </dgm:pt>
    <dgm:pt modelId="{8431FEA5-8D55-44AD-94CC-C64C84D937DE}" type="parTrans" cxnId="{73577835-AC6E-4588-AD5A-B3ED434836AD}">
      <dgm:prSet/>
      <dgm:spPr/>
      <dgm:t>
        <a:bodyPr/>
        <a:lstStyle/>
        <a:p>
          <a:endParaRPr lang="ru-RU"/>
        </a:p>
      </dgm:t>
    </dgm:pt>
    <dgm:pt modelId="{4500299B-F842-4ED9-A2DA-7D178C009854}" type="sibTrans" cxnId="{73577835-AC6E-4588-AD5A-B3ED434836AD}">
      <dgm:prSet/>
      <dgm:spPr/>
      <dgm:t>
        <a:bodyPr/>
        <a:lstStyle/>
        <a:p>
          <a:endParaRPr lang="ru-RU"/>
        </a:p>
      </dgm:t>
    </dgm:pt>
    <dgm:pt modelId="{B8948BE0-591A-4759-BF73-1CD384B3B96C}">
      <dgm:prSet phldrT="[Текст]"/>
      <dgm:spPr/>
      <dgm:t>
        <a:bodyPr/>
        <a:lstStyle/>
        <a:p>
          <a:r>
            <a:rPr lang="ru-RU" dirty="0" smtClean="0"/>
            <a:t>Заболеваемость и травматизм</a:t>
          </a:r>
          <a:endParaRPr lang="ru-RU" dirty="0"/>
        </a:p>
      </dgm:t>
    </dgm:pt>
    <dgm:pt modelId="{59B25994-0480-4E64-A8C5-F84283861161}" type="parTrans" cxnId="{0AD00125-696A-4FBA-AD79-9216B9BAEE30}">
      <dgm:prSet/>
      <dgm:spPr/>
      <dgm:t>
        <a:bodyPr/>
        <a:lstStyle/>
        <a:p>
          <a:endParaRPr lang="ru-RU"/>
        </a:p>
      </dgm:t>
    </dgm:pt>
    <dgm:pt modelId="{5900D0C0-4B7C-401F-A723-9C6748667B48}" type="sibTrans" cxnId="{0AD00125-696A-4FBA-AD79-9216B9BAEE30}">
      <dgm:prSet/>
      <dgm:spPr/>
      <dgm:t>
        <a:bodyPr/>
        <a:lstStyle/>
        <a:p>
          <a:endParaRPr lang="ru-RU"/>
        </a:p>
      </dgm:t>
    </dgm:pt>
    <dgm:pt modelId="{EF3F30FD-7EA8-420A-9477-27DD22B86674}">
      <dgm:prSet/>
      <dgm:spPr>
        <a:solidFill>
          <a:schemeClr val="bg2">
            <a:lumMod val="40000"/>
            <a:lumOff val="60000"/>
          </a:schemeClr>
        </a:solidFill>
      </dgm:spPr>
      <dgm:t>
        <a:bodyPr/>
        <a:lstStyle/>
        <a:p>
          <a:r>
            <a:rPr lang="ru-RU" dirty="0" smtClean="0"/>
            <a:t>4</a:t>
          </a:r>
          <a:endParaRPr lang="ru-RU" dirty="0"/>
        </a:p>
      </dgm:t>
    </dgm:pt>
    <dgm:pt modelId="{BA662C84-6773-46A8-A902-F47766C3F341}" type="parTrans" cxnId="{A8F9E070-F5EC-4EE6-9DE7-D261A4BDBF7B}">
      <dgm:prSet/>
      <dgm:spPr/>
      <dgm:t>
        <a:bodyPr/>
        <a:lstStyle/>
        <a:p>
          <a:endParaRPr lang="ru-RU"/>
        </a:p>
      </dgm:t>
    </dgm:pt>
    <dgm:pt modelId="{DACE88C9-3F2C-46C1-858E-15A8CFDEF671}" type="sibTrans" cxnId="{A8F9E070-F5EC-4EE6-9DE7-D261A4BDBF7B}">
      <dgm:prSet/>
      <dgm:spPr/>
      <dgm:t>
        <a:bodyPr/>
        <a:lstStyle/>
        <a:p>
          <a:endParaRPr lang="ru-RU"/>
        </a:p>
      </dgm:t>
    </dgm:pt>
    <dgm:pt modelId="{3FA76E34-9B8E-4D3D-A95B-A27D79E2FC34}">
      <dgm:prSet/>
      <dgm:spPr/>
      <dgm:t>
        <a:bodyPr/>
        <a:lstStyle/>
        <a:p>
          <a:r>
            <a:rPr lang="ru-RU" smtClean="0"/>
            <a:t>Уровень инвалидности</a:t>
          </a:r>
          <a:endParaRPr lang="ru-RU"/>
        </a:p>
      </dgm:t>
    </dgm:pt>
    <dgm:pt modelId="{C8711F74-18A7-4D75-80B5-2E7502284865}" type="parTrans" cxnId="{5117C402-283B-4BAE-9393-3C0489B3B19C}">
      <dgm:prSet/>
      <dgm:spPr/>
      <dgm:t>
        <a:bodyPr/>
        <a:lstStyle/>
        <a:p>
          <a:endParaRPr lang="ru-RU"/>
        </a:p>
      </dgm:t>
    </dgm:pt>
    <dgm:pt modelId="{4B37649D-1E8C-4664-BA9B-47DEA35DF7A1}" type="sibTrans" cxnId="{5117C402-283B-4BAE-9393-3C0489B3B19C}">
      <dgm:prSet/>
      <dgm:spPr/>
      <dgm:t>
        <a:bodyPr/>
        <a:lstStyle/>
        <a:p>
          <a:endParaRPr lang="ru-RU"/>
        </a:p>
      </dgm:t>
    </dgm:pt>
    <dgm:pt modelId="{37925996-B48A-43EA-AFA9-C078DF00CE4F}" type="pres">
      <dgm:prSet presAssocID="{B93080AB-4664-4F5B-8805-058DD61807D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913320D-D264-4EE9-B413-F20E7B8B6940}" type="pres">
      <dgm:prSet presAssocID="{8F34B7BD-7881-4C41-921B-F152267674CF}" presName="composite" presStyleCnt="0"/>
      <dgm:spPr/>
    </dgm:pt>
    <dgm:pt modelId="{0D13D7E4-B507-4A7C-8434-D91C3C3D9A8C}" type="pres">
      <dgm:prSet presAssocID="{8F34B7BD-7881-4C41-921B-F152267674CF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6B9D69-2321-41B3-A932-897F9E5BCD7B}" type="pres">
      <dgm:prSet presAssocID="{8F34B7BD-7881-4C41-921B-F152267674CF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6AE6F2-6F40-4F62-AAC9-D73C41E4E17F}" type="pres">
      <dgm:prSet presAssocID="{216AC758-5675-4744-8B1E-B44D707E2DBC}" presName="sp" presStyleCnt="0"/>
      <dgm:spPr/>
    </dgm:pt>
    <dgm:pt modelId="{61F80099-5BD8-4770-8C17-C034AF1E19C8}" type="pres">
      <dgm:prSet presAssocID="{E5DBF2D5-18C8-40D3-814F-C1D7F4885AB3}" presName="composite" presStyleCnt="0"/>
      <dgm:spPr/>
    </dgm:pt>
    <dgm:pt modelId="{A374CF96-4C3B-498A-A206-74BAAC801FB4}" type="pres">
      <dgm:prSet presAssocID="{E5DBF2D5-18C8-40D3-814F-C1D7F4885AB3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DA18A3-DAE6-44AA-9E1F-A70B877A965F}" type="pres">
      <dgm:prSet presAssocID="{E5DBF2D5-18C8-40D3-814F-C1D7F4885AB3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6C9B1F-8AC1-4B92-B586-ED39A4DD433D}" type="pres">
      <dgm:prSet presAssocID="{9015A01B-E95B-4D91-B82B-B45603EC8449}" presName="sp" presStyleCnt="0"/>
      <dgm:spPr/>
    </dgm:pt>
    <dgm:pt modelId="{0DF3C4C9-34BA-4ED4-97AD-387D0463E5B7}" type="pres">
      <dgm:prSet presAssocID="{102BB87F-807F-4828-B43F-61127EA1B545}" presName="composite" presStyleCnt="0"/>
      <dgm:spPr/>
    </dgm:pt>
    <dgm:pt modelId="{F52FAB65-B319-4A0A-963D-51997A04834F}" type="pres">
      <dgm:prSet presAssocID="{102BB87F-807F-4828-B43F-61127EA1B545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FC8F08-B9B4-4992-AB22-18E3ED66CB0F}" type="pres">
      <dgm:prSet presAssocID="{102BB87F-807F-4828-B43F-61127EA1B545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C1DEC6-21D6-4EA6-98C6-423B2542F0E1}" type="pres">
      <dgm:prSet presAssocID="{4500299B-F842-4ED9-A2DA-7D178C009854}" presName="sp" presStyleCnt="0"/>
      <dgm:spPr/>
    </dgm:pt>
    <dgm:pt modelId="{83240381-C3CC-4F82-B739-6F1827492522}" type="pres">
      <dgm:prSet presAssocID="{EF3F30FD-7EA8-420A-9477-27DD22B86674}" presName="composite" presStyleCnt="0"/>
      <dgm:spPr/>
    </dgm:pt>
    <dgm:pt modelId="{4BD1DF9F-9A54-49D0-A39E-B5623E2E057A}" type="pres">
      <dgm:prSet presAssocID="{EF3F30FD-7EA8-420A-9477-27DD22B86674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468C7E-C5D2-4A64-998D-4E2648721A85}" type="pres">
      <dgm:prSet presAssocID="{EF3F30FD-7EA8-420A-9477-27DD22B86674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117C402-283B-4BAE-9393-3C0489B3B19C}" srcId="{EF3F30FD-7EA8-420A-9477-27DD22B86674}" destId="{3FA76E34-9B8E-4D3D-A95B-A27D79E2FC34}" srcOrd="0" destOrd="0" parTransId="{C8711F74-18A7-4D75-80B5-2E7502284865}" sibTransId="{4B37649D-1E8C-4664-BA9B-47DEA35DF7A1}"/>
    <dgm:cxn modelId="{C26C025E-1C06-48FE-BB00-054DAB0AB6E2}" type="presOf" srcId="{0C884D6C-CE30-419E-A8C6-19FAEC77DC86}" destId="{56DA18A3-DAE6-44AA-9E1F-A70B877A965F}" srcOrd="0" destOrd="0" presId="urn:microsoft.com/office/officeart/2005/8/layout/chevron2"/>
    <dgm:cxn modelId="{A8F9E070-F5EC-4EE6-9DE7-D261A4BDBF7B}" srcId="{B93080AB-4664-4F5B-8805-058DD61807D3}" destId="{EF3F30FD-7EA8-420A-9477-27DD22B86674}" srcOrd="3" destOrd="0" parTransId="{BA662C84-6773-46A8-A902-F47766C3F341}" sibTransId="{DACE88C9-3F2C-46C1-858E-15A8CFDEF671}"/>
    <dgm:cxn modelId="{E99D5B61-A24B-4BC0-BFC1-81C33AFC63DB}" type="presOf" srcId="{E5DBF2D5-18C8-40D3-814F-C1D7F4885AB3}" destId="{A374CF96-4C3B-498A-A206-74BAAC801FB4}" srcOrd="0" destOrd="0" presId="urn:microsoft.com/office/officeart/2005/8/layout/chevron2"/>
    <dgm:cxn modelId="{2C2D408C-7D9A-46AF-A863-2B6E9872B928}" type="presOf" srcId="{B8948BE0-591A-4759-BF73-1CD384B3B96C}" destId="{84FC8F08-B9B4-4992-AB22-18E3ED66CB0F}" srcOrd="0" destOrd="0" presId="urn:microsoft.com/office/officeart/2005/8/layout/chevron2"/>
    <dgm:cxn modelId="{0AD00125-696A-4FBA-AD79-9216B9BAEE30}" srcId="{102BB87F-807F-4828-B43F-61127EA1B545}" destId="{B8948BE0-591A-4759-BF73-1CD384B3B96C}" srcOrd="0" destOrd="0" parTransId="{59B25994-0480-4E64-A8C5-F84283861161}" sibTransId="{5900D0C0-4B7C-401F-A723-9C6748667B48}"/>
    <dgm:cxn modelId="{752AF192-2C87-45F3-80DC-73E308C1A76B}" srcId="{B93080AB-4664-4F5B-8805-058DD61807D3}" destId="{8F34B7BD-7881-4C41-921B-F152267674CF}" srcOrd="0" destOrd="0" parTransId="{083A13FD-BCFA-4BE1-9E1E-BE5532A2605E}" sibTransId="{216AC758-5675-4744-8B1E-B44D707E2DBC}"/>
    <dgm:cxn modelId="{73577835-AC6E-4588-AD5A-B3ED434836AD}" srcId="{B93080AB-4664-4F5B-8805-058DD61807D3}" destId="{102BB87F-807F-4828-B43F-61127EA1B545}" srcOrd="2" destOrd="0" parTransId="{8431FEA5-8D55-44AD-94CC-C64C84D937DE}" sibTransId="{4500299B-F842-4ED9-A2DA-7D178C009854}"/>
    <dgm:cxn modelId="{3F99738A-6289-4839-BFC4-238040C181CE}" type="presOf" srcId="{8F34B7BD-7881-4C41-921B-F152267674CF}" destId="{0D13D7E4-B507-4A7C-8434-D91C3C3D9A8C}" srcOrd="0" destOrd="0" presId="urn:microsoft.com/office/officeart/2005/8/layout/chevron2"/>
    <dgm:cxn modelId="{D085DC28-CB39-4D27-B694-11BFDD85AB45}" srcId="{E5DBF2D5-18C8-40D3-814F-C1D7F4885AB3}" destId="{0C884D6C-CE30-419E-A8C6-19FAEC77DC86}" srcOrd="0" destOrd="0" parTransId="{5DE8325B-58DD-4D01-9E90-E9297E438B33}" sibTransId="{BD2C6BAE-6622-47C8-BCDE-56E4E88E00B5}"/>
    <dgm:cxn modelId="{C013E910-F73A-437C-B8FE-6481968C64CF}" type="presOf" srcId="{B93080AB-4664-4F5B-8805-058DD61807D3}" destId="{37925996-B48A-43EA-AFA9-C078DF00CE4F}" srcOrd="0" destOrd="0" presId="urn:microsoft.com/office/officeart/2005/8/layout/chevron2"/>
    <dgm:cxn modelId="{0DCCBC52-E4B4-4310-A813-4BC0F8F26F21}" type="presOf" srcId="{3FA76E34-9B8E-4D3D-A95B-A27D79E2FC34}" destId="{8B468C7E-C5D2-4A64-998D-4E2648721A85}" srcOrd="0" destOrd="0" presId="urn:microsoft.com/office/officeart/2005/8/layout/chevron2"/>
    <dgm:cxn modelId="{4F889097-5E78-4E33-A7BB-82C19525DB8E}" type="presOf" srcId="{102BB87F-807F-4828-B43F-61127EA1B545}" destId="{F52FAB65-B319-4A0A-963D-51997A04834F}" srcOrd="0" destOrd="0" presId="urn:microsoft.com/office/officeart/2005/8/layout/chevron2"/>
    <dgm:cxn modelId="{243BC3DA-E64A-47C3-AD86-8B99426E33DD}" srcId="{8F34B7BD-7881-4C41-921B-F152267674CF}" destId="{B242D103-87A0-42D7-B6F4-2E389E55D28F}" srcOrd="0" destOrd="0" parTransId="{39D15075-5C15-4AFA-B657-C6C309AD1195}" sibTransId="{6BDA7431-715D-4FB3-9695-63139810938D}"/>
    <dgm:cxn modelId="{9A6C21D4-2115-4751-B1DA-B24F5A48CE3C}" srcId="{B93080AB-4664-4F5B-8805-058DD61807D3}" destId="{E5DBF2D5-18C8-40D3-814F-C1D7F4885AB3}" srcOrd="1" destOrd="0" parTransId="{E00047CA-5202-4925-892A-B1995E78324B}" sibTransId="{9015A01B-E95B-4D91-B82B-B45603EC8449}"/>
    <dgm:cxn modelId="{D1E3C77C-5F79-4D49-82B3-39547B91B294}" type="presOf" srcId="{B242D103-87A0-42D7-B6F4-2E389E55D28F}" destId="{686B9D69-2321-41B3-A932-897F9E5BCD7B}" srcOrd="0" destOrd="0" presId="urn:microsoft.com/office/officeart/2005/8/layout/chevron2"/>
    <dgm:cxn modelId="{4681BBC6-96FF-4A59-9CAC-3967FF8DAD86}" type="presOf" srcId="{EF3F30FD-7EA8-420A-9477-27DD22B86674}" destId="{4BD1DF9F-9A54-49D0-A39E-B5623E2E057A}" srcOrd="0" destOrd="0" presId="urn:microsoft.com/office/officeart/2005/8/layout/chevron2"/>
    <dgm:cxn modelId="{2C95CAB9-FB80-443E-8913-BDC767060511}" type="presParOf" srcId="{37925996-B48A-43EA-AFA9-C078DF00CE4F}" destId="{A913320D-D264-4EE9-B413-F20E7B8B6940}" srcOrd="0" destOrd="0" presId="urn:microsoft.com/office/officeart/2005/8/layout/chevron2"/>
    <dgm:cxn modelId="{7FC9F7DF-CA2A-45EA-BA3B-FD737B48931B}" type="presParOf" srcId="{A913320D-D264-4EE9-B413-F20E7B8B6940}" destId="{0D13D7E4-B507-4A7C-8434-D91C3C3D9A8C}" srcOrd="0" destOrd="0" presId="urn:microsoft.com/office/officeart/2005/8/layout/chevron2"/>
    <dgm:cxn modelId="{0BFD58DD-D5A2-40BF-B16B-16055078E289}" type="presParOf" srcId="{A913320D-D264-4EE9-B413-F20E7B8B6940}" destId="{686B9D69-2321-41B3-A932-897F9E5BCD7B}" srcOrd="1" destOrd="0" presId="urn:microsoft.com/office/officeart/2005/8/layout/chevron2"/>
    <dgm:cxn modelId="{C9608A4F-73E6-4037-9DFF-5D6101858A90}" type="presParOf" srcId="{37925996-B48A-43EA-AFA9-C078DF00CE4F}" destId="{006AE6F2-6F40-4F62-AAC9-D73C41E4E17F}" srcOrd="1" destOrd="0" presId="urn:microsoft.com/office/officeart/2005/8/layout/chevron2"/>
    <dgm:cxn modelId="{663A16CC-2321-4BE7-9F80-580EDAE09B3F}" type="presParOf" srcId="{37925996-B48A-43EA-AFA9-C078DF00CE4F}" destId="{61F80099-5BD8-4770-8C17-C034AF1E19C8}" srcOrd="2" destOrd="0" presId="urn:microsoft.com/office/officeart/2005/8/layout/chevron2"/>
    <dgm:cxn modelId="{C2A563D9-F4F1-434F-8EBC-E85751AF1714}" type="presParOf" srcId="{61F80099-5BD8-4770-8C17-C034AF1E19C8}" destId="{A374CF96-4C3B-498A-A206-74BAAC801FB4}" srcOrd="0" destOrd="0" presId="urn:microsoft.com/office/officeart/2005/8/layout/chevron2"/>
    <dgm:cxn modelId="{D82A0FF4-7A89-472A-B2FA-C7FFCD094B21}" type="presParOf" srcId="{61F80099-5BD8-4770-8C17-C034AF1E19C8}" destId="{56DA18A3-DAE6-44AA-9E1F-A70B877A965F}" srcOrd="1" destOrd="0" presId="urn:microsoft.com/office/officeart/2005/8/layout/chevron2"/>
    <dgm:cxn modelId="{4922BED2-A986-4E01-9A19-1882453D4501}" type="presParOf" srcId="{37925996-B48A-43EA-AFA9-C078DF00CE4F}" destId="{656C9B1F-8AC1-4B92-B586-ED39A4DD433D}" srcOrd="3" destOrd="0" presId="urn:microsoft.com/office/officeart/2005/8/layout/chevron2"/>
    <dgm:cxn modelId="{0BBD43E5-E195-4A33-8E9E-087CED8B4A39}" type="presParOf" srcId="{37925996-B48A-43EA-AFA9-C078DF00CE4F}" destId="{0DF3C4C9-34BA-4ED4-97AD-387D0463E5B7}" srcOrd="4" destOrd="0" presId="urn:microsoft.com/office/officeart/2005/8/layout/chevron2"/>
    <dgm:cxn modelId="{D4886BA3-E741-4E7B-A57E-9E1446966401}" type="presParOf" srcId="{0DF3C4C9-34BA-4ED4-97AD-387D0463E5B7}" destId="{F52FAB65-B319-4A0A-963D-51997A04834F}" srcOrd="0" destOrd="0" presId="urn:microsoft.com/office/officeart/2005/8/layout/chevron2"/>
    <dgm:cxn modelId="{7DCEEE2A-8D2F-4517-B1DA-A09D84E03C0C}" type="presParOf" srcId="{0DF3C4C9-34BA-4ED4-97AD-387D0463E5B7}" destId="{84FC8F08-B9B4-4992-AB22-18E3ED66CB0F}" srcOrd="1" destOrd="0" presId="urn:microsoft.com/office/officeart/2005/8/layout/chevron2"/>
    <dgm:cxn modelId="{9AF9CC55-A744-40A4-B28F-830AEBA59909}" type="presParOf" srcId="{37925996-B48A-43EA-AFA9-C078DF00CE4F}" destId="{7DC1DEC6-21D6-4EA6-98C6-423B2542F0E1}" srcOrd="5" destOrd="0" presId="urn:microsoft.com/office/officeart/2005/8/layout/chevron2"/>
    <dgm:cxn modelId="{6F44AB94-456E-46AD-AC35-8A9FA2A47FE5}" type="presParOf" srcId="{37925996-B48A-43EA-AFA9-C078DF00CE4F}" destId="{83240381-C3CC-4F82-B739-6F1827492522}" srcOrd="6" destOrd="0" presId="urn:microsoft.com/office/officeart/2005/8/layout/chevron2"/>
    <dgm:cxn modelId="{5F72F8E1-D5B2-49BB-9648-6F878D8F6A09}" type="presParOf" srcId="{83240381-C3CC-4F82-B739-6F1827492522}" destId="{4BD1DF9F-9A54-49D0-A39E-B5623E2E057A}" srcOrd="0" destOrd="0" presId="urn:microsoft.com/office/officeart/2005/8/layout/chevron2"/>
    <dgm:cxn modelId="{E00E1F2C-B874-4C63-8215-71A8E1AD156B}" type="presParOf" srcId="{83240381-C3CC-4F82-B739-6F1827492522}" destId="{8B468C7E-C5D2-4A64-998D-4E2648721A8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B0A28FB-99E6-424B-8D43-D3BD7DA9A73D}" type="doc">
      <dgm:prSet loTypeId="urn:microsoft.com/office/officeart/2005/8/layout/pyramid2" loCatId="list" qsTypeId="urn:microsoft.com/office/officeart/2005/8/quickstyle/3d4" qsCatId="3D" csTypeId="urn:microsoft.com/office/officeart/2005/8/colors/accent1_2" csCatId="accent1" phldr="1"/>
      <dgm:spPr/>
    </dgm:pt>
    <dgm:pt modelId="{83D01315-BED8-400C-B9F2-EE5962A55377}">
      <dgm:prSet phldrT="[Текст]" custT="1"/>
      <dgm:spPr/>
      <dgm:t>
        <a:bodyPr/>
        <a:lstStyle/>
        <a:p>
          <a:r>
            <a:rPr lang="ru-RU" sz="1600" dirty="0" smtClean="0"/>
            <a:t>Обусловленные воздействием физических факторов производственной среды (вибрационная болезнь, поражения, вызванные шумом, излучением, высокими и низкими температурами внешней среды)</a:t>
          </a:r>
          <a:endParaRPr lang="ru-RU" sz="1600" dirty="0"/>
        </a:p>
      </dgm:t>
    </dgm:pt>
    <dgm:pt modelId="{0C8428E7-1BA7-41E8-9AB1-54573E6C92C8}" type="parTrans" cxnId="{0DC99A87-E04B-406C-B952-D2FD15595A0D}">
      <dgm:prSet/>
      <dgm:spPr/>
      <dgm:t>
        <a:bodyPr/>
        <a:lstStyle/>
        <a:p>
          <a:endParaRPr lang="ru-RU"/>
        </a:p>
      </dgm:t>
    </dgm:pt>
    <dgm:pt modelId="{3AB47687-FA70-4E60-8545-5F7D4E59BC00}" type="sibTrans" cxnId="{0DC99A87-E04B-406C-B952-D2FD15595A0D}">
      <dgm:prSet/>
      <dgm:spPr/>
      <dgm:t>
        <a:bodyPr/>
        <a:lstStyle/>
        <a:p>
          <a:endParaRPr lang="ru-RU"/>
        </a:p>
      </dgm:t>
    </dgm:pt>
    <dgm:pt modelId="{CAE2E20D-0ED3-4DAA-B48D-F8995DC5D693}">
      <dgm:prSet phldrT="[Текст]" custT="1"/>
      <dgm:spPr/>
      <dgm:t>
        <a:bodyPr/>
        <a:lstStyle/>
        <a:p>
          <a:r>
            <a:rPr lang="ru-RU" sz="1600" dirty="0" smtClean="0"/>
            <a:t>Обусловленные воздействием химических факторов (отравления и прочие интоксикации)</a:t>
          </a:r>
          <a:endParaRPr lang="ru-RU" sz="1600" dirty="0"/>
        </a:p>
      </dgm:t>
    </dgm:pt>
    <dgm:pt modelId="{AAAF1343-82FD-4CB0-A617-F063AE49673B}" type="parTrans" cxnId="{26856F4C-5A42-4DAC-B8B8-4B8C964D661A}">
      <dgm:prSet/>
      <dgm:spPr/>
      <dgm:t>
        <a:bodyPr/>
        <a:lstStyle/>
        <a:p>
          <a:endParaRPr lang="ru-RU"/>
        </a:p>
      </dgm:t>
    </dgm:pt>
    <dgm:pt modelId="{74D09B60-4BD3-4E20-A1AA-2F63EFA676B7}" type="sibTrans" cxnId="{26856F4C-5A42-4DAC-B8B8-4B8C964D661A}">
      <dgm:prSet/>
      <dgm:spPr/>
      <dgm:t>
        <a:bodyPr/>
        <a:lstStyle/>
        <a:p>
          <a:endParaRPr lang="ru-RU"/>
        </a:p>
      </dgm:t>
    </dgm:pt>
    <dgm:pt modelId="{68641056-EAC8-4D51-B081-453FF568C0A6}">
      <dgm:prSet phldrT="[Текст]" custT="1"/>
      <dgm:spPr/>
      <dgm:t>
        <a:bodyPr/>
        <a:lstStyle/>
        <a:p>
          <a:r>
            <a:rPr lang="ru-RU" sz="1600" dirty="0" smtClean="0"/>
            <a:t>Обусловленные воздействием биологических факторов</a:t>
          </a:r>
          <a:endParaRPr lang="ru-RU" sz="1600" dirty="0"/>
        </a:p>
      </dgm:t>
    </dgm:pt>
    <dgm:pt modelId="{11465A10-5DD8-4C27-9F34-B3684013D61A}" type="parTrans" cxnId="{7D821644-BC31-41D8-B6C5-3EBBE878C918}">
      <dgm:prSet/>
      <dgm:spPr/>
      <dgm:t>
        <a:bodyPr/>
        <a:lstStyle/>
        <a:p>
          <a:endParaRPr lang="ru-RU"/>
        </a:p>
      </dgm:t>
    </dgm:pt>
    <dgm:pt modelId="{3566FFAB-92D8-4AB4-93EA-1998F5EB7290}" type="sibTrans" cxnId="{7D821644-BC31-41D8-B6C5-3EBBE878C918}">
      <dgm:prSet/>
      <dgm:spPr/>
      <dgm:t>
        <a:bodyPr/>
        <a:lstStyle/>
        <a:p>
          <a:endParaRPr lang="ru-RU"/>
        </a:p>
      </dgm:t>
    </dgm:pt>
    <dgm:pt modelId="{A680A32C-C301-41A5-A7FD-9146441813E2}">
      <dgm:prSet custT="1"/>
      <dgm:spPr/>
      <dgm:t>
        <a:bodyPr/>
        <a:lstStyle/>
        <a:p>
          <a:r>
            <a:rPr lang="ru-RU" sz="1600" dirty="0" smtClean="0"/>
            <a:t>Обусловленные воздействием пыли (пневмокониозы и пылевой бронхит)</a:t>
          </a:r>
          <a:endParaRPr lang="ru-RU" sz="1600" dirty="0"/>
        </a:p>
      </dgm:t>
    </dgm:pt>
    <dgm:pt modelId="{6EF3F7EB-BF42-4ED2-A0ED-E456B21AE1E4}" type="parTrans" cxnId="{DBBB3B8F-7BAE-486E-B0B9-37BF0554E554}">
      <dgm:prSet/>
      <dgm:spPr/>
      <dgm:t>
        <a:bodyPr/>
        <a:lstStyle/>
        <a:p>
          <a:endParaRPr lang="ru-RU"/>
        </a:p>
      </dgm:t>
    </dgm:pt>
    <dgm:pt modelId="{A346F260-0349-4A9D-8F32-CB1315E35E2B}" type="sibTrans" cxnId="{DBBB3B8F-7BAE-486E-B0B9-37BF0554E554}">
      <dgm:prSet/>
      <dgm:spPr/>
      <dgm:t>
        <a:bodyPr/>
        <a:lstStyle/>
        <a:p>
          <a:endParaRPr lang="ru-RU"/>
        </a:p>
      </dgm:t>
    </dgm:pt>
    <dgm:pt modelId="{D108A513-D987-4EED-9C42-A98354C971F2}" type="pres">
      <dgm:prSet presAssocID="{AB0A28FB-99E6-424B-8D43-D3BD7DA9A73D}" presName="compositeShape" presStyleCnt="0">
        <dgm:presLayoutVars>
          <dgm:dir/>
          <dgm:resizeHandles/>
        </dgm:presLayoutVars>
      </dgm:prSet>
      <dgm:spPr/>
    </dgm:pt>
    <dgm:pt modelId="{0A432F34-E634-49EB-AE9E-A264D288375C}" type="pres">
      <dgm:prSet presAssocID="{AB0A28FB-99E6-424B-8D43-D3BD7DA9A73D}" presName="pyramid" presStyleLbl="node1" presStyleIdx="0" presStyleCnt="1" custScaleX="140000" custLinFactNeighborX="1152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</dgm:pt>
    <dgm:pt modelId="{AFA3CAC6-2DEE-496B-80A1-A55175138D5B}" type="pres">
      <dgm:prSet presAssocID="{AB0A28FB-99E6-424B-8D43-D3BD7DA9A73D}" presName="theList" presStyleCnt="0"/>
      <dgm:spPr/>
    </dgm:pt>
    <dgm:pt modelId="{2149BBE2-21FB-4603-84C1-55B8634BACF2}" type="pres">
      <dgm:prSet presAssocID="{A680A32C-C301-41A5-A7FD-9146441813E2}" presName="aNode" presStyleLbl="fgAcc1" presStyleIdx="0" presStyleCnt="4" custScaleX="234444" custLinFactNeighborX="-143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FD484D-D075-4D27-8971-0AD2FC5000F1}" type="pres">
      <dgm:prSet presAssocID="{A680A32C-C301-41A5-A7FD-9146441813E2}" presName="aSpace" presStyleCnt="0"/>
      <dgm:spPr/>
    </dgm:pt>
    <dgm:pt modelId="{3744ECA4-ADCF-436C-A0C7-34C81AA25872}" type="pres">
      <dgm:prSet presAssocID="{83D01315-BED8-400C-B9F2-EE5962A55377}" presName="aNode" presStyleLbl="fgAcc1" presStyleIdx="1" presStyleCnt="4" custScaleX="234444" custLinFactNeighborX="-143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D0EA14-1782-4A07-BF68-90C9E7722B39}" type="pres">
      <dgm:prSet presAssocID="{83D01315-BED8-400C-B9F2-EE5962A55377}" presName="aSpace" presStyleCnt="0"/>
      <dgm:spPr/>
    </dgm:pt>
    <dgm:pt modelId="{1306062B-FFE3-4A18-8D8C-474EF560E39E}" type="pres">
      <dgm:prSet presAssocID="{CAE2E20D-0ED3-4DAA-B48D-F8995DC5D693}" presName="aNode" presStyleLbl="fgAcc1" presStyleIdx="2" presStyleCnt="4" custScaleX="234444" custLinFactNeighborX="-143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A31B77-7A72-4D22-BD3D-8460AF3C8CCD}" type="pres">
      <dgm:prSet presAssocID="{CAE2E20D-0ED3-4DAA-B48D-F8995DC5D693}" presName="aSpace" presStyleCnt="0"/>
      <dgm:spPr/>
    </dgm:pt>
    <dgm:pt modelId="{F905CB2F-01EF-49EE-8E72-7259ADA3C1A7}" type="pres">
      <dgm:prSet presAssocID="{68641056-EAC8-4D51-B081-453FF568C0A6}" presName="aNode" presStyleLbl="fgAcc1" presStyleIdx="3" presStyleCnt="4" custScaleX="234444" custLinFactNeighborX="-143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84A742-A275-4B6B-B2BC-85DB352672ED}" type="pres">
      <dgm:prSet presAssocID="{68641056-EAC8-4D51-B081-453FF568C0A6}" presName="aSpace" presStyleCnt="0"/>
      <dgm:spPr/>
    </dgm:pt>
  </dgm:ptLst>
  <dgm:cxnLst>
    <dgm:cxn modelId="{DBBB3B8F-7BAE-486E-B0B9-37BF0554E554}" srcId="{AB0A28FB-99E6-424B-8D43-D3BD7DA9A73D}" destId="{A680A32C-C301-41A5-A7FD-9146441813E2}" srcOrd="0" destOrd="0" parTransId="{6EF3F7EB-BF42-4ED2-A0ED-E456B21AE1E4}" sibTransId="{A346F260-0349-4A9D-8F32-CB1315E35E2B}"/>
    <dgm:cxn modelId="{0DC99A87-E04B-406C-B952-D2FD15595A0D}" srcId="{AB0A28FB-99E6-424B-8D43-D3BD7DA9A73D}" destId="{83D01315-BED8-400C-B9F2-EE5962A55377}" srcOrd="1" destOrd="0" parTransId="{0C8428E7-1BA7-41E8-9AB1-54573E6C92C8}" sibTransId="{3AB47687-FA70-4E60-8545-5F7D4E59BC00}"/>
    <dgm:cxn modelId="{7A3A30A7-A83D-451A-911B-C855F18444CE}" type="presOf" srcId="{83D01315-BED8-400C-B9F2-EE5962A55377}" destId="{3744ECA4-ADCF-436C-A0C7-34C81AA25872}" srcOrd="0" destOrd="0" presId="urn:microsoft.com/office/officeart/2005/8/layout/pyramid2"/>
    <dgm:cxn modelId="{7D821644-BC31-41D8-B6C5-3EBBE878C918}" srcId="{AB0A28FB-99E6-424B-8D43-D3BD7DA9A73D}" destId="{68641056-EAC8-4D51-B081-453FF568C0A6}" srcOrd="3" destOrd="0" parTransId="{11465A10-5DD8-4C27-9F34-B3684013D61A}" sibTransId="{3566FFAB-92D8-4AB4-93EA-1998F5EB7290}"/>
    <dgm:cxn modelId="{73B7D84F-375D-452E-85E4-F613DE00F7AD}" type="presOf" srcId="{AB0A28FB-99E6-424B-8D43-D3BD7DA9A73D}" destId="{D108A513-D987-4EED-9C42-A98354C971F2}" srcOrd="0" destOrd="0" presId="urn:microsoft.com/office/officeart/2005/8/layout/pyramid2"/>
    <dgm:cxn modelId="{05268964-A72A-4FD7-893D-B8B8F7727E99}" type="presOf" srcId="{CAE2E20D-0ED3-4DAA-B48D-F8995DC5D693}" destId="{1306062B-FFE3-4A18-8D8C-474EF560E39E}" srcOrd="0" destOrd="0" presId="urn:microsoft.com/office/officeart/2005/8/layout/pyramid2"/>
    <dgm:cxn modelId="{5BC2DDFF-EF0A-4001-9FF9-4AE1F212B9DA}" type="presOf" srcId="{68641056-EAC8-4D51-B081-453FF568C0A6}" destId="{F905CB2F-01EF-49EE-8E72-7259ADA3C1A7}" srcOrd="0" destOrd="0" presId="urn:microsoft.com/office/officeart/2005/8/layout/pyramid2"/>
    <dgm:cxn modelId="{26856F4C-5A42-4DAC-B8B8-4B8C964D661A}" srcId="{AB0A28FB-99E6-424B-8D43-D3BD7DA9A73D}" destId="{CAE2E20D-0ED3-4DAA-B48D-F8995DC5D693}" srcOrd="2" destOrd="0" parTransId="{AAAF1343-82FD-4CB0-A617-F063AE49673B}" sibTransId="{74D09B60-4BD3-4E20-A1AA-2F63EFA676B7}"/>
    <dgm:cxn modelId="{4EC35F4B-1328-44DE-A005-6C2E177BA0C3}" type="presOf" srcId="{A680A32C-C301-41A5-A7FD-9146441813E2}" destId="{2149BBE2-21FB-4603-84C1-55B8634BACF2}" srcOrd="0" destOrd="0" presId="urn:microsoft.com/office/officeart/2005/8/layout/pyramid2"/>
    <dgm:cxn modelId="{EFD64C7C-24D8-4C53-9811-1D64AFCFE076}" type="presParOf" srcId="{D108A513-D987-4EED-9C42-A98354C971F2}" destId="{0A432F34-E634-49EB-AE9E-A264D288375C}" srcOrd="0" destOrd="0" presId="urn:microsoft.com/office/officeart/2005/8/layout/pyramid2"/>
    <dgm:cxn modelId="{4461EDBF-E65A-40FC-BE1E-6E64F1429EB3}" type="presParOf" srcId="{D108A513-D987-4EED-9C42-A98354C971F2}" destId="{AFA3CAC6-2DEE-496B-80A1-A55175138D5B}" srcOrd="1" destOrd="0" presId="urn:microsoft.com/office/officeart/2005/8/layout/pyramid2"/>
    <dgm:cxn modelId="{F7E1C875-0577-4104-B93B-3183A6D6BE59}" type="presParOf" srcId="{AFA3CAC6-2DEE-496B-80A1-A55175138D5B}" destId="{2149BBE2-21FB-4603-84C1-55B8634BACF2}" srcOrd="0" destOrd="0" presId="urn:microsoft.com/office/officeart/2005/8/layout/pyramid2"/>
    <dgm:cxn modelId="{E30FF00C-F8A9-4637-BD17-649FBC89EB3C}" type="presParOf" srcId="{AFA3CAC6-2DEE-496B-80A1-A55175138D5B}" destId="{F6FD484D-D075-4D27-8971-0AD2FC5000F1}" srcOrd="1" destOrd="0" presId="urn:microsoft.com/office/officeart/2005/8/layout/pyramid2"/>
    <dgm:cxn modelId="{7785C76F-5D08-4146-8901-A54D9D329E78}" type="presParOf" srcId="{AFA3CAC6-2DEE-496B-80A1-A55175138D5B}" destId="{3744ECA4-ADCF-436C-A0C7-34C81AA25872}" srcOrd="2" destOrd="0" presId="urn:microsoft.com/office/officeart/2005/8/layout/pyramid2"/>
    <dgm:cxn modelId="{F850EF05-BEE4-4E7F-ABD9-4D11A3555BCB}" type="presParOf" srcId="{AFA3CAC6-2DEE-496B-80A1-A55175138D5B}" destId="{4ED0EA14-1782-4A07-BF68-90C9E7722B39}" srcOrd="3" destOrd="0" presId="urn:microsoft.com/office/officeart/2005/8/layout/pyramid2"/>
    <dgm:cxn modelId="{5E86B701-F578-4B7F-8169-ABE48E2AF042}" type="presParOf" srcId="{AFA3CAC6-2DEE-496B-80A1-A55175138D5B}" destId="{1306062B-FFE3-4A18-8D8C-474EF560E39E}" srcOrd="4" destOrd="0" presId="urn:microsoft.com/office/officeart/2005/8/layout/pyramid2"/>
    <dgm:cxn modelId="{D25D18CF-E345-430E-BDDE-7E307C041254}" type="presParOf" srcId="{AFA3CAC6-2DEE-496B-80A1-A55175138D5B}" destId="{05A31B77-7A72-4D22-BD3D-8460AF3C8CCD}" srcOrd="5" destOrd="0" presId="urn:microsoft.com/office/officeart/2005/8/layout/pyramid2"/>
    <dgm:cxn modelId="{148A7158-A789-4ADB-B6A0-B06675C203CB}" type="presParOf" srcId="{AFA3CAC6-2DEE-496B-80A1-A55175138D5B}" destId="{F905CB2F-01EF-49EE-8E72-7259ADA3C1A7}" srcOrd="6" destOrd="0" presId="urn:microsoft.com/office/officeart/2005/8/layout/pyramid2"/>
    <dgm:cxn modelId="{150D5FE6-0A40-434B-BC90-8D76761243EB}" type="presParOf" srcId="{AFA3CAC6-2DEE-496B-80A1-A55175138D5B}" destId="{9784A742-A275-4B6B-B2BC-85DB352672ED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93BD9D2-E183-4B15-A67E-A097DC9EA420}" type="doc">
      <dgm:prSet loTypeId="urn:microsoft.com/office/officeart/2005/8/layout/hList6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2599958-D9A2-4AD7-B801-816300BA9C0B}">
      <dgm:prSet phldrT="[Текст]" custT="1"/>
      <dgm:spPr>
        <a:solidFill>
          <a:schemeClr val="bg1">
            <a:lumMod val="95000"/>
            <a:lumOff val="5000"/>
          </a:schemeClr>
        </a:solidFill>
      </dgm:spPr>
      <dgm:t>
        <a:bodyPr/>
        <a:lstStyle/>
        <a:p>
          <a:r>
            <a:rPr lang="ru-RU" sz="1400" dirty="0" smtClean="0"/>
            <a:t>Одышка</a:t>
          </a:r>
          <a:endParaRPr lang="ru-RU" sz="1400" dirty="0"/>
        </a:p>
      </dgm:t>
    </dgm:pt>
    <dgm:pt modelId="{17A0D29E-C0D0-48AD-86BD-CEB8E9455D6A}" type="parTrans" cxnId="{F12B6DE3-50DB-48C6-A97A-B28E85DBDDE0}">
      <dgm:prSet/>
      <dgm:spPr/>
      <dgm:t>
        <a:bodyPr/>
        <a:lstStyle/>
        <a:p>
          <a:endParaRPr lang="ru-RU"/>
        </a:p>
      </dgm:t>
    </dgm:pt>
    <dgm:pt modelId="{1B8066DA-5414-499C-9321-5FE3B6E4269F}" type="sibTrans" cxnId="{F12B6DE3-50DB-48C6-A97A-B28E85DBDDE0}">
      <dgm:prSet/>
      <dgm:spPr/>
      <dgm:t>
        <a:bodyPr/>
        <a:lstStyle/>
        <a:p>
          <a:endParaRPr lang="ru-RU"/>
        </a:p>
      </dgm:t>
    </dgm:pt>
    <dgm:pt modelId="{1468BB3C-3971-4363-8BD8-248C9A7E37DF}">
      <dgm:prSet phldrT="[Текст]" custT="1"/>
      <dgm:spPr>
        <a:solidFill>
          <a:schemeClr val="bg1">
            <a:lumMod val="95000"/>
            <a:lumOff val="5000"/>
          </a:schemeClr>
        </a:solidFill>
      </dgm:spPr>
      <dgm:t>
        <a:bodyPr/>
        <a:lstStyle/>
        <a:p>
          <a:r>
            <a:rPr lang="ru-RU" sz="1400" dirty="0" smtClean="0"/>
            <a:t>Сухой кашель по утрам</a:t>
          </a:r>
          <a:endParaRPr lang="ru-RU" sz="1400" dirty="0"/>
        </a:p>
      </dgm:t>
    </dgm:pt>
    <dgm:pt modelId="{27A716A9-E211-474C-9F08-E395320C33FB}" type="parTrans" cxnId="{9F114194-1391-4EF1-BD93-113649289689}">
      <dgm:prSet/>
      <dgm:spPr/>
      <dgm:t>
        <a:bodyPr/>
        <a:lstStyle/>
        <a:p>
          <a:endParaRPr lang="ru-RU"/>
        </a:p>
      </dgm:t>
    </dgm:pt>
    <dgm:pt modelId="{FB412204-50F2-4AA4-9F92-5EB5A3FA0E8B}" type="sibTrans" cxnId="{9F114194-1391-4EF1-BD93-113649289689}">
      <dgm:prSet/>
      <dgm:spPr/>
      <dgm:t>
        <a:bodyPr/>
        <a:lstStyle/>
        <a:p>
          <a:endParaRPr lang="ru-RU"/>
        </a:p>
      </dgm:t>
    </dgm:pt>
    <dgm:pt modelId="{45FD56FD-B409-49B7-8973-B32704AB23EB}">
      <dgm:prSet phldrT="[Текст]" custT="1"/>
      <dgm:spPr>
        <a:solidFill>
          <a:schemeClr val="bg1">
            <a:lumMod val="95000"/>
            <a:lumOff val="5000"/>
          </a:schemeClr>
        </a:solidFill>
      </dgm:spPr>
      <dgm:t>
        <a:bodyPr/>
        <a:lstStyle/>
        <a:p>
          <a:r>
            <a:rPr lang="ru-RU" sz="1400" dirty="0" smtClean="0"/>
            <a:t>Определяются единичные сухие хрипы в легких на фоне ослабленного дыхания</a:t>
          </a:r>
          <a:endParaRPr lang="ru-RU" sz="1400" dirty="0"/>
        </a:p>
      </dgm:t>
    </dgm:pt>
    <dgm:pt modelId="{BBE8B1F6-DE73-4A87-B25E-2453AFC76053}" type="parTrans" cxnId="{95526149-E91E-4834-999D-3AE56B9C6C44}">
      <dgm:prSet/>
      <dgm:spPr/>
      <dgm:t>
        <a:bodyPr/>
        <a:lstStyle/>
        <a:p>
          <a:endParaRPr lang="ru-RU"/>
        </a:p>
      </dgm:t>
    </dgm:pt>
    <dgm:pt modelId="{CF5C6647-D8CD-4FEA-94BC-C3608524E451}" type="sibTrans" cxnId="{95526149-E91E-4834-999D-3AE56B9C6C44}">
      <dgm:prSet/>
      <dgm:spPr/>
      <dgm:t>
        <a:bodyPr/>
        <a:lstStyle/>
        <a:p>
          <a:endParaRPr lang="ru-RU"/>
        </a:p>
      </dgm:t>
    </dgm:pt>
    <dgm:pt modelId="{A9D4CFD7-BB6C-4792-AC33-A01E16141829}">
      <dgm:prSet custT="1"/>
      <dgm:spPr>
        <a:solidFill>
          <a:schemeClr val="bg1">
            <a:lumMod val="95000"/>
            <a:lumOff val="5000"/>
          </a:schemeClr>
        </a:solidFill>
      </dgm:spPr>
      <dgm:t>
        <a:bodyPr/>
        <a:lstStyle/>
        <a:p>
          <a:r>
            <a:rPr lang="ru-RU" sz="1400" dirty="0" smtClean="0"/>
            <a:t>Боли в грудной клетке</a:t>
          </a:r>
          <a:endParaRPr lang="ru-RU" sz="1400" dirty="0"/>
        </a:p>
      </dgm:t>
    </dgm:pt>
    <dgm:pt modelId="{1C8802E0-5334-4E6B-BB69-1373C7B1AC47}" type="parTrans" cxnId="{B1DCD306-495C-411E-81A3-CC5CB3C31752}">
      <dgm:prSet/>
      <dgm:spPr/>
      <dgm:t>
        <a:bodyPr/>
        <a:lstStyle/>
        <a:p>
          <a:endParaRPr lang="ru-RU"/>
        </a:p>
      </dgm:t>
    </dgm:pt>
    <dgm:pt modelId="{C651BB6C-1798-4881-96C1-6D36F598861B}" type="sibTrans" cxnId="{B1DCD306-495C-411E-81A3-CC5CB3C31752}">
      <dgm:prSet/>
      <dgm:spPr/>
      <dgm:t>
        <a:bodyPr/>
        <a:lstStyle/>
        <a:p>
          <a:endParaRPr lang="ru-RU"/>
        </a:p>
      </dgm:t>
    </dgm:pt>
    <dgm:pt modelId="{9CC44786-4859-4D30-855A-F19671B2C2CB}" type="pres">
      <dgm:prSet presAssocID="{A93BD9D2-E183-4B15-A67E-A097DC9EA42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3CC1923-14FF-4B0D-8299-FDAADD887A82}" type="pres">
      <dgm:prSet presAssocID="{52599958-D9A2-4AD7-B801-816300BA9C0B}" presName="node" presStyleLbl="node1" presStyleIdx="0" presStyleCnt="4" custLinFactNeighborY="48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A8B969-DF8E-4B8E-A79E-C2184872BE53}" type="pres">
      <dgm:prSet presAssocID="{1B8066DA-5414-499C-9321-5FE3B6E4269F}" presName="sibTrans" presStyleCnt="0"/>
      <dgm:spPr/>
    </dgm:pt>
    <dgm:pt modelId="{E8CA21AC-9F42-4BAB-A7E0-F79FC8DA46B6}" type="pres">
      <dgm:prSet presAssocID="{1468BB3C-3971-4363-8BD8-248C9A7E37DF}" presName="node" presStyleLbl="node1" presStyleIdx="1" presStyleCnt="4" custLinFactNeighborY="48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6880A6-7694-4946-A212-08AE96C0C4DB}" type="pres">
      <dgm:prSet presAssocID="{FB412204-50F2-4AA4-9F92-5EB5A3FA0E8B}" presName="sibTrans" presStyleCnt="0"/>
      <dgm:spPr/>
    </dgm:pt>
    <dgm:pt modelId="{B3431A67-6B41-4826-B0EB-1E02BC1554A1}" type="pres">
      <dgm:prSet presAssocID="{A9D4CFD7-BB6C-4792-AC33-A01E16141829}" presName="node" presStyleLbl="node1" presStyleIdx="2" presStyleCnt="4" custLinFactNeighborY="48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D754D1-5246-4E75-9A82-2ED5492D58BF}" type="pres">
      <dgm:prSet presAssocID="{C651BB6C-1798-4881-96C1-6D36F598861B}" presName="sibTrans" presStyleCnt="0"/>
      <dgm:spPr/>
    </dgm:pt>
    <dgm:pt modelId="{5DB0BFEA-D03B-4CD1-BA62-1427411E0479}" type="pres">
      <dgm:prSet presAssocID="{45FD56FD-B409-49B7-8973-B32704AB23EB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B5410C1-B757-4977-BC6A-DAFDAF42DA1C}" type="presOf" srcId="{1468BB3C-3971-4363-8BD8-248C9A7E37DF}" destId="{E8CA21AC-9F42-4BAB-A7E0-F79FC8DA46B6}" srcOrd="0" destOrd="0" presId="urn:microsoft.com/office/officeart/2005/8/layout/hList6"/>
    <dgm:cxn modelId="{DD79E1D2-BD5C-423E-AB5F-3DA6C13BD993}" type="presOf" srcId="{52599958-D9A2-4AD7-B801-816300BA9C0B}" destId="{B3CC1923-14FF-4B0D-8299-FDAADD887A82}" srcOrd="0" destOrd="0" presId="urn:microsoft.com/office/officeart/2005/8/layout/hList6"/>
    <dgm:cxn modelId="{9F114194-1391-4EF1-BD93-113649289689}" srcId="{A93BD9D2-E183-4B15-A67E-A097DC9EA420}" destId="{1468BB3C-3971-4363-8BD8-248C9A7E37DF}" srcOrd="1" destOrd="0" parTransId="{27A716A9-E211-474C-9F08-E395320C33FB}" sibTransId="{FB412204-50F2-4AA4-9F92-5EB5A3FA0E8B}"/>
    <dgm:cxn modelId="{A8D0029D-1B62-4902-ABA5-57138D564086}" type="presOf" srcId="{45FD56FD-B409-49B7-8973-B32704AB23EB}" destId="{5DB0BFEA-D03B-4CD1-BA62-1427411E0479}" srcOrd="0" destOrd="0" presId="urn:microsoft.com/office/officeart/2005/8/layout/hList6"/>
    <dgm:cxn modelId="{95526149-E91E-4834-999D-3AE56B9C6C44}" srcId="{A93BD9D2-E183-4B15-A67E-A097DC9EA420}" destId="{45FD56FD-B409-49B7-8973-B32704AB23EB}" srcOrd="3" destOrd="0" parTransId="{BBE8B1F6-DE73-4A87-B25E-2453AFC76053}" sibTransId="{CF5C6647-D8CD-4FEA-94BC-C3608524E451}"/>
    <dgm:cxn modelId="{F12B6DE3-50DB-48C6-A97A-B28E85DBDDE0}" srcId="{A93BD9D2-E183-4B15-A67E-A097DC9EA420}" destId="{52599958-D9A2-4AD7-B801-816300BA9C0B}" srcOrd="0" destOrd="0" parTransId="{17A0D29E-C0D0-48AD-86BD-CEB8E9455D6A}" sibTransId="{1B8066DA-5414-499C-9321-5FE3B6E4269F}"/>
    <dgm:cxn modelId="{E4F7E194-F702-4D2C-B802-B9C2EF2D18E1}" type="presOf" srcId="{A93BD9D2-E183-4B15-A67E-A097DC9EA420}" destId="{9CC44786-4859-4D30-855A-F19671B2C2CB}" srcOrd="0" destOrd="0" presId="urn:microsoft.com/office/officeart/2005/8/layout/hList6"/>
    <dgm:cxn modelId="{B1DCD306-495C-411E-81A3-CC5CB3C31752}" srcId="{A93BD9D2-E183-4B15-A67E-A097DC9EA420}" destId="{A9D4CFD7-BB6C-4792-AC33-A01E16141829}" srcOrd="2" destOrd="0" parTransId="{1C8802E0-5334-4E6B-BB69-1373C7B1AC47}" sibTransId="{C651BB6C-1798-4881-96C1-6D36F598861B}"/>
    <dgm:cxn modelId="{DB656058-9DB7-46A8-80EB-20E633B71FF1}" type="presOf" srcId="{A9D4CFD7-BB6C-4792-AC33-A01E16141829}" destId="{B3431A67-6B41-4826-B0EB-1E02BC1554A1}" srcOrd="0" destOrd="0" presId="urn:microsoft.com/office/officeart/2005/8/layout/hList6"/>
    <dgm:cxn modelId="{E527228D-D6B3-4F18-BD17-A87A647255EE}" type="presParOf" srcId="{9CC44786-4859-4D30-855A-F19671B2C2CB}" destId="{B3CC1923-14FF-4B0D-8299-FDAADD887A82}" srcOrd="0" destOrd="0" presId="urn:microsoft.com/office/officeart/2005/8/layout/hList6"/>
    <dgm:cxn modelId="{1B4EFB81-D645-49D0-A061-F63A86BB4C72}" type="presParOf" srcId="{9CC44786-4859-4D30-855A-F19671B2C2CB}" destId="{AEA8B969-DF8E-4B8E-A79E-C2184872BE53}" srcOrd="1" destOrd="0" presId="urn:microsoft.com/office/officeart/2005/8/layout/hList6"/>
    <dgm:cxn modelId="{AD053D04-44EB-42EE-B448-06C4AB0F0825}" type="presParOf" srcId="{9CC44786-4859-4D30-855A-F19671B2C2CB}" destId="{E8CA21AC-9F42-4BAB-A7E0-F79FC8DA46B6}" srcOrd="2" destOrd="0" presId="urn:microsoft.com/office/officeart/2005/8/layout/hList6"/>
    <dgm:cxn modelId="{B2AE1CEB-FF64-47B8-B82C-CE9942B55512}" type="presParOf" srcId="{9CC44786-4859-4D30-855A-F19671B2C2CB}" destId="{666880A6-7694-4946-A212-08AE96C0C4DB}" srcOrd="3" destOrd="0" presId="urn:microsoft.com/office/officeart/2005/8/layout/hList6"/>
    <dgm:cxn modelId="{89D23A34-4D91-499C-9F06-CD4852C6DAF5}" type="presParOf" srcId="{9CC44786-4859-4D30-855A-F19671B2C2CB}" destId="{B3431A67-6B41-4826-B0EB-1E02BC1554A1}" srcOrd="4" destOrd="0" presId="urn:microsoft.com/office/officeart/2005/8/layout/hList6"/>
    <dgm:cxn modelId="{DF7AB7AC-978F-493B-B8B7-7569D3D6B759}" type="presParOf" srcId="{9CC44786-4859-4D30-855A-F19671B2C2CB}" destId="{0FD754D1-5246-4E75-9A82-2ED5492D58BF}" srcOrd="5" destOrd="0" presId="urn:microsoft.com/office/officeart/2005/8/layout/hList6"/>
    <dgm:cxn modelId="{64698672-1430-4DC1-9B19-6071EA89C440}" type="presParOf" srcId="{9CC44786-4859-4D30-855A-F19671B2C2CB}" destId="{5DB0BFEA-D03B-4CD1-BA62-1427411E0479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20DAD7D-DC56-4741-BB1C-D28454F8CFAD}" type="doc">
      <dgm:prSet loTypeId="urn:microsoft.com/office/officeart/2005/8/layout/chevron1" loCatId="process" qsTypeId="urn:microsoft.com/office/officeart/2005/8/quickstyle/3d4" qsCatId="3D" csTypeId="urn:microsoft.com/office/officeart/2005/8/colors/accent1_2" csCatId="accent1" phldr="1"/>
      <dgm:spPr/>
    </dgm:pt>
    <dgm:pt modelId="{EFEE9435-23D3-4D27-B89D-537D983F8EC9}">
      <dgm:prSet phldrT="[Текст]" custT="1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ru-RU" sz="1400" dirty="0" smtClean="0"/>
            <a:t>Жесткое дыхание</a:t>
          </a:r>
          <a:endParaRPr lang="ru-RU" sz="1400" dirty="0"/>
        </a:p>
      </dgm:t>
    </dgm:pt>
    <dgm:pt modelId="{FA29C111-7A7B-4740-89CA-32586E76EC1E}" type="parTrans" cxnId="{06A3A8AA-1512-46BF-85A9-33A359CA9F5F}">
      <dgm:prSet/>
      <dgm:spPr/>
      <dgm:t>
        <a:bodyPr/>
        <a:lstStyle/>
        <a:p>
          <a:endParaRPr lang="ru-RU"/>
        </a:p>
      </dgm:t>
    </dgm:pt>
    <dgm:pt modelId="{5C71C371-9076-43C0-85F8-5F7109303A23}" type="sibTrans" cxnId="{06A3A8AA-1512-46BF-85A9-33A359CA9F5F}">
      <dgm:prSet/>
      <dgm:spPr/>
      <dgm:t>
        <a:bodyPr/>
        <a:lstStyle/>
        <a:p>
          <a:endParaRPr lang="ru-RU"/>
        </a:p>
      </dgm:t>
    </dgm:pt>
    <dgm:pt modelId="{E390B0E4-D313-43B2-AADF-DF4B0511BA69}">
      <dgm:prSet phldrT="[Текст]" custT="1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ru-RU" sz="1400" dirty="0" smtClean="0"/>
            <a:t>Бочкообразная грудная клетка</a:t>
          </a:r>
          <a:endParaRPr lang="ru-RU" sz="1400" dirty="0"/>
        </a:p>
      </dgm:t>
    </dgm:pt>
    <dgm:pt modelId="{D748867F-3DD2-4140-AF67-8516E0734535}" type="parTrans" cxnId="{CB98BDFD-5000-43B5-B2E2-FAD58F2F0F12}">
      <dgm:prSet/>
      <dgm:spPr/>
      <dgm:t>
        <a:bodyPr/>
        <a:lstStyle/>
        <a:p>
          <a:endParaRPr lang="ru-RU"/>
        </a:p>
      </dgm:t>
    </dgm:pt>
    <dgm:pt modelId="{F864F64C-9AB5-41E5-9D4D-EFD16E4CE6EF}" type="sibTrans" cxnId="{CB98BDFD-5000-43B5-B2E2-FAD58F2F0F12}">
      <dgm:prSet/>
      <dgm:spPr/>
      <dgm:t>
        <a:bodyPr/>
        <a:lstStyle/>
        <a:p>
          <a:endParaRPr lang="ru-RU"/>
        </a:p>
      </dgm:t>
    </dgm:pt>
    <dgm:pt modelId="{97422329-C8A6-486E-BB6F-1DA977D68E59}" type="pres">
      <dgm:prSet presAssocID="{920DAD7D-DC56-4741-BB1C-D28454F8CFAD}" presName="Name0" presStyleCnt="0">
        <dgm:presLayoutVars>
          <dgm:dir/>
          <dgm:animLvl val="lvl"/>
          <dgm:resizeHandles val="exact"/>
        </dgm:presLayoutVars>
      </dgm:prSet>
      <dgm:spPr/>
    </dgm:pt>
    <dgm:pt modelId="{0D0A4B42-B80E-4D08-BD0C-1313332CD68D}" type="pres">
      <dgm:prSet presAssocID="{EFEE9435-23D3-4D27-B89D-537D983F8EC9}" presName="parTxOnly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646163-8AA4-424A-8696-458C1324C9A1}" type="pres">
      <dgm:prSet presAssocID="{5C71C371-9076-43C0-85F8-5F7109303A23}" presName="parTxOnlySpace" presStyleCnt="0"/>
      <dgm:spPr/>
    </dgm:pt>
    <dgm:pt modelId="{BAD5CA11-E166-42FB-A3F1-048821F1CB43}" type="pres">
      <dgm:prSet presAssocID="{E390B0E4-D313-43B2-AADF-DF4B0511BA69}" presName="parTxOnly" presStyleLbl="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41DF336-3455-410A-A0C7-D0B548394758}" type="presOf" srcId="{920DAD7D-DC56-4741-BB1C-D28454F8CFAD}" destId="{97422329-C8A6-486E-BB6F-1DA977D68E59}" srcOrd="0" destOrd="0" presId="urn:microsoft.com/office/officeart/2005/8/layout/chevron1"/>
    <dgm:cxn modelId="{137D00D2-E298-40F4-99BC-50602ABF9C42}" type="presOf" srcId="{E390B0E4-D313-43B2-AADF-DF4B0511BA69}" destId="{BAD5CA11-E166-42FB-A3F1-048821F1CB43}" srcOrd="0" destOrd="0" presId="urn:microsoft.com/office/officeart/2005/8/layout/chevron1"/>
    <dgm:cxn modelId="{CB98BDFD-5000-43B5-B2E2-FAD58F2F0F12}" srcId="{920DAD7D-DC56-4741-BB1C-D28454F8CFAD}" destId="{E390B0E4-D313-43B2-AADF-DF4B0511BA69}" srcOrd="1" destOrd="0" parTransId="{D748867F-3DD2-4140-AF67-8516E0734535}" sibTransId="{F864F64C-9AB5-41E5-9D4D-EFD16E4CE6EF}"/>
    <dgm:cxn modelId="{06A3A8AA-1512-46BF-85A9-33A359CA9F5F}" srcId="{920DAD7D-DC56-4741-BB1C-D28454F8CFAD}" destId="{EFEE9435-23D3-4D27-B89D-537D983F8EC9}" srcOrd="0" destOrd="0" parTransId="{FA29C111-7A7B-4740-89CA-32586E76EC1E}" sibTransId="{5C71C371-9076-43C0-85F8-5F7109303A23}"/>
    <dgm:cxn modelId="{A6DE6B73-7957-4F9B-AD67-79823E42F658}" type="presOf" srcId="{EFEE9435-23D3-4D27-B89D-537D983F8EC9}" destId="{0D0A4B42-B80E-4D08-BD0C-1313332CD68D}" srcOrd="0" destOrd="0" presId="urn:microsoft.com/office/officeart/2005/8/layout/chevron1"/>
    <dgm:cxn modelId="{9AFF9C08-A8BE-4B4E-8DEA-8A106A71A722}" type="presParOf" srcId="{97422329-C8A6-486E-BB6F-1DA977D68E59}" destId="{0D0A4B42-B80E-4D08-BD0C-1313332CD68D}" srcOrd="0" destOrd="0" presId="urn:microsoft.com/office/officeart/2005/8/layout/chevron1"/>
    <dgm:cxn modelId="{413D2B44-CD7A-4BA0-BC64-4D0D703C7E6B}" type="presParOf" srcId="{97422329-C8A6-486E-BB6F-1DA977D68E59}" destId="{B9646163-8AA4-424A-8696-458C1324C9A1}" srcOrd="1" destOrd="0" presId="urn:microsoft.com/office/officeart/2005/8/layout/chevron1"/>
    <dgm:cxn modelId="{1C5526F0-3ADE-43C4-A6A4-9E25D96BA882}" type="presParOf" srcId="{97422329-C8A6-486E-BB6F-1DA977D68E59}" destId="{BAD5CA11-E166-42FB-A3F1-048821F1CB43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91F2979-EEB9-4B68-B09E-51986C9C345F}" type="doc">
      <dgm:prSet loTypeId="urn:microsoft.com/office/officeart/2005/8/layout/hChevron3" loCatId="process" qsTypeId="urn:microsoft.com/office/officeart/2005/8/quickstyle/3d4" qsCatId="3D" csTypeId="urn:microsoft.com/office/officeart/2005/8/colors/accent1_2" csCatId="accent1" phldr="1"/>
      <dgm:spPr/>
    </dgm:pt>
    <dgm:pt modelId="{502D3D42-FE12-48B1-8972-B2D41FDC1748}">
      <dgm:prSet phldrT="[Текст]" custT="1"/>
      <dgm:spPr>
        <a:solidFill>
          <a:srgbClr val="7030A0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200" dirty="0" smtClean="0"/>
            <a:t>Бронхо-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200" dirty="0" smtClean="0"/>
            <a:t>литические</a:t>
          </a:r>
          <a:endParaRPr lang="ru-RU" sz="1200" dirty="0"/>
        </a:p>
      </dgm:t>
    </dgm:pt>
    <dgm:pt modelId="{B62E96A6-1A26-48F3-9B0B-77D8FF677C4F}" type="parTrans" cxnId="{C970EDC3-77CB-4D9F-8A72-19B57B2FBA9C}">
      <dgm:prSet/>
      <dgm:spPr/>
      <dgm:t>
        <a:bodyPr/>
        <a:lstStyle/>
        <a:p>
          <a:endParaRPr lang="ru-RU"/>
        </a:p>
      </dgm:t>
    </dgm:pt>
    <dgm:pt modelId="{24C34E99-C483-4FB9-A4D4-212E2F22C2BB}" type="sibTrans" cxnId="{C970EDC3-77CB-4D9F-8A72-19B57B2FBA9C}">
      <dgm:prSet/>
      <dgm:spPr/>
      <dgm:t>
        <a:bodyPr/>
        <a:lstStyle/>
        <a:p>
          <a:endParaRPr lang="ru-RU"/>
        </a:p>
      </dgm:t>
    </dgm:pt>
    <dgm:pt modelId="{0A5ED0E0-F3D1-49DF-B0E6-3A130CD583BA}">
      <dgm:prSet phldrT="[Текст]" custT="1"/>
      <dgm:spPr>
        <a:solidFill>
          <a:srgbClr val="7030A0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200" dirty="0" smtClean="0"/>
            <a:t>Отхарки-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200" dirty="0" smtClean="0"/>
            <a:t>вающие</a:t>
          </a:r>
          <a:endParaRPr lang="ru-RU" sz="1200" dirty="0"/>
        </a:p>
      </dgm:t>
    </dgm:pt>
    <dgm:pt modelId="{BCBAE94A-1110-4376-B79C-5F5475FAE670}" type="parTrans" cxnId="{B1D4EC76-9490-410E-B615-7A91110287F9}">
      <dgm:prSet/>
      <dgm:spPr/>
      <dgm:t>
        <a:bodyPr/>
        <a:lstStyle/>
        <a:p>
          <a:endParaRPr lang="ru-RU"/>
        </a:p>
      </dgm:t>
    </dgm:pt>
    <dgm:pt modelId="{1E0BA852-77F7-41C0-8995-0F2D1DC1DB63}" type="sibTrans" cxnId="{B1D4EC76-9490-410E-B615-7A91110287F9}">
      <dgm:prSet/>
      <dgm:spPr/>
      <dgm:t>
        <a:bodyPr/>
        <a:lstStyle/>
        <a:p>
          <a:endParaRPr lang="ru-RU"/>
        </a:p>
      </dgm:t>
    </dgm:pt>
    <dgm:pt modelId="{198B097C-AE3B-44AE-9CC2-BA1122D4DA07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ru-RU" sz="1200" dirty="0" smtClean="0"/>
            <a:t>Антигистамин-ные препараты</a:t>
          </a:r>
          <a:endParaRPr lang="ru-RU" sz="1200" dirty="0"/>
        </a:p>
      </dgm:t>
    </dgm:pt>
    <dgm:pt modelId="{04D0E8EF-0C54-4457-9B2E-1E3B6A981B8E}" type="parTrans" cxnId="{3391BB01-033D-4FDA-BA04-F8E6E9E4DAC6}">
      <dgm:prSet/>
      <dgm:spPr/>
      <dgm:t>
        <a:bodyPr/>
        <a:lstStyle/>
        <a:p>
          <a:endParaRPr lang="ru-RU"/>
        </a:p>
      </dgm:t>
    </dgm:pt>
    <dgm:pt modelId="{5587B375-E5D1-4C07-9D27-6211952A3DD7}" type="sibTrans" cxnId="{3391BB01-033D-4FDA-BA04-F8E6E9E4DAC6}">
      <dgm:prSet/>
      <dgm:spPr/>
      <dgm:t>
        <a:bodyPr/>
        <a:lstStyle/>
        <a:p>
          <a:endParaRPr lang="ru-RU"/>
        </a:p>
      </dgm:t>
    </dgm:pt>
    <dgm:pt modelId="{2193B790-4345-4579-9237-0A16E7EE9B48}">
      <dgm:prSet custT="1"/>
      <dgm:spPr>
        <a:solidFill>
          <a:srgbClr val="7030A0"/>
        </a:solidFill>
      </dgm:spPr>
      <dgm:t>
        <a:bodyPr/>
        <a:lstStyle/>
        <a:p>
          <a:r>
            <a:rPr lang="ru-RU" sz="1200" dirty="0" smtClean="0"/>
            <a:t>Ингаляции кислорода</a:t>
          </a:r>
          <a:endParaRPr lang="ru-RU" sz="1200" dirty="0"/>
        </a:p>
      </dgm:t>
    </dgm:pt>
    <dgm:pt modelId="{73056275-2298-49AF-8C69-AEA0944A65EA}" type="parTrans" cxnId="{D5B6380B-D1C2-4374-8FB9-2732987DEE0D}">
      <dgm:prSet/>
      <dgm:spPr/>
      <dgm:t>
        <a:bodyPr/>
        <a:lstStyle/>
        <a:p>
          <a:endParaRPr lang="ru-RU"/>
        </a:p>
      </dgm:t>
    </dgm:pt>
    <dgm:pt modelId="{EFB57866-5B50-41F1-A9C5-910E7551C57F}" type="sibTrans" cxnId="{D5B6380B-D1C2-4374-8FB9-2732987DEE0D}">
      <dgm:prSet/>
      <dgm:spPr/>
      <dgm:t>
        <a:bodyPr/>
        <a:lstStyle/>
        <a:p>
          <a:endParaRPr lang="ru-RU"/>
        </a:p>
      </dgm:t>
    </dgm:pt>
    <dgm:pt modelId="{8689A7EE-77F6-4441-A4DF-C904FC465D35}">
      <dgm:prSet custT="1"/>
      <dgm:spPr>
        <a:solidFill>
          <a:srgbClr val="7030A0"/>
        </a:solidFill>
      </dgm:spPr>
      <dgm:t>
        <a:bodyPr/>
        <a:lstStyle/>
        <a:p>
          <a:r>
            <a:rPr lang="ru-RU" sz="1200" dirty="0" smtClean="0"/>
            <a:t>Дыхательная гимнастика</a:t>
          </a:r>
          <a:endParaRPr lang="ru-RU" sz="1200" dirty="0"/>
        </a:p>
      </dgm:t>
    </dgm:pt>
    <dgm:pt modelId="{3699B960-6A18-44F6-A629-275BEBAF2006}" type="parTrans" cxnId="{1AF27618-B9E0-43A2-B87C-184D2D33A97C}">
      <dgm:prSet/>
      <dgm:spPr/>
      <dgm:t>
        <a:bodyPr/>
        <a:lstStyle/>
        <a:p>
          <a:endParaRPr lang="ru-RU"/>
        </a:p>
      </dgm:t>
    </dgm:pt>
    <dgm:pt modelId="{E8A4BDDF-DA97-4301-956E-0B6CA107D454}" type="sibTrans" cxnId="{1AF27618-B9E0-43A2-B87C-184D2D33A97C}">
      <dgm:prSet/>
      <dgm:spPr/>
      <dgm:t>
        <a:bodyPr/>
        <a:lstStyle/>
        <a:p>
          <a:endParaRPr lang="ru-RU"/>
        </a:p>
      </dgm:t>
    </dgm:pt>
    <dgm:pt modelId="{AC4DF10B-9723-4E27-A8AF-2F23556C5583}" type="pres">
      <dgm:prSet presAssocID="{A91F2979-EEB9-4B68-B09E-51986C9C345F}" presName="Name0" presStyleCnt="0">
        <dgm:presLayoutVars>
          <dgm:dir/>
          <dgm:resizeHandles val="exact"/>
        </dgm:presLayoutVars>
      </dgm:prSet>
      <dgm:spPr/>
    </dgm:pt>
    <dgm:pt modelId="{76AE9F33-56F2-41CB-925C-477E131F6F8D}" type="pres">
      <dgm:prSet presAssocID="{502D3D42-FE12-48B1-8972-B2D41FDC1748}" presName="parTxOnly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5E3FF5-D522-46CF-8847-B0162F8D23EE}" type="pres">
      <dgm:prSet presAssocID="{24C34E99-C483-4FB9-A4D4-212E2F22C2BB}" presName="parSpace" presStyleCnt="0"/>
      <dgm:spPr/>
    </dgm:pt>
    <dgm:pt modelId="{599CC416-7207-437E-8874-24F4271FF277}" type="pres">
      <dgm:prSet presAssocID="{0A5ED0E0-F3D1-49DF-B0E6-3A130CD583BA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EFE7E5-9C89-49F6-AE63-8CE6208E7997}" type="pres">
      <dgm:prSet presAssocID="{1E0BA852-77F7-41C0-8995-0F2D1DC1DB63}" presName="parSpace" presStyleCnt="0"/>
      <dgm:spPr/>
    </dgm:pt>
    <dgm:pt modelId="{A45AB551-8475-4FE6-95A2-F92A1F272797}" type="pres">
      <dgm:prSet presAssocID="{198B097C-AE3B-44AE-9CC2-BA1122D4DA07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CCC7AC-01E3-4D5E-9A51-0182F9A17685}" type="pres">
      <dgm:prSet presAssocID="{5587B375-E5D1-4C07-9D27-6211952A3DD7}" presName="parSpace" presStyleCnt="0"/>
      <dgm:spPr/>
    </dgm:pt>
    <dgm:pt modelId="{F87279EE-D922-4E9B-A6FE-53540E0EC162}" type="pres">
      <dgm:prSet presAssocID="{2193B790-4345-4579-9237-0A16E7EE9B48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E9DB00-9304-4F77-B181-59B621B0ECC2}" type="pres">
      <dgm:prSet presAssocID="{EFB57866-5B50-41F1-A9C5-910E7551C57F}" presName="parSpace" presStyleCnt="0"/>
      <dgm:spPr/>
    </dgm:pt>
    <dgm:pt modelId="{6360E3A6-9661-4F85-8180-6B240F0F6F32}" type="pres">
      <dgm:prSet presAssocID="{8689A7EE-77F6-4441-A4DF-C904FC465D35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6C8B4D6-7F79-4BFA-A6DF-C1D1EF5AE065}" type="presOf" srcId="{198B097C-AE3B-44AE-9CC2-BA1122D4DA07}" destId="{A45AB551-8475-4FE6-95A2-F92A1F272797}" srcOrd="0" destOrd="0" presId="urn:microsoft.com/office/officeart/2005/8/layout/hChevron3"/>
    <dgm:cxn modelId="{BDEBDFFE-AEF5-4DC7-8C9D-88FCF36D3027}" type="presOf" srcId="{2193B790-4345-4579-9237-0A16E7EE9B48}" destId="{F87279EE-D922-4E9B-A6FE-53540E0EC162}" srcOrd="0" destOrd="0" presId="urn:microsoft.com/office/officeart/2005/8/layout/hChevron3"/>
    <dgm:cxn modelId="{2B9078C1-E536-4112-A2CD-E1DB007111D4}" type="presOf" srcId="{A91F2979-EEB9-4B68-B09E-51986C9C345F}" destId="{AC4DF10B-9723-4E27-A8AF-2F23556C5583}" srcOrd="0" destOrd="0" presId="urn:microsoft.com/office/officeart/2005/8/layout/hChevron3"/>
    <dgm:cxn modelId="{3391BB01-033D-4FDA-BA04-F8E6E9E4DAC6}" srcId="{A91F2979-EEB9-4B68-B09E-51986C9C345F}" destId="{198B097C-AE3B-44AE-9CC2-BA1122D4DA07}" srcOrd="2" destOrd="0" parTransId="{04D0E8EF-0C54-4457-9B2E-1E3B6A981B8E}" sibTransId="{5587B375-E5D1-4C07-9D27-6211952A3DD7}"/>
    <dgm:cxn modelId="{C970EDC3-77CB-4D9F-8A72-19B57B2FBA9C}" srcId="{A91F2979-EEB9-4B68-B09E-51986C9C345F}" destId="{502D3D42-FE12-48B1-8972-B2D41FDC1748}" srcOrd="0" destOrd="0" parTransId="{B62E96A6-1A26-48F3-9B0B-77D8FF677C4F}" sibTransId="{24C34E99-C483-4FB9-A4D4-212E2F22C2BB}"/>
    <dgm:cxn modelId="{B1D4EC76-9490-410E-B615-7A91110287F9}" srcId="{A91F2979-EEB9-4B68-B09E-51986C9C345F}" destId="{0A5ED0E0-F3D1-49DF-B0E6-3A130CD583BA}" srcOrd="1" destOrd="0" parTransId="{BCBAE94A-1110-4376-B79C-5F5475FAE670}" sibTransId="{1E0BA852-77F7-41C0-8995-0F2D1DC1DB63}"/>
    <dgm:cxn modelId="{BF248C37-ACFC-48E3-80CF-38C0578A9F26}" type="presOf" srcId="{0A5ED0E0-F3D1-49DF-B0E6-3A130CD583BA}" destId="{599CC416-7207-437E-8874-24F4271FF277}" srcOrd="0" destOrd="0" presId="urn:microsoft.com/office/officeart/2005/8/layout/hChevron3"/>
    <dgm:cxn modelId="{F6DB4D70-515C-4501-87D5-A43D5D7023BC}" type="presOf" srcId="{8689A7EE-77F6-4441-A4DF-C904FC465D35}" destId="{6360E3A6-9661-4F85-8180-6B240F0F6F32}" srcOrd="0" destOrd="0" presId="urn:microsoft.com/office/officeart/2005/8/layout/hChevron3"/>
    <dgm:cxn modelId="{1AF27618-B9E0-43A2-B87C-184D2D33A97C}" srcId="{A91F2979-EEB9-4B68-B09E-51986C9C345F}" destId="{8689A7EE-77F6-4441-A4DF-C904FC465D35}" srcOrd="4" destOrd="0" parTransId="{3699B960-6A18-44F6-A629-275BEBAF2006}" sibTransId="{E8A4BDDF-DA97-4301-956E-0B6CA107D454}"/>
    <dgm:cxn modelId="{D11C5253-8FBD-4F14-B01F-E517A3254F5B}" type="presOf" srcId="{502D3D42-FE12-48B1-8972-B2D41FDC1748}" destId="{76AE9F33-56F2-41CB-925C-477E131F6F8D}" srcOrd="0" destOrd="0" presId="urn:microsoft.com/office/officeart/2005/8/layout/hChevron3"/>
    <dgm:cxn modelId="{D5B6380B-D1C2-4374-8FB9-2732987DEE0D}" srcId="{A91F2979-EEB9-4B68-B09E-51986C9C345F}" destId="{2193B790-4345-4579-9237-0A16E7EE9B48}" srcOrd="3" destOrd="0" parTransId="{73056275-2298-49AF-8C69-AEA0944A65EA}" sibTransId="{EFB57866-5B50-41F1-A9C5-910E7551C57F}"/>
    <dgm:cxn modelId="{A4EE3923-C06D-43B8-A229-761413BE07B5}" type="presParOf" srcId="{AC4DF10B-9723-4E27-A8AF-2F23556C5583}" destId="{76AE9F33-56F2-41CB-925C-477E131F6F8D}" srcOrd="0" destOrd="0" presId="urn:microsoft.com/office/officeart/2005/8/layout/hChevron3"/>
    <dgm:cxn modelId="{6E5462ED-D1E3-4E09-BA2E-96090D0AC0CC}" type="presParOf" srcId="{AC4DF10B-9723-4E27-A8AF-2F23556C5583}" destId="{EB5E3FF5-D522-46CF-8847-B0162F8D23EE}" srcOrd="1" destOrd="0" presId="urn:microsoft.com/office/officeart/2005/8/layout/hChevron3"/>
    <dgm:cxn modelId="{60951F7E-6B10-4BC7-9D8F-4792EFBBF641}" type="presParOf" srcId="{AC4DF10B-9723-4E27-A8AF-2F23556C5583}" destId="{599CC416-7207-437E-8874-24F4271FF277}" srcOrd="2" destOrd="0" presId="urn:microsoft.com/office/officeart/2005/8/layout/hChevron3"/>
    <dgm:cxn modelId="{00B032F0-D601-4A8F-94DD-A19885C28133}" type="presParOf" srcId="{AC4DF10B-9723-4E27-A8AF-2F23556C5583}" destId="{CBEFE7E5-9C89-49F6-AE63-8CE6208E7997}" srcOrd="3" destOrd="0" presId="urn:microsoft.com/office/officeart/2005/8/layout/hChevron3"/>
    <dgm:cxn modelId="{EC661004-BBE1-4ABD-A87C-2111BF2236A8}" type="presParOf" srcId="{AC4DF10B-9723-4E27-A8AF-2F23556C5583}" destId="{A45AB551-8475-4FE6-95A2-F92A1F272797}" srcOrd="4" destOrd="0" presId="urn:microsoft.com/office/officeart/2005/8/layout/hChevron3"/>
    <dgm:cxn modelId="{AC10E8D7-E4A4-488C-AD46-D6F1842A29B1}" type="presParOf" srcId="{AC4DF10B-9723-4E27-A8AF-2F23556C5583}" destId="{BCCCC7AC-01E3-4D5E-9A51-0182F9A17685}" srcOrd="5" destOrd="0" presId="urn:microsoft.com/office/officeart/2005/8/layout/hChevron3"/>
    <dgm:cxn modelId="{C8004F2B-6660-446C-A2D0-036DB6FC362C}" type="presParOf" srcId="{AC4DF10B-9723-4E27-A8AF-2F23556C5583}" destId="{F87279EE-D922-4E9B-A6FE-53540E0EC162}" srcOrd="6" destOrd="0" presId="urn:microsoft.com/office/officeart/2005/8/layout/hChevron3"/>
    <dgm:cxn modelId="{C02AB28A-339C-4B88-9A14-3EFD2DE71498}" type="presParOf" srcId="{AC4DF10B-9723-4E27-A8AF-2F23556C5583}" destId="{3BE9DB00-9304-4F77-B181-59B621B0ECC2}" srcOrd="7" destOrd="0" presId="urn:microsoft.com/office/officeart/2005/8/layout/hChevron3"/>
    <dgm:cxn modelId="{6F8B1A8E-ACF8-480A-BEAE-B0E99FAE8256}" type="presParOf" srcId="{AC4DF10B-9723-4E27-A8AF-2F23556C5583}" destId="{6360E3A6-9661-4F85-8180-6B240F0F6F32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C53BFA1-9B09-4BCB-BF7F-E2857A2FC654}" type="doc">
      <dgm:prSet loTypeId="urn:microsoft.com/office/officeart/2005/8/layout/chevron2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720DA8C-8073-4FEA-94BD-9DFE3E4BCBA9}">
      <dgm:prSet phldrT="[Текст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dirty="0" smtClean="0"/>
            <a:t>1</a:t>
          </a:r>
          <a:endParaRPr lang="ru-RU" dirty="0"/>
        </a:p>
      </dgm:t>
    </dgm:pt>
    <dgm:pt modelId="{FFA3EEC7-573C-4077-B2C4-93FFDDB1D681}" type="parTrans" cxnId="{C8E9707C-3725-4E13-ACAF-AB7CF186AEFE}">
      <dgm:prSet/>
      <dgm:spPr/>
      <dgm:t>
        <a:bodyPr/>
        <a:lstStyle/>
        <a:p>
          <a:endParaRPr lang="ru-RU"/>
        </a:p>
      </dgm:t>
    </dgm:pt>
    <dgm:pt modelId="{A1B4F0CF-5D65-46A0-9032-7EE351DABBE3}" type="sibTrans" cxnId="{C8E9707C-3725-4E13-ACAF-AB7CF186AEFE}">
      <dgm:prSet/>
      <dgm:spPr/>
      <dgm:t>
        <a:bodyPr/>
        <a:lstStyle/>
        <a:p>
          <a:endParaRPr lang="ru-RU"/>
        </a:p>
      </dgm:t>
    </dgm:pt>
    <dgm:pt modelId="{0CC0C89F-6AE4-4701-A945-FD39711DC155}">
      <dgm:prSet phldrT="[Текст]" custT="1"/>
      <dgm:spPr/>
      <dgm:t>
        <a:bodyPr/>
        <a:lstStyle/>
        <a:p>
          <a:r>
            <a:rPr lang="ru-RU" sz="2400" dirty="0" smtClean="0"/>
            <a:t>Периодические медицинские осмотры</a:t>
          </a:r>
          <a:endParaRPr lang="ru-RU" sz="2400" dirty="0"/>
        </a:p>
      </dgm:t>
    </dgm:pt>
    <dgm:pt modelId="{B673AD0A-4513-4BD8-BC4A-669088E68A2B}" type="parTrans" cxnId="{09FEB5C6-76BF-42A4-AD50-11CA3C304404}">
      <dgm:prSet/>
      <dgm:spPr/>
      <dgm:t>
        <a:bodyPr/>
        <a:lstStyle/>
        <a:p>
          <a:endParaRPr lang="ru-RU"/>
        </a:p>
      </dgm:t>
    </dgm:pt>
    <dgm:pt modelId="{77FAA86C-BC00-43A3-A268-5BA9B06246D7}" type="sibTrans" cxnId="{09FEB5C6-76BF-42A4-AD50-11CA3C304404}">
      <dgm:prSet/>
      <dgm:spPr/>
      <dgm:t>
        <a:bodyPr/>
        <a:lstStyle/>
        <a:p>
          <a:endParaRPr lang="ru-RU"/>
        </a:p>
      </dgm:t>
    </dgm:pt>
    <dgm:pt modelId="{3A0156B8-C205-4642-961F-65079DD777F2}">
      <dgm:prSet phldrT="[Текст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dirty="0" smtClean="0"/>
            <a:t>2</a:t>
          </a:r>
          <a:endParaRPr lang="ru-RU" dirty="0"/>
        </a:p>
      </dgm:t>
    </dgm:pt>
    <dgm:pt modelId="{F1ED1B5F-F4D4-4A7A-858D-818F3830D827}" type="parTrans" cxnId="{CE6F2DC4-9DFE-44B0-93BC-D0C39522914D}">
      <dgm:prSet/>
      <dgm:spPr/>
      <dgm:t>
        <a:bodyPr/>
        <a:lstStyle/>
        <a:p>
          <a:endParaRPr lang="ru-RU"/>
        </a:p>
      </dgm:t>
    </dgm:pt>
    <dgm:pt modelId="{CB8182FF-5674-4DD8-B8BB-03DBFB830666}" type="sibTrans" cxnId="{CE6F2DC4-9DFE-44B0-93BC-D0C39522914D}">
      <dgm:prSet/>
      <dgm:spPr/>
      <dgm:t>
        <a:bodyPr/>
        <a:lstStyle/>
        <a:p>
          <a:endParaRPr lang="ru-RU"/>
        </a:p>
      </dgm:t>
    </dgm:pt>
    <dgm:pt modelId="{EB73D0A8-96B7-4C3C-9342-D2B9683BB07F}">
      <dgm:prSet phldrT="[Текст]" custT="1"/>
      <dgm:spPr/>
      <dgm:t>
        <a:bodyPr/>
        <a:lstStyle/>
        <a:p>
          <a:r>
            <a:rPr lang="ru-RU" sz="2400" dirty="0" smtClean="0"/>
            <a:t>Охрана труда</a:t>
          </a:r>
          <a:endParaRPr lang="ru-RU" sz="2400" dirty="0"/>
        </a:p>
      </dgm:t>
    </dgm:pt>
    <dgm:pt modelId="{0F254198-B1F9-46B1-AE33-D10CAF91AD84}" type="parTrans" cxnId="{EFE7102B-1707-4120-A8C8-01B650F69E96}">
      <dgm:prSet/>
      <dgm:spPr/>
      <dgm:t>
        <a:bodyPr/>
        <a:lstStyle/>
        <a:p>
          <a:endParaRPr lang="ru-RU"/>
        </a:p>
      </dgm:t>
    </dgm:pt>
    <dgm:pt modelId="{367CFD34-DE2B-4387-ABF9-A30F3912336B}" type="sibTrans" cxnId="{EFE7102B-1707-4120-A8C8-01B650F69E96}">
      <dgm:prSet/>
      <dgm:spPr/>
      <dgm:t>
        <a:bodyPr/>
        <a:lstStyle/>
        <a:p>
          <a:endParaRPr lang="ru-RU"/>
        </a:p>
      </dgm:t>
    </dgm:pt>
    <dgm:pt modelId="{E286E208-0513-484F-AE98-23087DB2955C}">
      <dgm:prSet phldrT="[Текст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dirty="0" smtClean="0"/>
            <a:t>3</a:t>
          </a:r>
          <a:endParaRPr lang="ru-RU" dirty="0"/>
        </a:p>
      </dgm:t>
    </dgm:pt>
    <dgm:pt modelId="{C5401158-187E-4CDD-A05D-A674A571B545}" type="parTrans" cxnId="{BBDDCC58-4CC3-48F7-B071-8C1045D37E54}">
      <dgm:prSet/>
      <dgm:spPr/>
      <dgm:t>
        <a:bodyPr/>
        <a:lstStyle/>
        <a:p>
          <a:endParaRPr lang="ru-RU"/>
        </a:p>
      </dgm:t>
    </dgm:pt>
    <dgm:pt modelId="{C9A295C8-269D-4847-9A24-00E35C5A3439}" type="sibTrans" cxnId="{BBDDCC58-4CC3-48F7-B071-8C1045D37E54}">
      <dgm:prSet/>
      <dgm:spPr/>
      <dgm:t>
        <a:bodyPr/>
        <a:lstStyle/>
        <a:p>
          <a:endParaRPr lang="ru-RU"/>
        </a:p>
      </dgm:t>
    </dgm:pt>
    <dgm:pt modelId="{8C511E63-7B96-46E4-817D-FE1694AC821C}">
      <dgm:prSet phldrT="[Текст]" custT="1"/>
      <dgm:spPr/>
      <dgm:t>
        <a:bodyPr/>
        <a:lstStyle/>
        <a:p>
          <a:r>
            <a:rPr lang="ru-RU" sz="2400" dirty="0" smtClean="0"/>
            <a:t>Рациональное трудоустройство</a:t>
          </a:r>
          <a:endParaRPr lang="ru-RU" sz="2400" dirty="0"/>
        </a:p>
      </dgm:t>
    </dgm:pt>
    <dgm:pt modelId="{9F14E06B-CEC0-481D-9159-1B0254AD86E5}" type="parTrans" cxnId="{311D5286-24E3-47A4-8383-D22B4DCFF90C}">
      <dgm:prSet/>
      <dgm:spPr/>
      <dgm:t>
        <a:bodyPr/>
        <a:lstStyle/>
        <a:p>
          <a:endParaRPr lang="ru-RU"/>
        </a:p>
      </dgm:t>
    </dgm:pt>
    <dgm:pt modelId="{C88FF455-FAFA-4ECF-B4A8-1BB08F99CD1F}" type="sibTrans" cxnId="{311D5286-24E3-47A4-8383-D22B4DCFF90C}">
      <dgm:prSet/>
      <dgm:spPr/>
      <dgm:t>
        <a:bodyPr/>
        <a:lstStyle/>
        <a:p>
          <a:endParaRPr lang="ru-RU"/>
        </a:p>
      </dgm:t>
    </dgm:pt>
    <dgm:pt modelId="{16034B1C-0BA1-40D0-8B74-CEE687511F88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dirty="0" smtClean="0"/>
            <a:t>4</a:t>
          </a:r>
          <a:endParaRPr lang="ru-RU" dirty="0"/>
        </a:p>
      </dgm:t>
    </dgm:pt>
    <dgm:pt modelId="{7C8D04CD-2018-46F0-90C2-957978DECFE4}" type="parTrans" cxnId="{60DC9270-426A-4F31-96F4-E957379F0E61}">
      <dgm:prSet/>
      <dgm:spPr/>
      <dgm:t>
        <a:bodyPr/>
        <a:lstStyle/>
        <a:p>
          <a:endParaRPr lang="ru-RU"/>
        </a:p>
      </dgm:t>
    </dgm:pt>
    <dgm:pt modelId="{80DBE27B-A44D-484E-801A-9433BBC5C190}" type="sibTrans" cxnId="{60DC9270-426A-4F31-96F4-E957379F0E61}">
      <dgm:prSet/>
      <dgm:spPr/>
      <dgm:t>
        <a:bodyPr/>
        <a:lstStyle/>
        <a:p>
          <a:endParaRPr lang="ru-RU"/>
        </a:p>
      </dgm:t>
    </dgm:pt>
    <dgm:pt modelId="{674F5E82-B0D9-4937-B032-AAE5616149AB}">
      <dgm:prSet custT="1"/>
      <dgm:spPr/>
      <dgm:t>
        <a:bodyPr/>
        <a:lstStyle/>
        <a:p>
          <a:r>
            <a:rPr lang="ru-RU" sz="2400" dirty="0" smtClean="0"/>
            <a:t>Профилактическое лечение</a:t>
          </a:r>
          <a:endParaRPr lang="ru-RU" sz="2400" dirty="0"/>
        </a:p>
      </dgm:t>
    </dgm:pt>
    <dgm:pt modelId="{62EE0DBC-022F-45B3-A19D-F00E661C7B84}" type="parTrans" cxnId="{3D994F6A-3319-4B40-86CC-6B2B4E6E1349}">
      <dgm:prSet/>
      <dgm:spPr/>
      <dgm:t>
        <a:bodyPr/>
        <a:lstStyle/>
        <a:p>
          <a:endParaRPr lang="ru-RU"/>
        </a:p>
      </dgm:t>
    </dgm:pt>
    <dgm:pt modelId="{A33DED1E-09A4-4405-A264-45683C84B911}" type="sibTrans" cxnId="{3D994F6A-3319-4B40-86CC-6B2B4E6E1349}">
      <dgm:prSet/>
      <dgm:spPr/>
      <dgm:t>
        <a:bodyPr/>
        <a:lstStyle/>
        <a:p>
          <a:endParaRPr lang="ru-RU"/>
        </a:p>
      </dgm:t>
    </dgm:pt>
    <dgm:pt modelId="{98FEDCC2-2C02-4A30-BA74-6F427157B207}" type="pres">
      <dgm:prSet presAssocID="{4C53BFA1-9B09-4BCB-BF7F-E2857A2FC65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D5F1760-6B15-45FA-8B30-8E9A807215C2}" type="pres">
      <dgm:prSet presAssocID="{1720DA8C-8073-4FEA-94BD-9DFE3E4BCBA9}" presName="composite" presStyleCnt="0"/>
      <dgm:spPr/>
    </dgm:pt>
    <dgm:pt modelId="{A451E074-17E9-4E4F-8A2B-B9B427271439}" type="pres">
      <dgm:prSet presAssocID="{1720DA8C-8073-4FEA-94BD-9DFE3E4BCBA9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395F6F-6879-4EDC-9B07-224D86CF556A}" type="pres">
      <dgm:prSet presAssocID="{1720DA8C-8073-4FEA-94BD-9DFE3E4BCBA9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3C1626-D095-42A9-BFC5-50CCC0C63365}" type="pres">
      <dgm:prSet presAssocID="{A1B4F0CF-5D65-46A0-9032-7EE351DABBE3}" presName="sp" presStyleCnt="0"/>
      <dgm:spPr/>
    </dgm:pt>
    <dgm:pt modelId="{AD959B1D-59E2-45C0-BF64-0038B01BA794}" type="pres">
      <dgm:prSet presAssocID="{3A0156B8-C205-4642-961F-65079DD777F2}" presName="composite" presStyleCnt="0"/>
      <dgm:spPr/>
    </dgm:pt>
    <dgm:pt modelId="{1187B214-691A-4D11-924E-B285EEE98EF9}" type="pres">
      <dgm:prSet presAssocID="{3A0156B8-C205-4642-961F-65079DD777F2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4C24F4-40C4-4FCC-850F-80F49DF63E6D}" type="pres">
      <dgm:prSet presAssocID="{3A0156B8-C205-4642-961F-65079DD777F2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7D0F1B-B258-4E7B-91B4-03897562C1DA}" type="pres">
      <dgm:prSet presAssocID="{CB8182FF-5674-4DD8-B8BB-03DBFB830666}" presName="sp" presStyleCnt="0"/>
      <dgm:spPr/>
    </dgm:pt>
    <dgm:pt modelId="{9F4DD31A-9831-47D6-B558-80820017EB65}" type="pres">
      <dgm:prSet presAssocID="{E286E208-0513-484F-AE98-23087DB2955C}" presName="composite" presStyleCnt="0"/>
      <dgm:spPr/>
    </dgm:pt>
    <dgm:pt modelId="{33CA171A-02F6-4C65-AFF2-FE86EFC49BB9}" type="pres">
      <dgm:prSet presAssocID="{E286E208-0513-484F-AE98-23087DB2955C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134516-6EE9-4EEA-B82E-2D84B3002D73}" type="pres">
      <dgm:prSet presAssocID="{E286E208-0513-484F-AE98-23087DB2955C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BD387D-C2C6-4DE6-A8E0-F439503A2FBC}" type="pres">
      <dgm:prSet presAssocID="{C9A295C8-269D-4847-9A24-00E35C5A3439}" presName="sp" presStyleCnt="0"/>
      <dgm:spPr/>
    </dgm:pt>
    <dgm:pt modelId="{F975ED11-47A1-4E1B-A59D-AAE8C134B474}" type="pres">
      <dgm:prSet presAssocID="{16034B1C-0BA1-40D0-8B74-CEE687511F88}" presName="composite" presStyleCnt="0"/>
      <dgm:spPr/>
    </dgm:pt>
    <dgm:pt modelId="{77ADE8E1-5F46-4BE2-B703-5D0777B6265D}" type="pres">
      <dgm:prSet presAssocID="{16034B1C-0BA1-40D0-8B74-CEE687511F88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A263E5-7349-4C16-A7A9-FB351F313E47}" type="pres">
      <dgm:prSet presAssocID="{16034B1C-0BA1-40D0-8B74-CEE687511F88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2F96122-B1D7-4A11-A054-B9B890FD3170}" type="presOf" srcId="{E286E208-0513-484F-AE98-23087DB2955C}" destId="{33CA171A-02F6-4C65-AFF2-FE86EFC49BB9}" srcOrd="0" destOrd="0" presId="urn:microsoft.com/office/officeart/2005/8/layout/chevron2"/>
    <dgm:cxn modelId="{DD933EBD-6DCA-420B-827F-B7D6CFC3D450}" type="presOf" srcId="{674F5E82-B0D9-4937-B032-AAE5616149AB}" destId="{D4A263E5-7349-4C16-A7A9-FB351F313E47}" srcOrd="0" destOrd="0" presId="urn:microsoft.com/office/officeart/2005/8/layout/chevron2"/>
    <dgm:cxn modelId="{555534E8-111C-402D-B155-4F167C6F197E}" type="presOf" srcId="{8C511E63-7B96-46E4-817D-FE1694AC821C}" destId="{38134516-6EE9-4EEA-B82E-2D84B3002D73}" srcOrd="0" destOrd="0" presId="urn:microsoft.com/office/officeart/2005/8/layout/chevron2"/>
    <dgm:cxn modelId="{C8E9707C-3725-4E13-ACAF-AB7CF186AEFE}" srcId="{4C53BFA1-9B09-4BCB-BF7F-E2857A2FC654}" destId="{1720DA8C-8073-4FEA-94BD-9DFE3E4BCBA9}" srcOrd="0" destOrd="0" parTransId="{FFA3EEC7-573C-4077-B2C4-93FFDDB1D681}" sibTransId="{A1B4F0CF-5D65-46A0-9032-7EE351DABBE3}"/>
    <dgm:cxn modelId="{09FEB5C6-76BF-42A4-AD50-11CA3C304404}" srcId="{1720DA8C-8073-4FEA-94BD-9DFE3E4BCBA9}" destId="{0CC0C89F-6AE4-4701-A945-FD39711DC155}" srcOrd="0" destOrd="0" parTransId="{B673AD0A-4513-4BD8-BC4A-669088E68A2B}" sibTransId="{77FAA86C-BC00-43A3-A268-5BA9B06246D7}"/>
    <dgm:cxn modelId="{9E175AC7-9228-4B2E-B25F-69BEE7D187F9}" type="presOf" srcId="{4C53BFA1-9B09-4BCB-BF7F-E2857A2FC654}" destId="{98FEDCC2-2C02-4A30-BA74-6F427157B207}" srcOrd="0" destOrd="0" presId="urn:microsoft.com/office/officeart/2005/8/layout/chevron2"/>
    <dgm:cxn modelId="{EFE7102B-1707-4120-A8C8-01B650F69E96}" srcId="{3A0156B8-C205-4642-961F-65079DD777F2}" destId="{EB73D0A8-96B7-4C3C-9342-D2B9683BB07F}" srcOrd="0" destOrd="0" parTransId="{0F254198-B1F9-46B1-AE33-D10CAF91AD84}" sibTransId="{367CFD34-DE2B-4387-ABF9-A30F3912336B}"/>
    <dgm:cxn modelId="{BBDDCC58-4CC3-48F7-B071-8C1045D37E54}" srcId="{4C53BFA1-9B09-4BCB-BF7F-E2857A2FC654}" destId="{E286E208-0513-484F-AE98-23087DB2955C}" srcOrd="2" destOrd="0" parTransId="{C5401158-187E-4CDD-A05D-A674A571B545}" sibTransId="{C9A295C8-269D-4847-9A24-00E35C5A3439}"/>
    <dgm:cxn modelId="{2D3EB9F0-AFC5-47AD-880E-F07A2C96D008}" type="presOf" srcId="{EB73D0A8-96B7-4C3C-9342-D2B9683BB07F}" destId="{724C24F4-40C4-4FCC-850F-80F49DF63E6D}" srcOrd="0" destOrd="0" presId="urn:microsoft.com/office/officeart/2005/8/layout/chevron2"/>
    <dgm:cxn modelId="{60DC9270-426A-4F31-96F4-E957379F0E61}" srcId="{4C53BFA1-9B09-4BCB-BF7F-E2857A2FC654}" destId="{16034B1C-0BA1-40D0-8B74-CEE687511F88}" srcOrd="3" destOrd="0" parTransId="{7C8D04CD-2018-46F0-90C2-957978DECFE4}" sibTransId="{80DBE27B-A44D-484E-801A-9433BBC5C190}"/>
    <dgm:cxn modelId="{CE6F2DC4-9DFE-44B0-93BC-D0C39522914D}" srcId="{4C53BFA1-9B09-4BCB-BF7F-E2857A2FC654}" destId="{3A0156B8-C205-4642-961F-65079DD777F2}" srcOrd="1" destOrd="0" parTransId="{F1ED1B5F-F4D4-4A7A-858D-818F3830D827}" sibTransId="{CB8182FF-5674-4DD8-B8BB-03DBFB830666}"/>
    <dgm:cxn modelId="{3D994F6A-3319-4B40-86CC-6B2B4E6E1349}" srcId="{16034B1C-0BA1-40D0-8B74-CEE687511F88}" destId="{674F5E82-B0D9-4937-B032-AAE5616149AB}" srcOrd="0" destOrd="0" parTransId="{62EE0DBC-022F-45B3-A19D-F00E661C7B84}" sibTransId="{A33DED1E-09A4-4405-A264-45683C84B911}"/>
    <dgm:cxn modelId="{BB345924-EBA1-466E-B9C8-B0A5645767A2}" type="presOf" srcId="{0CC0C89F-6AE4-4701-A945-FD39711DC155}" destId="{AA395F6F-6879-4EDC-9B07-224D86CF556A}" srcOrd="0" destOrd="0" presId="urn:microsoft.com/office/officeart/2005/8/layout/chevron2"/>
    <dgm:cxn modelId="{311D5286-24E3-47A4-8383-D22B4DCFF90C}" srcId="{E286E208-0513-484F-AE98-23087DB2955C}" destId="{8C511E63-7B96-46E4-817D-FE1694AC821C}" srcOrd="0" destOrd="0" parTransId="{9F14E06B-CEC0-481D-9159-1B0254AD86E5}" sibTransId="{C88FF455-FAFA-4ECF-B4A8-1BB08F99CD1F}"/>
    <dgm:cxn modelId="{8CCDA9F8-E0C0-4AE4-8A22-0B55B509297E}" type="presOf" srcId="{16034B1C-0BA1-40D0-8B74-CEE687511F88}" destId="{77ADE8E1-5F46-4BE2-B703-5D0777B6265D}" srcOrd="0" destOrd="0" presId="urn:microsoft.com/office/officeart/2005/8/layout/chevron2"/>
    <dgm:cxn modelId="{5B50039A-5AAC-48F7-A02D-4DB4B76F2D91}" type="presOf" srcId="{1720DA8C-8073-4FEA-94BD-9DFE3E4BCBA9}" destId="{A451E074-17E9-4E4F-8A2B-B9B427271439}" srcOrd="0" destOrd="0" presId="urn:microsoft.com/office/officeart/2005/8/layout/chevron2"/>
    <dgm:cxn modelId="{9091FB7F-3DEB-433F-A60D-150887EF5EE0}" type="presOf" srcId="{3A0156B8-C205-4642-961F-65079DD777F2}" destId="{1187B214-691A-4D11-924E-B285EEE98EF9}" srcOrd="0" destOrd="0" presId="urn:microsoft.com/office/officeart/2005/8/layout/chevron2"/>
    <dgm:cxn modelId="{34CAF670-4304-4EEE-ABFD-C1701DAB6798}" type="presParOf" srcId="{98FEDCC2-2C02-4A30-BA74-6F427157B207}" destId="{AD5F1760-6B15-45FA-8B30-8E9A807215C2}" srcOrd="0" destOrd="0" presId="urn:microsoft.com/office/officeart/2005/8/layout/chevron2"/>
    <dgm:cxn modelId="{32A4CA4B-F6A4-4729-A2ED-032278C05A39}" type="presParOf" srcId="{AD5F1760-6B15-45FA-8B30-8E9A807215C2}" destId="{A451E074-17E9-4E4F-8A2B-B9B427271439}" srcOrd="0" destOrd="0" presId="urn:microsoft.com/office/officeart/2005/8/layout/chevron2"/>
    <dgm:cxn modelId="{8498EA43-6148-4E98-BBC2-056FB5CE515E}" type="presParOf" srcId="{AD5F1760-6B15-45FA-8B30-8E9A807215C2}" destId="{AA395F6F-6879-4EDC-9B07-224D86CF556A}" srcOrd="1" destOrd="0" presId="urn:microsoft.com/office/officeart/2005/8/layout/chevron2"/>
    <dgm:cxn modelId="{78289719-E0F2-4962-AA5D-2CB8C36D2433}" type="presParOf" srcId="{98FEDCC2-2C02-4A30-BA74-6F427157B207}" destId="{293C1626-D095-42A9-BFC5-50CCC0C63365}" srcOrd="1" destOrd="0" presId="urn:microsoft.com/office/officeart/2005/8/layout/chevron2"/>
    <dgm:cxn modelId="{BE5CD886-CD68-45E9-B509-2D287C00DD75}" type="presParOf" srcId="{98FEDCC2-2C02-4A30-BA74-6F427157B207}" destId="{AD959B1D-59E2-45C0-BF64-0038B01BA794}" srcOrd="2" destOrd="0" presId="urn:microsoft.com/office/officeart/2005/8/layout/chevron2"/>
    <dgm:cxn modelId="{76162004-3056-43B9-A73F-164112520FD8}" type="presParOf" srcId="{AD959B1D-59E2-45C0-BF64-0038B01BA794}" destId="{1187B214-691A-4D11-924E-B285EEE98EF9}" srcOrd="0" destOrd="0" presId="urn:microsoft.com/office/officeart/2005/8/layout/chevron2"/>
    <dgm:cxn modelId="{5FE0BED8-24C0-469E-AA22-6C96463346E3}" type="presParOf" srcId="{AD959B1D-59E2-45C0-BF64-0038B01BA794}" destId="{724C24F4-40C4-4FCC-850F-80F49DF63E6D}" srcOrd="1" destOrd="0" presId="urn:microsoft.com/office/officeart/2005/8/layout/chevron2"/>
    <dgm:cxn modelId="{11447AA2-369D-497E-A3AF-9DFB12E6FAB9}" type="presParOf" srcId="{98FEDCC2-2C02-4A30-BA74-6F427157B207}" destId="{487D0F1B-B258-4E7B-91B4-03897562C1DA}" srcOrd="3" destOrd="0" presId="urn:microsoft.com/office/officeart/2005/8/layout/chevron2"/>
    <dgm:cxn modelId="{DEFC5BDA-8726-45A2-8B82-CDAA52CD1DE4}" type="presParOf" srcId="{98FEDCC2-2C02-4A30-BA74-6F427157B207}" destId="{9F4DD31A-9831-47D6-B558-80820017EB65}" srcOrd="4" destOrd="0" presId="urn:microsoft.com/office/officeart/2005/8/layout/chevron2"/>
    <dgm:cxn modelId="{D77D668A-E4B9-4FDD-93CB-F2F672EC2917}" type="presParOf" srcId="{9F4DD31A-9831-47D6-B558-80820017EB65}" destId="{33CA171A-02F6-4C65-AFF2-FE86EFC49BB9}" srcOrd="0" destOrd="0" presId="urn:microsoft.com/office/officeart/2005/8/layout/chevron2"/>
    <dgm:cxn modelId="{A4356645-5B77-46D4-B5F5-8622586C6221}" type="presParOf" srcId="{9F4DD31A-9831-47D6-B558-80820017EB65}" destId="{38134516-6EE9-4EEA-B82E-2D84B3002D73}" srcOrd="1" destOrd="0" presId="urn:microsoft.com/office/officeart/2005/8/layout/chevron2"/>
    <dgm:cxn modelId="{74E4E24F-211B-4D42-ADE5-32488A1C9868}" type="presParOf" srcId="{98FEDCC2-2C02-4A30-BA74-6F427157B207}" destId="{5DBD387D-C2C6-4DE6-A8E0-F439503A2FBC}" srcOrd="5" destOrd="0" presId="urn:microsoft.com/office/officeart/2005/8/layout/chevron2"/>
    <dgm:cxn modelId="{18CA1195-FB25-4502-A920-FCB95EF694BD}" type="presParOf" srcId="{98FEDCC2-2C02-4A30-BA74-6F427157B207}" destId="{F975ED11-47A1-4E1B-A59D-AAE8C134B474}" srcOrd="6" destOrd="0" presId="urn:microsoft.com/office/officeart/2005/8/layout/chevron2"/>
    <dgm:cxn modelId="{A6E61782-CCFF-4042-9C40-EDBCB1A12872}" type="presParOf" srcId="{F975ED11-47A1-4E1B-A59D-AAE8C134B474}" destId="{77ADE8E1-5F46-4BE2-B703-5D0777B6265D}" srcOrd="0" destOrd="0" presId="urn:microsoft.com/office/officeart/2005/8/layout/chevron2"/>
    <dgm:cxn modelId="{02A8153B-7FE3-42DD-82FB-C1924F307ED5}" type="presParOf" srcId="{F975ED11-47A1-4E1B-A59D-AAE8C134B474}" destId="{D4A263E5-7349-4C16-A7A9-FB351F313E4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4766903-7D4B-4029-8F81-77B1DC667EEB}" type="doc">
      <dgm:prSet loTypeId="urn:microsoft.com/office/officeart/2005/8/layout/chevron2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E1A0E6E-D914-4F2B-A5DF-EA03EC3C235C}">
      <dgm:prSet phldrT="[Текст]"/>
      <dgm:spPr>
        <a:solidFill>
          <a:schemeClr val="bg1">
            <a:lumMod val="95000"/>
            <a:lumOff val="5000"/>
          </a:schemeClr>
        </a:solidFill>
      </dgm:spPr>
      <dgm:t>
        <a:bodyPr/>
        <a:lstStyle/>
        <a:p>
          <a:r>
            <a:rPr lang="ru-RU" dirty="0" smtClean="0"/>
            <a:t>1</a:t>
          </a:r>
          <a:endParaRPr lang="ru-RU" dirty="0"/>
        </a:p>
      </dgm:t>
    </dgm:pt>
    <dgm:pt modelId="{732CAB01-075B-430D-A33E-BD144A32206B}" type="parTrans" cxnId="{504D5392-3AC3-4F80-A43D-F18A090D284E}">
      <dgm:prSet/>
      <dgm:spPr/>
      <dgm:t>
        <a:bodyPr/>
        <a:lstStyle/>
        <a:p>
          <a:endParaRPr lang="ru-RU"/>
        </a:p>
      </dgm:t>
    </dgm:pt>
    <dgm:pt modelId="{651E9DCC-16AF-4B34-B185-E3C1EC74A588}" type="sibTrans" cxnId="{504D5392-3AC3-4F80-A43D-F18A090D284E}">
      <dgm:prSet/>
      <dgm:spPr/>
      <dgm:t>
        <a:bodyPr/>
        <a:lstStyle/>
        <a:p>
          <a:endParaRPr lang="ru-RU"/>
        </a:p>
      </dgm:t>
    </dgm:pt>
    <dgm:pt modelId="{EFBE9122-CA48-4A22-9C26-EF8A097D92AC}">
      <dgm:prSet phldrT="[Текст]"/>
      <dgm:spPr/>
      <dgm:t>
        <a:bodyPr/>
        <a:lstStyle/>
        <a:p>
          <a:r>
            <a:rPr lang="ru-RU" b="1" i="1" dirty="0" smtClean="0"/>
            <a:t>Ртуть</a:t>
          </a:r>
          <a:r>
            <a:rPr lang="ru-RU" dirty="0" smtClean="0"/>
            <a:t> – вызывает поражение нервной системы (применяется при изготовлении измерительных приборов, кварцевых ламп, рентгеновских трубок)</a:t>
          </a:r>
          <a:endParaRPr lang="ru-RU" dirty="0"/>
        </a:p>
      </dgm:t>
    </dgm:pt>
    <dgm:pt modelId="{5373D916-A575-4C51-A43B-FB97A57A561D}" type="parTrans" cxnId="{73384D5F-1646-46B8-9503-2CFC107C1EFC}">
      <dgm:prSet/>
      <dgm:spPr/>
      <dgm:t>
        <a:bodyPr/>
        <a:lstStyle/>
        <a:p>
          <a:endParaRPr lang="ru-RU"/>
        </a:p>
      </dgm:t>
    </dgm:pt>
    <dgm:pt modelId="{0453258B-BB20-4251-B055-2B77A97E4A4C}" type="sibTrans" cxnId="{73384D5F-1646-46B8-9503-2CFC107C1EFC}">
      <dgm:prSet/>
      <dgm:spPr/>
      <dgm:t>
        <a:bodyPr/>
        <a:lstStyle/>
        <a:p>
          <a:endParaRPr lang="ru-RU"/>
        </a:p>
      </dgm:t>
    </dgm:pt>
    <dgm:pt modelId="{82655769-8812-4075-8CAF-4646D5CDCD38}">
      <dgm:prSet phldrT="[Текст]"/>
      <dgm:spPr>
        <a:solidFill>
          <a:schemeClr val="bg1">
            <a:lumMod val="95000"/>
            <a:lumOff val="5000"/>
          </a:schemeClr>
        </a:solidFill>
      </dgm:spPr>
      <dgm:t>
        <a:bodyPr/>
        <a:lstStyle/>
        <a:p>
          <a:r>
            <a:rPr lang="ru-RU" dirty="0" smtClean="0"/>
            <a:t>2</a:t>
          </a:r>
          <a:endParaRPr lang="ru-RU" dirty="0"/>
        </a:p>
      </dgm:t>
    </dgm:pt>
    <dgm:pt modelId="{5B208559-257B-4D3C-AEA4-2D1A79F3249F}" type="parTrans" cxnId="{A0E01B5F-AC66-46DA-B8F3-2AA761B7D163}">
      <dgm:prSet/>
      <dgm:spPr/>
      <dgm:t>
        <a:bodyPr/>
        <a:lstStyle/>
        <a:p>
          <a:endParaRPr lang="ru-RU"/>
        </a:p>
      </dgm:t>
    </dgm:pt>
    <dgm:pt modelId="{974126D0-B960-445D-BECD-9AB7C6EA1253}" type="sibTrans" cxnId="{A0E01B5F-AC66-46DA-B8F3-2AA761B7D163}">
      <dgm:prSet/>
      <dgm:spPr/>
      <dgm:t>
        <a:bodyPr/>
        <a:lstStyle/>
        <a:p>
          <a:endParaRPr lang="ru-RU"/>
        </a:p>
      </dgm:t>
    </dgm:pt>
    <dgm:pt modelId="{E1DFB2C3-BC8E-4A46-A4E6-6272329A30E1}">
      <dgm:prSet phldrT="[Текст]"/>
      <dgm:spPr/>
      <dgm:t>
        <a:bodyPr/>
        <a:lstStyle/>
        <a:p>
          <a:r>
            <a:rPr lang="ru-RU" b="1" i="1" dirty="0" smtClean="0"/>
            <a:t>Бензол </a:t>
          </a:r>
          <a:r>
            <a:rPr lang="ru-RU" dirty="0" smtClean="0"/>
            <a:t>– воздействует на кроветворную систему (повреждает ростки костного мозга). Развивается анемия, тромбоцитопения, лейкопения. Является важным сырьем в химической промышленности и органическом синтезе</a:t>
          </a:r>
          <a:endParaRPr lang="ru-RU" dirty="0"/>
        </a:p>
      </dgm:t>
    </dgm:pt>
    <dgm:pt modelId="{6758C1DC-D73D-4085-87EA-1DB7402B35E7}" type="parTrans" cxnId="{83361242-8F78-4343-AEDD-B0E203BA9D22}">
      <dgm:prSet/>
      <dgm:spPr/>
      <dgm:t>
        <a:bodyPr/>
        <a:lstStyle/>
        <a:p>
          <a:endParaRPr lang="ru-RU"/>
        </a:p>
      </dgm:t>
    </dgm:pt>
    <dgm:pt modelId="{18B2A5C2-2BBB-4786-94DA-57A7F39B16BA}" type="sibTrans" cxnId="{83361242-8F78-4343-AEDD-B0E203BA9D22}">
      <dgm:prSet/>
      <dgm:spPr/>
      <dgm:t>
        <a:bodyPr/>
        <a:lstStyle/>
        <a:p>
          <a:endParaRPr lang="ru-RU"/>
        </a:p>
      </dgm:t>
    </dgm:pt>
    <dgm:pt modelId="{2D101A43-6D28-45EA-B21E-89A5C9DE6AC6}">
      <dgm:prSet phldrT="[Текст]"/>
      <dgm:spPr>
        <a:solidFill>
          <a:schemeClr val="bg1">
            <a:lumMod val="95000"/>
            <a:lumOff val="5000"/>
          </a:schemeClr>
        </a:solidFill>
      </dgm:spPr>
      <dgm:t>
        <a:bodyPr/>
        <a:lstStyle/>
        <a:p>
          <a:r>
            <a:rPr lang="ru-RU" dirty="0" smtClean="0"/>
            <a:t>3</a:t>
          </a:r>
          <a:endParaRPr lang="ru-RU" dirty="0"/>
        </a:p>
      </dgm:t>
    </dgm:pt>
    <dgm:pt modelId="{E710907D-F533-443E-8C8C-614E6F60E44D}" type="parTrans" cxnId="{2A66A47D-440F-4E75-9AD1-99CAB0B0C64F}">
      <dgm:prSet/>
      <dgm:spPr/>
      <dgm:t>
        <a:bodyPr/>
        <a:lstStyle/>
        <a:p>
          <a:endParaRPr lang="ru-RU"/>
        </a:p>
      </dgm:t>
    </dgm:pt>
    <dgm:pt modelId="{5EEF41F4-C44E-4357-BF19-B7B1F3416194}" type="sibTrans" cxnId="{2A66A47D-440F-4E75-9AD1-99CAB0B0C64F}">
      <dgm:prSet/>
      <dgm:spPr/>
      <dgm:t>
        <a:bodyPr/>
        <a:lstStyle/>
        <a:p>
          <a:endParaRPr lang="ru-RU"/>
        </a:p>
      </dgm:t>
    </dgm:pt>
    <dgm:pt modelId="{F8D6DE92-93BD-47A1-BC7E-7EFD0627E158}">
      <dgm:prSet phldrT="[Текст]"/>
      <dgm:spPr/>
      <dgm:t>
        <a:bodyPr/>
        <a:lstStyle/>
        <a:p>
          <a:r>
            <a:rPr lang="ru-RU" b="1" i="1" smtClean="0"/>
            <a:t>Сероуглерод</a:t>
          </a:r>
          <a:r>
            <a:rPr lang="ru-RU" smtClean="0"/>
            <a:t> – вызывает ранний атеросклероз с преимущественным поражением сосудов головного мозга и почек</a:t>
          </a:r>
          <a:endParaRPr lang="ru-RU"/>
        </a:p>
      </dgm:t>
    </dgm:pt>
    <dgm:pt modelId="{91F91985-A9A4-4C92-B95E-60D7836171BF}" type="parTrans" cxnId="{FBFF9D43-1773-44FC-8E4F-DFA385300AE2}">
      <dgm:prSet/>
      <dgm:spPr/>
      <dgm:t>
        <a:bodyPr/>
        <a:lstStyle/>
        <a:p>
          <a:endParaRPr lang="ru-RU"/>
        </a:p>
      </dgm:t>
    </dgm:pt>
    <dgm:pt modelId="{7A36A837-2F7F-477A-95BE-B982662D9AF3}" type="sibTrans" cxnId="{FBFF9D43-1773-44FC-8E4F-DFA385300AE2}">
      <dgm:prSet/>
      <dgm:spPr/>
      <dgm:t>
        <a:bodyPr/>
        <a:lstStyle/>
        <a:p>
          <a:endParaRPr lang="ru-RU"/>
        </a:p>
      </dgm:t>
    </dgm:pt>
    <dgm:pt modelId="{7DC8F321-40EF-4153-8ACE-64C5CE94E59A}" type="pres">
      <dgm:prSet presAssocID="{24766903-7D4B-4029-8F81-77B1DC667EE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8CF26B1-922B-4AFC-929B-05A0C22A625B}" type="pres">
      <dgm:prSet presAssocID="{DE1A0E6E-D914-4F2B-A5DF-EA03EC3C235C}" presName="composite" presStyleCnt="0"/>
      <dgm:spPr/>
    </dgm:pt>
    <dgm:pt modelId="{71F705A3-2104-4C12-BBE4-4C56A5A3D17A}" type="pres">
      <dgm:prSet presAssocID="{DE1A0E6E-D914-4F2B-A5DF-EA03EC3C235C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6935D3-135F-4865-AB6B-5D1C75F4A71E}" type="pres">
      <dgm:prSet presAssocID="{DE1A0E6E-D914-4F2B-A5DF-EA03EC3C235C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B00B72-B55D-4F8A-A624-5B932ED9F549}" type="pres">
      <dgm:prSet presAssocID="{651E9DCC-16AF-4B34-B185-E3C1EC74A588}" presName="sp" presStyleCnt="0"/>
      <dgm:spPr/>
    </dgm:pt>
    <dgm:pt modelId="{9EE59DA3-95C7-450B-A6D3-1895B1257CAC}" type="pres">
      <dgm:prSet presAssocID="{82655769-8812-4075-8CAF-4646D5CDCD38}" presName="composite" presStyleCnt="0"/>
      <dgm:spPr/>
    </dgm:pt>
    <dgm:pt modelId="{E905920D-2F97-4F66-9BC5-A58C00ECA6A9}" type="pres">
      <dgm:prSet presAssocID="{82655769-8812-4075-8CAF-4646D5CDCD38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F9C154-E673-4238-BA45-ED499B84E490}" type="pres">
      <dgm:prSet presAssocID="{82655769-8812-4075-8CAF-4646D5CDCD38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2CC10A-0F63-408B-8C18-ECE590F00939}" type="pres">
      <dgm:prSet presAssocID="{974126D0-B960-445D-BECD-9AB7C6EA1253}" presName="sp" presStyleCnt="0"/>
      <dgm:spPr/>
    </dgm:pt>
    <dgm:pt modelId="{76D73492-2D2E-4863-9D9F-2C0A6ECB38B2}" type="pres">
      <dgm:prSet presAssocID="{2D101A43-6D28-45EA-B21E-89A5C9DE6AC6}" presName="composite" presStyleCnt="0"/>
      <dgm:spPr/>
    </dgm:pt>
    <dgm:pt modelId="{0BCAE3FA-60CE-4112-A1E7-D1AB039F17EB}" type="pres">
      <dgm:prSet presAssocID="{2D101A43-6D28-45EA-B21E-89A5C9DE6AC6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6A15FF-214D-4DC9-9D26-5B034FDF3B99}" type="pres">
      <dgm:prSet presAssocID="{2D101A43-6D28-45EA-B21E-89A5C9DE6AC6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0E01B5F-AC66-46DA-B8F3-2AA761B7D163}" srcId="{24766903-7D4B-4029-8F81-77B1DC667EEB}" destId="{82655769-8812-4075-8CAF-4646D5CDCD38}" srcOrd="1" destOrd="0" parTransId="{5B208559-257B-4D3C-AEA4-2D1A79F3249F}" sibTransId="{974126D0-B960-445D-BECD-9AB7C6EA1253}"/>
    <dgm:cxn modelId="{084AACF6-DA62-4CD8-BCBA-9B1527363B98}" type="presOf" srcId="{DE1A0E6E-D914-4F2B-A5DF-EA03EC3C235C}" destId="{71F705A3-2104-4C12-BBE4-4C56A5A3D17A}" srcOrd="0" destOrd="0" presId="urn:microsoft.com/office/officeart/2005/8/layout/chevron2"/>
    <dgm:cxn modelId="{5347A3C4-7810-49BC-89FD-8B50DF8AB619}" type="presOf" srcId="{E1DFB2C3-BC8E-4A46-A4E6-6272329A30E1}" destId="{F7F9C154-E673-4238-BA45-ED499B84E490}" srcOrd="0" destOrd="0" presId="urn:microsoft.com/office/officeart/2005/8/layout/chevron2"/>
    <dgm:cxn modelId="{FBFF9D43-1773-44FC-8E4F-DFA385300AE2}" srcId="{2D101A43-6D28-45EA-B21E-89A5C9DE6AC6}" destId="{F8D6DE92-93BD-47A1-BC7E-7EFD0627E158}" srcOrd="0" destOrd="0" parTransId="{91F91985-A9A4-4C92-B95E-60D7836171BF}" sibTransId="{7A36A837-2F7F-477A-95BE-B982662D9AF3}"/>
    <dgm:cxn modelId="{89F3C28B-8D28-48D3-8196-4A9636C01260}" type="presOf" srcId="{EFBE9122-CA48-4A22-9C26-EF8A097D92AC}" destId="{226935D3-135F-4865-AB6B-5D1C75F4A71E}" srcOrd="0" destOrd="0" presId="urn:microsoft.com/office/officeart/2005/8/layout/chevron2"/>
    <dgm:cxn modelId="{83361242-8F78-4343-AEDD-B0E203BA9D22}" srcId="{82655769-8812-4075-8CAF-4646D5CDCD38}" destId="{E1DFB2C3-BC8E-4A46-A4E6-6272329A30E1}" srcOrd="0" destOrd="0" parTransId="{6758C1DC-D73D-4085-87EA-1DB7402B35E7}" sibTransId="{18B2A5C2-2BBB-4786-94DA-57A7F39B16BA}"/>
    <dgm:cxn modelId="{314C3E37-8E4E-40D5-BD8B-6FDC51F67B17}" type="presOf" srcId="{24766903-7D4B-4029-8F81-77B1DC667EEB}" destId="{7DC8F321-40EF-4153-8ACE-64C5CE94E59A}" srcOrd="0" destOrd="0" presId="urn:microsoft.com/office/officeart/2005/8/layout/chevron2"/>
    <dgm:cxn modelId="{73384D5F-1646-46B8-9503-2CFC107C1EFC}" srcId="{DE1A0E6E-D914-4F2B-A5DF-EA03EC3C235C}" destId="{EFBE9122-CA48-4A22-9C26-EF8A097D92AC}" srcOrd="0" destOrd="0" parTransId="{5373D916-A575-4C51-A43B-FB97A57A561D}" sibTransId="{0453258B-BB20-4251-B055-2B77A97E4A4C}"/>
    <dgm:cxn modelId="{1700BA6B-A079-4868-B825-8203872A40F4}" type="presOf" srcId="{F8D6DE92-93BD-47A1-BC7E-7EFD0627E158}" destId="{7A6A15FF-214D-4DC9-9D26-5B034FDF3B99}" srcOrd="0" destOrd="0" presId="urn:microsoft.com/office/officeart/2005/8/layout/chevron2"/>
    <dgm:cxn modelId="{504D5392-3AC3-4F80-A43D-F18A090D284E}" srcId="{24766903-7D4B-4029-8F81-77B1DC667EEB}" destId="{DE1A0E6E-D914-4F2B-A5DF-EA03EC3C235C}" srcOrd="0" destOrd="0" parTransId="{732CAB01-075B-430D-A33E-BD144A32206B}" sibTransId="{651E9DCC-16AF-4B34-B185-E3C1EC74A588}"/>
    <dgm:cxn modelId="{E7FF71BC-E1B9-4238-84CC-3051EC14F5A5}" type="presOf" srcId="{2D101A43-6D28-45EA-B21E-89A5C9DE6AC6}" destId="{0BCAE3FA-60CE-4112-A1E7-D1AB039F17EB}" srcOrd="0" destOrd="0" presId="urn:microsoft.com/office/officeart/2005/8/layout/chevron2"/>
    <dgm:cxn modelId="{F1FE52FD-6F90-4FE7-ACC8-F6C0D620FD79}" type="presOf" srcId="{82655769-8812-4075-8CAF-4646D5CDCD38}" destId="{E905920D-2F97-4F66-9BC5-A58C00ECA6A9}" srcOrd="0" destOrd="0" presId="urn:microsoft.com/office/officeart/2005/8/layout/chevron2"/>
    <dgm:cxn modelId="{2A66A47D-440F-4E75-9AD1-99CAB0B0C64F}" srcId="{24766903-7D4B-4029-8F81-77B1DC667EEB}" destId="{2D101A43-6D28-45EA-B21E-89A5C9DE6AC6}" srcOrd="2" destOrd="0" parTransId="{E710907D-F533-443E-8C8C-614E6F60E44D}" sibTransId="{5EEF41F4-C44E-4357-BF19-B7B1F3416194}"/>
    <dgm:cxn modelId="{B6B68E23-5C8D-4310-88A9-EF3636E54C9C}" type="presParOf" srcId="{7DC8F321-40EF-4153-8ACE-64C5CE94E59A}" destId="{F8CF26B1-922B-4AFC-929B-05A0C22A625B}" srcOrd="0" destOrd="0" presId="urn:microsoft.com/office/officeart/2005/8/layout/chevron2"/>
    <dgm:cxn modelId="{4B312B3E-B876-4182-922C-03F6613764DE}" type="presParOf" srcId="{F8CF26B1-922B-4AFC-929B-05A0C22A625B}" destId="{71F705A3-2104-4C12-BBE4-4C56A5A3D17A}" srcOrd="0" destOrd="0" presId="urn:microsoft.com/office/officeart/2005/8/layout/chevron2"/>
    <dgm:cxn modelId="{CAF7A1DC-3045-4FA3-9390-F155DC8CD99C}" type="presParOf" srcId="{F8CF26B1-922B-4AFC-929B-05A0C22A625B}" destId="{226935D3-135F-4865-AB6B-5D1C75F4A71E}" srcOrd="1" destOrd="0" presId="urn:microsoft.com/office/officeart/2005/8/layout/chevron2"/>
    <dgm:cxn modelId="{DED139A7-847E-4A9D-9830-02C6F8ECB2BF}" type="presParOf" srcId="{7DC8F321-40EF-4153-8ACE-64C5CE94E59A}" destId="{F1B00B72-B55D-4F8A-A624-5B932ED9F549}" srcOrd="1" destOrd="0" presId="urn:microsoft.com/office/officeart/2005/8/layout/chevron2"/>
    <dgm:cxn modelId="{3CB19BA6-C238-4D1E-9278-F6CB27D19919}" type="presParOf" srcId="{7DC8F321-40EF-4153-8ACE-64C5CE94E59A}" destId="{9EE59DA3-95C7-450B-A6D3-1895B1257CAC}" srcOrd="2" destOrd="0" presId="urn:microsoft.com/office/officeart/2005/8/layout/chevron2"/>
    <dgm:cxn modelId="{43F8AD87-2A71-421A-A371-E8A348F645F3}" type="presParOf" srcId="{9EE59DA3-95C7-450B-A6D3-1895B1257CAC}" destId="{E905920D-2F97-4F66-9BC5-A58C00ECA6A9}" srcOrd="0" destOrd="0" presId="urn:microsoft.com/office/officeart/2005/8/layout/chevron2"/>
    <dgm:cxn modelId="{76EA1AAE-A3D4-4B7E-BCF2-59B1E70E934A}" type="presParOf" srcId="{9EE59DA3-95C7-450B-A6D3-1895B1257CAC}" destId="{F7F9C154-E673-4238-BA45-ED499B84E490}" srcOrd="1" destOrd="0" presId="urn:microsoft.com/office/officeart/2005/8/layout/chevron2"/>
    <dgm:cxn modelId="{83BF56CE-D05E-4F8B-BB84-925816FB2165}" type="presParOf" srcId="{7DC8F321-40EF-4153-8ACE-64C5CE94E59A}" destId="{192CC10A-0F63-408B-8C18-ECE590F00939}" srcOrd="3" destOrd="0" presId="urn:microsoft.com/office/officeart/2005/8/layout/chevron2"/>
    <dgm:cxn modelId="{C32965F7-E7B9-49E5-89CC-EE6C8C675C1E}" type="presParOf" srcId="{7DC8F321-40EF-4153-8ACE-64C5CE94E59A}" destId="{76D73492-2D2E-4863-9D9F-2C0A6ECB38B2}" srcOrd="4" destOrd="0" presId="urn:microsoft.com/office/officeart/2005/8/layout/chevron2"/>
    <dgm:cxn modelId="{28987EEC-581A-4A9D-ADAC-3A34897A86A0}" type="presParOf" srcId="{76D73492-2D2E-4863-9D9F-2C0A6ECB38B2}" destId="{0BCAE3FA-60CE-4112-A1E7-D1AB039F17EB}" srcOrd="0" destOrd="0" presId="urn:microsoft.com/office/officeart/2005/8/layout/chevron2"/>
    <dgm:cxn modelId="{F7B0FBA2-5E2E-4985-B96F-9321D8B8EF44}" type="presParOf" srcId="{76D73492-2D2E-4863-9D9F-2C0A6ECB38B2}" destId="{7A6A15FF-214D-4DC9-9D26-5B034FDF3B9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6579B0F-9ADB-4A34-B0C9-07E8D63B414F}" type="doc">
      <dgm:prSet loTypeId="urn:microsoft.com/office/officeart/2005/8/layout/hList6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656C50A-342F-4AFC-99FD-DDF1CB0BD627}">
      <dgm:prSet phldrT="[Текст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u="sng" dirty="0" smtClean="0"/>
            <a:t>Обусловленную воздействием местной вибрации</a:t>
          </a:r>
          <a:endParaRPr lang="ru-RU" dirty="0"/>
        </a:p>
      </dgm:t>
    </dgm:pt>
    <dgm:pt modelId="{509103AA-400A-42A3-9891-B0F6834DF86E}" type="parTrans" cxnId="{112FC5C5-2F3D-4327-B86E-477E877E0E54}">
      <dgm:prSet/>
      <dgm:spPr/>
      <dgm:t>
        <a:bodyPr/>
        <a:lstStyle/>
        <a:p>
          <a:endParaRPr lang="ru-RU"/>
        </a:p>
      </dgm:t>
    </dgm:pt>
    <dgm:pt modelId="{7B06A98D-D654-4E44-A617-F26FF08029C7}" type="sibTrans" cxnId="{112FC5C5-2F3D-4327-B86E-477E877E0E54}">
      <dgm:prSet/>
      <dgm:spPr/>
      <dgm:t>
        <a:bodyPr/>
        <a:lstStyle/>
        <a:p>
          <a:endParaRPr lang="ru-RU"/>
        </a:p>
      </dgm:t>
    </dgm:pt>
    <dgm:pt modelId="{D25F1345-C753-4B85-8DC4-76A9470A6844}">
      <dgm:prSet phldrT="[Текст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u="sng" dirty="0" smtClean="0"/>
            <a:t>Обусловленную воздействием общей вибрации на организм</a:t>
          </a:r>
          <a:endParaRPr lang="ru-RU" dirty="0"/>
        </a:p>
      </dgm:t>
    </dgm:pt>
    <dgm:pt modelId="{AE1DE690-C51F-440D-9F5F-223272076C77}" type="parTrans" cxnId="{CDF6F415-52D4-4766-8943-2CC3F04F1451}">
      <dgm:prSet/>
      <dgm:spPr/>
      <dgm:t>
        <a:bodyPr/>
        <a:lstStyle/>
        <a:p>
          <a:endParaRPr lang="ru-RU"/>
        </a:p>
      </dgm:t>
    </dgm:pt>
    <dgm:pt modelId="{3DE24C16-9AFB-4A75-A6DF-81741C93D5A4}" type="sibTrans" cxnId="{CDF6F415-52D4-4766-8943-2CC3F04F1451}">
      <dgm:prSet/>
      <dgm:spPr/>
      <dgm:t>
        <a:bodyPr/>
        <a:lstStyle/>
        <a:p>
          <a:endParaRPr lang="ru-RU"/>
        </a:p>
      </dgm:t>
    </dgm:pt>
    <dgm:pt modelId="{DBC554DC-5733-4564-B4DA-B3813E386E76}" type="pres">
      <dgm:prSet presAssocID="{56579B0F-9ADB-4A34-B0C9-07E8D63B414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14E6D0A-9D1F-4C73-88E9-3C8A0BFB2A54}" type="pres">
      <dgm:prSet presAssocID="{9656C50A-342F-4AFC-99FD-DDF1CB0BD627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192A82-6C1C-4BE9-9186-2574CEB1539D}" type="pres">
      <dgm:prSet presAssocID="{7B06A98D-D654-4E44-A617-F26FF08029C7}" presName="sibTrans" presStyleCnt="0"/>
      <dgm:spPr/>
    </dgm:pt>
    <dgm:pt modelId="{B27407D8-F7F4-4E54-9499-B411F0975E35}" type="pres">
      <dgm:prSet presAssocID="{D25F1345-C753-4B85-8DC4-76A9470A6844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DF6F415-52D4-4766-8943-2CC3F04F1451}" srcId="{56579B0F-9ADB-4A34-B0C9-07E8D63B414F}" destId="{D25F1345-C753-4B85-8DC4-76A9470A6844}" srcOrd="1" destOrd="0" parTransId="{AE1DE690-C51F-440D-9F5F-223272076C77}" sibTransId="{3DE24C16-9AFB-4A75-A6DF-81741C93D5A4}"/>
    <dgm:cxn modelId="{6ED926C8-183D-4D9B-8C33-73D3ABFA2C98}" type="presOf" srcId="{9656C50A-342F-4AFC-99FD-DDF1CB0BD627}" destId="{014E6D0A-9D1F-4C73-88E9-3C8A0BFB2A54}" srcOrd="0" destOrd="0" presId="urn:microsoft.com/office/officeart/2005/8/layout/hList6"/>
    <dgm:cxn modelId="{755D39B8-17B4-490A-95F8-D160737B271C}" type="presOf" srcId="{56579B0F-9ADB-4A34-B0C9-07E8D63B414F}" destId="{DBC554DC-5733-4564-B4DA-B3813E386E76}" srcOrd="0" destOrd="0" presId="urn:microsoft.com/office/officeart/2005/8/layout/hList6"/>
    <dgm:cxn modelId="{C7803DA4-6C24-469E-B4A1-5BA1FD421F80}" type="presOf" srcId="{D25F1345-C753-4B85-8DC4-76A9470A6844}" destId="{B27407D8-F7F4-4E54-9499-B411F0975E35}" srcOrd="0" destOrd="0" presId="urn:microsoft.com/office/officeart/2005/8/layout/hList6"/>
    <dgm:cxn modelId="{112FC5C5-2F3D-4327-B86E-477E877E0E54}" srcId="{56579B0F-9ADB-4A34-B0C9-07E8D63B414F}" destId="{9656C50A-342F-4AFC-99FD-DDF1CB0BD627}" srcOrd="0" destOrd="0" parTransId="{509103AA-400A-42A3-9891-B0F6834DF86E}" sibTransId="{7B06A98D-D654-4E44-A617-F26FF08029C7}"/>
    <dgm:cxn modelId="{6EBBD118-71FD-4775-9140-57F4AFDC9F35}" type="presParOf" srcId="{DBC554DC-5733-4564-B4DA-B3813E386E76}" destId="{014E6D0A-9D1F-4C73-88E9-3C8A0BFB2A54}" srcOrd="0" destOrd="0" presId="urn:microsoft.com/office/officeart/2005/8/layout/hList6"/>
    <dgm:cxn modelId="{F1911550-A729-40F9-BBDE-F21F86F213DC}" type="presParOf" srcId="{DBC554DC-5733-4564-B4DA-B3813E386E76}" destId="{6E192A82-6C1C-4BE9-9186-2574CEB1539D}" srcOrd="1" destOrd="0" presId="urn:microsoft.com/office/officeart/2005/8/layout/hList6"/>
    <dgm:cxn modelId="{562ADF48-A798-4711-AE2C-47643AE1E766}" type="presParOf" srcId="{DBC554DC-5733-4564-B4DA-B3813E386E76}" destId="{B27407D8-F7F4-4E54-9499-B411F0975E35}" srcOrd="2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7267E1F-950C-41D2-8CD0-1CF2B5867512}" type="doc">
      <dgm:prSet loTypeId="urn:microsoft.com/office/officeart/2005/8/layout/chevron2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4CE2B13-6BFC-4CF9-97EC-604EFDC63808}">
      <dgm:prSet phldrT="[Текст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ru-RU" dirty="0" smtClean="0"/>
            <a:t>1</a:t>
          </a:r>
          <a:endParaRPr lang="ru-RU" dirty="0"/>
        </a:p>
      </dgm:t>
    </dgm:pt>
    <dgm:pt modelId="{2F2A86A2-7366-4608-9797-F004178BB2BA}" type="parTrans" cxnId="{4B22F086-3A4A-4C79-A277-61B8219B744A}">
      <dgm:prSet/>
      <dgm:spPr/>
      <dgm:t>
        <a:bodyPr/>
        <a:lstStyle/>
        <a:p>
          <a:endParaRPr lang="ru-RU"/>
        </a:p>
      </dgm:t>
    </dgm:pt>
    <dgm:pt modelId="{99A19F5B-9894-486F-8BD6-E5FD7063B571}" type="sibTrans" cxnId="{4B22F086-3A4A-4C79-A277-61B8219B744A}">
      <dgm:prSet/>
      <dgm:spPr/>
      <dgm:t>
        <a:bodyPr/>
        <a:lstStyle/>
        <a:p>
          <a:endParaRPr lang="ru-RU"/>
        </a:p>
      </dgm:t>
    </dgm:pt>
    <dgm:pt modelId="{F9A3210E-28C2-4DCE-8FC8-0F093E00F67A}">
      <dgm:prSet phldrT="[Текст]"/>
      <dgm:spPr/>
      <dgm:t>
        <a:bodyPr/>
        <a:lstStyle/>
        <a:p>
          <a:r>
            <a:rPr lang="ru-RU" dirty="0" smtClean="0"/>
            <a:t>Боли в руках и плечевом поясе в ночное время</a:t>
          </a:r>
          <a:endParaRPr lang="ru-RU" dirty="0"/>
        </a:p>
      </dgm:t>
    </dgm:pt>
    <dgm:pt modelId="{87B26CAD-328C-4715-97F7-A254F8AE321C}" type="parTrans" cxnId="{33364B7B-E165-4F9D-85BA-AD36D2C6770B}">
      <dgm:prSet/>
      <dgm:spPr/>
      <dgm:t>
        <a:bodyPr/>
        <a:lstStyle/>
        <a:p>
          <a:endParaRPr lang="ru-RU"/>
        </a:p>
      </dgm:t>
    </dgm:pt>
    <dgm:pt modelId="{1DEF0039-EC95-4F97-BC98-44EB561E3C4E}" type="sibTrans" cxnId="{33364B7B-E165-4F9D-85BA-AD36D2C6770B}">
      <dgm:prSet/>
      <dgm:spPr/>
      <dgm:t>
        <a:bodyPr/>
        <a:lstStyle/>
        <a:p>
          <a:endParaRPr lang="ru-RU"/>
        </a:p>
      </dgm:t>
    </dgm:pt>
    <dgm:pt modelId="{363D26D4-82D4-40B2-8214-34F1F92E6B2B}">
      <dgm:prSet phldrT="[Текст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ru-RU" dirty="0" smtClean="0"/>
            <a:t>2</a:t>
          </a:r>
          <a:endParaRPr lang="ru-RU" dirty="0"/>
        </a:p>
      </dgm:t>
    </dgm:pt>
    <dgm:pt modelId="{9B72EF37-259D-40C0-BDD3-1BC08A4BD0DE}" type="parTrans" cxnId="{63AED0C4-C4A5-428D-8F0E-A4C976DA79CC}">
      <dgm:prSet/>
      <dgm:spPr/>
      <dgm:t>
        <a:bodyPr/>
        <a:lstStyle/>
        <a:p>
          <a:endParaRPr lang="ru-RU"/>
        </a:p>
      </dgm:t>
    </dgm:pt>
    <dgm:pt modelId="{93CEDF75-3091-47CB-9E04-93EB14DFE30F}" type="sibTrans" cxnId="{63AED0C4-C4A5-428D-8F0E-A4C976DA79CC}">
      <dgm:prSet/>
      <dgm:spPr/>
      <dgm:t>
        <a:bodyPr/>
        <a:lstStyle/>
        <a:p>
          <a:endParaRPr lang="ru-RU"/>
        </a:p>
      </dgm:t>
    </dgm:pt>
    <dgm:pt modelId="{D47CB3DC-76FC-41F2-9BEB-341D1CB6F97D}">
      <dgm:prSet phldrT="[Текст]"/>
      <dgm:spPr/>
      <dgm:t>
        <a:bodyPr/>
        <a:lstStyle/>
        <a:p>
          <a:r>
            <a:rPr lang="ru-RU" dirty="0" smtClean="0"/>
            <a:t>Онемение пальцев кистей рук</a:t>
          </a:r>
          <a:endParaRPr lang="ru-RU" dirty="0"/>
        </a:p>
      </dgm:t>
    </dgm:pt>
    <dgm:pt modelId="{847E9854-4669-4077-9447-04DAEFBE4FB3}" type="parTrans" cxnId="{F02AA95D-1805-43BD-98EB-10F4C0C86191}">
      <dgm:prSet/>
      <dgm:spPr/>
      <dgm:t>
        <a:bodyPr/>
        <a:lstStyle/>
        <a:p>
          <a:endParaRPr lang="ru-RU"/>
        </a:p>
      </dgm:t>
    </dgm:pt>
    <dgm:pt modelId="{6983FB54-5E2E-4DC3-A02E-A4BDEA4C2206}" type="sibTrans" cxnId="{F02AA95D-1805-43BD-98EB-10F4C0C86191}">
      <dgm:prSet/>
      <dgm:spPr/>
      <dgm:t>
        <a:bodyPr/>
        <a:lstStyle/>
        <a:p>
          <a:endParaRPr lang="ru-RU"/>
        </a:p>
      </dgm:t>
    </dgm:pt>
    <dgm:pt modelId="{0376E97C-03DF-4BCB-B712-570152FCEEFB}">
      <dgm:prSet phldrT="[Текст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ru-RU" dirty="0" smtClean="0"/>
            <a:t>5</a:t>
          </a:r>
          <a:endParaRPr lang="ru-RU" dirty="0"/>
        </a:p>
      </dgm:t>
    </dgm:pt>
    <dgm:pt modelId="{3B0F674F-2B15-4B49-94D0-BF4054C0B4BC}" type="parTrans" cxnId="{57D95B25-4DF5-43F9-B0E8-6DFEB9E3F3E4}">
      <dgm:prSet/>
      <dgm:spPr/>
      <dgm:t>
        <a:bodyPr/>
        <a:lstStyle/>
        <a:p>
          <a:endParaRPr lang="ru-RU"/>
        </a:p>
      </dgm:t>
    </dgm:pt>
    <dgm:pt modelId="{046CFCF5-044F-46FF-8157-8ED74722B530}" type="sibTrans" cxnId="{57D95B25-4DF5-43F9-B0E8-6DFEB9E3F3E4}">
      <dgm:prSet/>
      <dgm:spPr/>
      <dgm:t>
        <a:bodyPr/>
        <a:lstStyle/>
        <a:p>
          <a:endParaRPr lang="ru-RU"/>
        </a:p>
      </dgm:t>
    </dgm:pt>
    <dgm:pt modelId="{5866DCE6-2AFE-473B-9D37-0E8DC5D17C1B}">
      <dgm:prSet phldrT="[Текст]"/>
      <dgm:spPr/>
      <dgm:t>
        <a:bodyPr/>
        <a:lstStyle/>
        <a:p>
          <a:r>
            <a:rPr lang="ru-RU" dirty="0" smtClean="0"/>
            <a:t>Раздражительность, утомляемость</a:t>
          </a:r>
          <a:endParaRPr lang="ru-RU" dirty="0"/>
        </a:p>
      </dgm:t>
    </dgm:pt>
    <dgm:pt modelId="{11D377B4-DB5B-45B2-BFFB-57D6D9029581}" type="parTrans" cxnId="{70A6AF9B-320C-4DF5-B285-D658B0927E4D}">
      <dgm:prSet/>
      <dgm:spPr/>
      <dgm:t>
        <a:bodyPr/>
        <a:lstStyle/>
        <a:p>
          <a:endParaRPr lang="ru-RU"/>
        </a:p>
      </dgm:t>
    </dgm:pt>
    <dgm:pt modelId="{A5E072BB-7CD1-4E7C-8E5B-1A9C5AC70ECC}" type="sibTrans" cxnId="{70A6AF9B-320C-4DF5-B285-D658B0927E4D}">
      <dgm:prSet/>
      <dgm:spPr/>
      <dgm:t>
        <a:bodyPr/>
        <a:lstStyle/>
        <a:p>
          <a:endParaRPr lang="ru-RU"/>
        </a:p>
      </dgm:t>
    </dgm:pt>
    <dgm:pt modelId="{68B6AC05-E60B-4F8B-AE55-37BA6F24B842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ru-RU" dirty="0" smtClean="0"/>
            <a:t>3</a:t>
          </a:r>
          <a:endParaRPr lang="ru-RU" dirty="0"/>
        </a:p>
      </dgm:t>
    </dgm:pt>
    <dgm:pt modelId="{CD5BFA24-4F2D-4483-AE93-36EB92B3B3F1}" type="parTrans" cxnId="{BCD27D1F-900E-4AB6-90EF-46C797F323BE}">
      <dgm:prSet/>
      <dgm:spPr/>
      <dgm:t>
        <a:bodyPr/>
        <a:lstStyle/>
        <a:p>
          <a:endParaRPr lang="ru-RU"/>
        </a:p>
      </dgm:t>
    </dgm:pt>
    <dgm:pt modelId="{9FAE73D5-4B27-45CB-8903-BBC218B24D60}" type="sibTrans" cxnId="{BCD27D1F-900E-4AB6-90EF-46C797F323BE}">
      <dgm:prSet/>
      <dgm:spPr/>
      <dgm:t>
        <a:bodyPr/>
        <a:lstStyle/>
        <a:p>
          <a:endParaRPr lang="ru-RU"/>
        </a:p>
      </dgm:t>
    </dgm:pt>
    <dgm:pt modelId="{3D853A49-8555-47AB-B0E4-ED90BF55AD2D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ru-RU" dirty="0" smtClean="0"/>
            <a:t>4</a:t>
          </a:r>
          <a:endParaRPr lang="ru-RU" dirty="0"/>
        </a:p>
      </dgm:t>
    </dgm:pt>
    <dgm:pt modelId="{3EBBD2BE-82EB-4C14-835A-A9D987B1C0B8}" type="parTrans" cxnId="{2C4372C5-365F-48A0-A07D-B2FD6E657E05}">
      <dgm:prSet/>
      <dgm:spPr/>
      <dgm:t>
        <a:bodyPr/>
        <a:lstStyle/>
        <a:p>
          <a:endParaRPr lang="ru-RU"/>
        </a:p>
      </dgm:t>
    </dgm:pt>
    <dgm:pt modelId="{BF5C905A-890E-41D7-A4AA-0BFF60B99C24}" type="sibTrans" cxnId="{2C4372C5-365F-48A0-A07D-B2FD6E657E05}">
      <dgm:prSet/>
      <dgm:spPr/>
      <dgm:t>
        <a:bodyPr/>
        <a:lstStyle/>
        <a:p>
          <a:endParaRPr lang="ru-RU"/>
        </a:p>
      </dgm:t>
    </dgm:pt>
    <dgm:pt modelId="{6AF1D77A-D594-4CFD-940D-CCE0F1B617B0}">
      <dgm:prSet/>
      <dgm:spPr/>
      <dgm:t>
        <a:bodyPr/>
        <a:lstStyle/>
        <a:p>
          <a:r>
            <a:rPr lang="ru-RU" dirty="0" smtClean="0"/>
            <a:t>Цианоз кистей</a:t>
          </a:r>
          <a:endParaRPr lang="ru-RU" dirty="0"/>
        </a:p>
      </dgm:t>
    </dgm:pt>
    <dgm:pt modelId="{4F26B5FA-1380-4A35-BB8F-FB50A1C584A1}" type="parTrans" cxnId="{B1BCAC21-16C8-482E-B384-BB387258101C}">
      <dgm:prSet/>
      <dgm:spPr/>
      <dgm:t>
        <a:bodyPr/>
        <a:lstStyle/>
        <a:p>
          <a:endParaRPr lang="ru-RU"/>
        </a:p>
      </dgm:t>
    </dgm:pt>
    <dgm:pt modelId="{796EBDE1-E534-4B19-B5F8-0A371F143188}" type="sibTrans" cxnId="{B1BCAC21-16C8-482E-B384-BB387258101C}">
      <dgm:prSet/>
      <dgm:spPr/>
      <dgm:t>
        <a:bodyPr/>
        <a:lstStyle/>
        <a:p>
          <a:endParaRPr lang="ru-RU"/>
        </a:p>
      </dgm:t>
    </dgm:pt>
    <dgm:pt modelId="{343D9F7A-4B02-46AB-A876-14D25647C0CB}">
      <dgm:prSet/>
      <dgm:spPr/>
      <dgm:t>
        <a:bodyPr/>
        <a:lstStyle/>
        <a:p>
          <a:r>
            <a:rPr lang="ru-RU" dirty="0" smtClean="0"/>
            <a:t>Пальцы в виде барабанных палочек</a:t>
          </a:r>
          <a:endParaRPr lang="ru-RU" dirty="0"/>
        </a:p>
      </dgm:t>
    </dgm:pt>
    <dgm:pt modelId="{EB098982-DA7A-42C6-947A-17DC93D18833}" type="parTrans" cxnId="{05AECA1D-92AF-415D-AF11-CE731FA563FA}">
      <dgm:prSet/>
      <dgm:spPr/>
      <dgm:t>
        <a:bodyPr/>
        <a:lstStyle/>
        <a:p>
          <a:endParaRPr lang="ru-RU"/>
        </a:p>
      </dgm:t>
    </dgm:pt>
    <dgm:pt modelId="{8C1A11B1-B915-4418-BB64-50439201AE79}" type="sibTrans" cxnId="{05AECA1D-92AF-415D-AF11-CE731FA563FA}">
      <dgm:prSet/>
      <dgm:spPr/>
      <dgm:t>
        <a:bodyPr/>
        <a:lstStyle/>
        <a:p>
          <a:endParaRPr lang="ru-RU"/>
        </a:p>
      </dgm:t>
    </dgm:pt>
    <dgm:pt modelId="{E3B83095-2A0D-4C21-BBC9-8CE31DD7DBDC}" type="pres">
      <dgm:prSet presAssocID="{E7267E1F-950C-41D2-8CD0-1CF2B586751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F9F50B9-9009-4BF5-9102-FE236C13F09D}" type="pres">
      <dgm:prSet presAssocID="{E4CE2B13-6BFC-4CF9-97EC-604EFDC63808}" presName="composite" presStyleCnt="0"/>
      <dgm:spPr/>
    </dgm:pt>
    <dgm:pt modelId="{F8D117FE-3581-4B6D-A2DB-6530FA6A4AA1}" type="pres">
      <dgm:prSet presAssocID="{E4CE2B13-6BFC-4CF9-97EC-604EFDC63808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C00856-726A-45A2-B1A6-7A99DCCFDEDE}" type="pres">
      <dgm:prSet presAssocID="{E4CE2B13-6BFC-4CF9-97EC-604EFDC63808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E1E59F-D14E-4CFB-913D-6B5FE7C0BFDF}" type="pres">
      <dgm:prSet presAssocID="{99A19F5B-9894-486F-8BD6-E5FD7063B571}" presName="sp" presStyleCnt="0"/>
      <dgm:spPr/>
    </dgm:pt>
    <dgm:pt modelId="{3115CF9D-85CE-4BF0-9F82-900AA66AACF2}" type="pres">
      <dgm:prSet presAssocID="{363D26D4-82D4-40B2-8214-34F1F92E6B2B}" presName="composite" presStyleCnt="0"/>
      <dgm:spPr/>
    </dgm:pt>
    <dgm:pt modelId="{348E51EE-EF58-43A8-8582-15AB65101973}" type="pres">
      <dgm:prSet presAssocID="{363D26D4-82D4-40B2-8214-34F1F92E6B2B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4E70F3-AAA3-4DBD-81F1-94EE2727E63D}" type="pres">
      <dgm:prSet presAssocID="{363D26D4-82D4-40B2-8214-34F1F92E6B2B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1B2BB3-464B-4BCD-AEDA-4D8BB8B7ED8C}" type="pres">
      <dgm:prSet presAssocID="{93CEDF75-3091-47CB-9E04-93EB14DFE30F}" presName="sp" presStyleCnt="0"/>
      <dgm:spPr/>
    </dgm:pt>
    <dgm:pt modelId="{5AAEDA66-41A1-4F25-877A-F56D2C77044A}" type="pres">
      <dgm:prSet presAssocID="{68B6AC05-E60B-4F8B-AE55-37BA6F24B842}" presName="composite" presStyleCnt="0"/>
      <dgm:spPr/>
    </dgm:pt>
    <dgm:pt modelId="{2AD48794-0138-44DE-BA0B-EA1A5CD4F0A3}" type="pres">
      <dgm:prSet presAssocID="{68B6AC05-E60B-4F8B-AE55-37BA6F24B842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B439D8-29E2-458C-AEDA-AFDA51DA097F}" type="pres">
      <dgm:prSet presAssocID="{68B6AC05-E60B-4F8B-AE55-37BA6F24B842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B0B8EF-59B3-4F27-A4AB-654E3F9FAE3D}" type="pres">
      <dgm:prSet presAssocID="{9FAE73D5-4B27-45CB-8903-BBC218B24D60}" presName="sp" presStyleCnt="0"/>
      <dgm:spPr/>
    </dgm:pt>
    <dgm:pt modelId="{20FAD79A-856C-4D3D-8B25-15DCAD72E410}" type="pres">
      <dgm:prSet presAssocID="{3D853A49-8555-47AB-B0E4-ED90BF55AD2D}" presName="composite" presStyleCnt="0"/>
      <dgm:spPr/>
    </dgm:pt>
    <dgm:pt modelId="{9048B39D-D5D8-449F-9E96-D8926F95315C}" type="pres">
      <dgm:prSet presAssocID="{3D853A49-8555-47AB-B0E4-ED90BF55AD2D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0ABD7B-59B7-436A-9CA1-B62BE0BA0BAF}" type="pres">
      <dgm:prSet presAssocID="{3D853A49-8555-47AB-B0E4-ED90BF55AD2D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86A718-DFF6-4C4C-905F-1DA4BE14CD87}" type="pres">
      <dgm:prSet presAssocID="{BF5C905A-890E-41D7-A4AA-0BFF60B99C24}" presName="sp" presStyleCnt="0"/>
      <dgm:spPr/>
    </dgm:pt>
    <dgm:pt modelId="{F2A36E53-4C04-446D-8750-3E631918F0FA}" type="pres">
      <dgm:prSet presAssocID="{0376E97C-03DF-4BCB-B712-570152FCEEFB}" presName="composite" presStyleCnt="0"/>
      <dgm:spPr/>
    </dgm:pt>
    <dgm:pt modelId="{1723761A-08ED-4E16-A746-5A4E7772AFF2}" type="pres">
      <dgm:prSet presAssocID="{0376E97C-03DF-4BCB-B712-570152FCEEFB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2EADAC-4C2D-4226-972F-6199089AD3B7}" type="pres">
      <dgm:prSet presAssocID="{0376E97C-03DF-4BCB-B712-570152FCEEFB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0A6AF9B-320C-4DF5-B285-D658B0927E4D}" srcId="{0376E97C-03DF-4BCB-B712-570152FCEEFB}" destId="{5866DCE6-2AFE-473B-9D37-0E8DC5D17C1B}" srcOrd="0" destOrd="0" parTransId="{11D377B4-DB5B-45B2-BFFB-57D6D9029581}" sibTransId="{A5E072BB-7CD1-4E7C-8E5B-1A9C5AC70ECC}"/>
    <dgm:cxn modelId="{A75B691A-5CEC-4856-A17B-2C5088101F04}" type="presOf" srcId="{3D853A49-8555-47AB-B0E4-ED90BF55AD2D}" destId="{9048B39D-D5D8-449F-9E96-D8926F95315C}" srcOrd="0" destOrd="0" presId="urn:microsoft.com/office/officeart/2005/8/layout/chevron2"/>
    <dgm:cxn modelId="{49406513-8D4E-45A8-9C14-9D3619433F72}" type="presOf" srcId="{5866DCE6-2AFE-473B-9D37-0E8DC5D17C1B}" destId="{0D2EADAC-4C2D-4226-972F-6199089AD3B7}" srcOrd="0" destOrd="0" presId="urn:microsoft.com/office/officeart/2005/8/layout/chevron2"/>
    <dgm:cxn modelId="{4B22F086-3A4A-4C79-A277-61B8219B744A}" srcId="{E7267E1F-950C-41D2-8CD0-1CF2B5867512}" destId="{E4CE2B13-6BFC-4CF9-97EC-604EFDC63808}" srcOrd="0" destOrd="0" parTransId="{2F2A86A2-7366-4608-9797-F004178BB2BA}" sibTransId="{99A19F5B-9894-486F-8BD6-E5FD7063B571}"/>
    <dgm:cxn modelId="{EDB80EA6-D5D2-4C78-81FD-54EEA663ECF1}" type="presOf" srcId="{E7267E1F-950C-41D2-8CD0-1CF2B5867512}" destId="{E3B83095-2A0D-4C21-BBC9-8CE31DD7DBDC}" srcOrd="0" destOrd="0" presId="urn:microsoft.com/office/officeart/2005/8/layout/chevron2"/>
    <dgm:cxn modelId="{2C4372C5-365F-48A0-A07D-B2FD6E657E05}" srcId="{E7267E1F-950C-41D2-8CD0-1CF2B5867512}" destId="{3D853A49-8555-47AB-B0E4-ED90BF55AD2D}" srcOrd="3" destOrd="0" parTransId="{3EBBD2BE-82EB-4C14-835A-A9D987B1C0B8}" sibTransId="{BF5C905A-890E-41D7-A4AA-0BFF60B99C24}"/>
    <dgm:cxn modelId="{8A79B155-9142-4184-B829-D0192A0B5F37}" type="presOf" srcId="{363D26D4-82D4-40B2-8214-34F1F92E6B2B}" destId="{348E51EE-EF58-43A8-8582-15AB65101973}" srcOrd="0" destOrd="0" presId="urn:microsoft.com/office/officeart/2005/8/layout/chevron2"/>
    <dgm:cxn modelId="{B1BCAC21-16C8-482E-B384-BB387258101C}" srcId="{68B6AC05-E60B-4F8B-AE55-37BA6F24B842}" destId="{6AF1D77A-D594-4CFD-940D-CCE0F1B617B0}" srcOrd="0" destOrd="0" parTransId="{4F26B5FA-1380-4A35-BB8F-FB50A1C584A1}" sibTransId="{796EBDE1-E534-4B19-B5F8-0A371F143188}"/>
    <dgm:cxn modelId="{9466EBBC-1917-4E9D-BD61-EFB0B34206E2}" type="presOf" srcId="{6AF1D77A-D594-4CFD-940D-CCE0F1B617B0}" destId="{83B439D8-29E2-458C-AEDA-AFDA51DA097F}" srcOrd="0" destOrd="0" presId="urn:microsoft.com/office/officeart/2005/8/layout/chevron2"/>
    <dgm:cxn modelId="{F23A72E6-535E-46BD-805C-695878DAEFE0}" type="presOf" srcId="{343D9F7A-4B02-46AB-A876-14D25647C0CB}" destId="{0A0ABD7B-59B7-436A-9CA1-B62BE0BA0BAF}" srcOrd="0" destOrd="0" presId="urn:microsoft.com/office/officeart/2005/8/layout/chevron2"/>
    <dgm:cxn modelId="{4C6B1341-A4B5-4EAD-9558-8EE222A6B902}" type="presOf" srcId="{F9A3210E-28C2-4DCE-8FC8-0F093E00F67A}" destId="{16C00856-726A-45A2-B1A6-7A99DCCFDEDE}" srcOrd="0" destOrd="0" presId="urn:microsoft.com/office/officeart/2005/8/layout/chevron2"/>
    <dgm:cxn modelId="{BCD27D1F-900E-4AB6-90EF-46C797F323BE}" srcId="{E7267E1F-950C-41D2-8CD0-1CF2B5867512}" destId="{68B6AC05-E60B-4F8B-AE55-37BA6F24B842}" srcOrd="2" destOrd="0" parTransId="{CD5BFA24-4F2D-4483-AE93-36EB92B3B3F1}" sibTransId="{9FAE73D5-4B27-45CB-8903-BBC218B24D60}"/>
    <dgm:cxn modelId="{05AECA1D-92AF-415D-AF11-CE731FA563FA}" srcId="{3D853A49-8555-47AB-B0E4-ED90BF55AD2D}" destId="{343D9F7A-4B02-46AB-A876-14D25647C0CB}" srcOrd="0" destOrd="0" parTransId="{EB098982-DA7A-42C6-947A-17DC93D18833}" sibTransId="{8C1A11B1-B915-4418-BB64-50439201AE79}"/>
    <dgm:cxn modelId="{F02AA95D-1805-43BD-98EB-10F4C0C86191}" srcId="{363D26D4-82D4-40B2-8214-34F1F92E6B2B}" destId="{D47CB3DC-76FC-41F2-9BEB-341D1CB6F97D}" srcOrd="0" destOrd="0" parTransId="{847E9854-4669-4077-9447-04DAEFBE4FB3}" sibTransId="{6983FB54-5E2E-4DC3-A02E-A4BDEA4C2206}"/>
    <dgm:cxn modelId="{168CF9B8-20D5-44A3-8681-B0033E782C4A}" type="presOf" srcId="{68B6AC05-E60B-4F8B-AE55-37BA6F24B842}" destId="{2AD48794-0138-44DE-BA0B-EA1A5CD4F0A3}" srcOrd="0" destOrd="0" presId="urn:microsoft.com/office/officeart/2005/8/layout/chevron2"/>
    <dgm:cxn modelId="{57D95B25-4DF5-43F9-B0E8-6DFEB9E3F3E4}" srcId="{E7267E1F-950C-41D2-8CD0-1CF2B5867512}" destId="{0376E97C-03DF-4BCB-B712-570152FCEEFB}" srcOrd="4" destOrd="0" parTransId="{3B0F674F-2B15-4B49-94D0-BF4054C0B4BC}" sibTransId="{046CFCF5-044F-46FF-8157-8ED74722B530}"/>
    <dgm:cxn modelId="{63AED0C4-C4A5-428D-8F0E-A4C976DA79CC}" srcId="{E7267E1F-950C-41D2-8CD0-1CF2B5867512}" destId="{363D26D4-82D4-40B2-8214-34F1F92E6B2B}" srcOrd="1" destOrd="0" parTransId="{9B72EF37-259D-40C0-BDD3-1BC08A4BD0DE}" sibTransId="{93CEDF75-3091-47CB-9E04-93EB14DFE30F}"/>
    <dgm:cxn modelId="{224FBE14-8D9F-4828-9C05-781D45C2572C}" type="presOf" srcId="{E4CE2B13-6BFC-4CF9-97EC-604EFDC63808}" destId="{F8D117FE-3581-4B6D-A2DB-6530FA6A4AA1}" srcOrd="0" destOrd="0" presId="urn:microsoft.com/office/officeart/2005/8/layout/chevron2"/>
    <dgm:cxn modelId="{0393AEA1-8100-4B67-98A4-0C404BDD3E04}" type="presOf" srcId="{D47CB3DC-76FC-41F2-9BEB-341D1CB6F97D}" destId="{424E70F3-AAA3-4DBD-81F1-94EE2727E63D}" srcOrd="0" destOrd="0" presId="urn:microsoft.com/office/officeart/2005/8/layout/chevron2"/>
    <dgm:cxn modelId="{33364B7B-E165-4F9D-85BA-AD36D2C6770B}" srcId="{E4CE2B13-6BFC-4CF9-97EC-604EFDC63808}" destId="{F9A3210E-28C2-4DCE-8FC8-0F093E00F67A}" srcOrd="0" destOrd="0" parTransId="{87B26CAD-328C-4715-97F7-A254F8AE321C}" sibTransId="{1DEF0039-EC95-4F97-BC98-44EB561E3C4E}"/>
    <dgm:cxn modelId="{E026F08C-142A-4637-9E8C-B4D76796F7E2}" type="presOf" srcId="{0376E97C-03DF-4BCB-B712-570152FCEEFB}" destId="{1723761A-08ED-4E16-A746-5A4E7772AFF2}" srcOrd="0" destOrd="0" presId="urn:microsoft.com/office/officeart/2005/8/layout/chevron2"/>
    <dgm:cxn modelId="{FFBCBC28-7B95-415B-8C97-5E61BAF0C18B}" type="presParOf" srcId="{E3B83095-2A0D-4C21-BBC9-8CE31DD7DBDC}" destId="{0F9F50B9-9009-4BF5-9102-FE236C13F09D}" srcOrd="0" destOrd="0" presId="urn:microsoft.com/office/officeart/2005/8/layout/chevron2"/>
    <dgm:cxn modelId="{1B14AA20-A5E1-4D4E-945D-B6145B4FD24E}" type="presParOf" srcId="{0F9F50B9-9009-4BF5-9102-FE236C13F09D}" destId="{F8D117FE-3581-4B6D-A2DB-6530FA6A4AA1}" srcOrd="0" destOrd="0" presId="urn:microsoft.com/office/officeart/2005/8/layout/chevron2"/>
    <dgm:cxn modelId="{3CB89B49-09A3-4040-B6D2-4EB0785F5407}" type="presParOf" srcId="{0F9F50B9-9009-4BF5-9102-FE236C13F09D}" destId="{16C00856-726A-45A2-B1A6-7A99DCCFDEDE}" srcOrd="1" destOrd="0" presId="urn:microsoft.com/office/officeart/2005/8/layout/chevron2"/>
    <dgm:cxn modelId="{BD698C15-4A96-4831-8854-16A66F900B63}" type="presParOf" srcId="{E3B83095-2A0D-4C21-BBC9-8CE31DD7DBDC}" destId="{8EE1E59F-D14E-4CFB-913D-6B5FE7C0BFDF}" srcOrd="1" destOrd="0" presId="urn:microsoft.com/office/officeart/2005/8/layout/chevron2"/>
    <dgm:cxn modelId="{77BF80EF-AD74-4DC8-9801-5C66BCDCE825}" type="presParOf" srcId="{E3B83095-2A0D-4C21-BBC9-8CE31DD7DBDC}" destId="{3115CF9D-85CE-4BF0-9F82-900AA66AACF2}" srcOrd="2" destOrd="0" presId="urn:microsoft.com/office/officeart/2005/8/layout/chevron2"/>
    <dgm:cxn modelId="{6FCF73C0-E2D7-4072-B089-AEAABFD578E5}" type="presParOf" srcId="{3115CF9D-85CE-4BF0-9F82-900AA66AACF2}" destId="{348E51EE-EF58-43A8-8582-15AB65101973}" srcOrd="0" destOrd="0" presId="urn:microsoft.com/office/officeart/2005/8/layout/chevron2"/>
    <dgm:cxn modelId="{4F9EEFAB-7FC9-40B9-8891-A05B3456DB75}" type="presParOf" srcId="{3115CF9D-85CE-4BF0-9F82-900AA66AACF2}" destId="{424E70F3-AAA3-4DBD-81F1-94EE2727E63D}" srcOrd="1" destOrd="0" presId="urn:microsoft.com/office/officeart/2005/8/layout/chevron2"/>
    <dgm:cxn modelId="{DBF5EDAB-6440-496D-823F-53A79F340AAB}" type="presParOf" srcId="{E3B83095-2A0D-4C21-BBC9-8CE31DD7DBDC}" destId="{BE1B2BB3-464B-4BCD-AEDA-4D8BB8B7ED8C}" srcOrd="3" destOrd="0" presId="urn:microsoft.com/office/officeart/2005/8/layout/chevron2"/>
    <dgm:cxn modelId="{98AE7C7B-2D77-40FC-9741-140E445967BB}" type="presParOf" srcId="{E3B83095-2A0D-4C21-BBC9-8CE31DD7DBDC}" destId="{5AAEDA66-41A1-4F25-877A-F56D2C77044A}" srcOrd="4" destOrd="0" presId="urn:microsoft.com/office/officeart/2005/8/layout/chevron2"/>
    <dgm:cxn modelId="{C74A6A80-07E6-4E7C-949A-A6593285FDBC}" type="presParOf" srcId="{5AAEDA66-41A1-4F25-877A-F56D2C77044A}" destId="{2AD48794-0138-44DE-BA0B-EA1A5CD4F0A3}" srcOrd="0" destOrd="0" presId="urn:microsoft.com/office/officeart/2005/8/layout/chevron2"/>
    <dgm:cxn modelId="{C741DF57-4B4E-4713-BC03-CBCC422B8F71}" type="presParOf" srcId="{5AAEDA66-41A1-4F25-877A-F56D2C77044A}" destId="{83B439D8-29E2-458C-AEDA-AFDA51DA097F}" srcOrd="1" destOrd="0" presId="urn:microsoft.com/office/officeart/2005/8/layout/chevron2"/>
    <dgm:cxn modelId="{842D3BAB-D029-4458-B94C-186051A2EC13}" type="presParOf" srcId="{E3B83095-2A0D-4C21-BBC9-8CE31DD7DBDC}" destId="{EDB0B8EF-59B3-4F27-A4AB-654E3F9FAE3D}" srcOrd="5" destOrd="0" presId="urn:microsoft.com/office/officeart/2005/8/layout/chevron2"/>
    <dgm:cxn modelId="{BE8BB75C-98B2-4EB7-B1B4-14352DE45F8C}" type="presParOf" srcId="{E3B83095-2A0D-4C21-BBC9-8CE31DD7DBDC}" destId="{20FAD79A-856C-4D3D-8B25-15DCAD72E410}" srcOrd="6" destOrd="0" presId="urn:microsoft.com/office/officeart/2005/8/layout/chevron2"/>
    <dgm:cxn modelId="{87E35550-06F4-40D6-BBEF-37291872F5CD}" type="presParOf" srcId="{20FAD79A-856C-4D3D-8B25-15DCAD72E410}" destId="{9048B39D-D5D8-449F-9E96-D8926F95315C}" srcOrd="0" destOrd="0" presId="urn:microsoft.com/office/officeart/2005/8/layout/chevron2"/>
    <dgm:cxn modelId="{8292AE8A-1720-4FB5-ACC5-4CF936A2C514}" type="presParOf" srcId="{20FAD79A-856C-4D3D-8B25-15DCAD72E410}" destId="{0A0ABD7B-59B7-436A-9CA1-B62BE0BA0BAF}" srcOrd="1" destOrd="0" presId="urn:microsoft.com/office/officeart/2005/8/layout/chevron2"/>
    <dgm:cxn modelId="{21D92571-D3ED-4F19-9E20-DF5F1489C0ED}" type="presParOf" srcId="{E3B83095-2A0D-4C21-BBC9-8CE31DD7DBDC}" destId="{DE86A718-DFF6-4C4C-905F-1DA4BE14CD87}" srcOrd="7" destOrd="0" presId="urn:microsoft.com/office/officeart/2005/8/layout/chevron2"/>
    <dgm:cxn modelId="{30E6FEE5-6465-49A7-8C1B-BE3CCBACCFAC}" type="presParOf" srcId="{E3B83095-2A0D-4C21-BBC9-8CE31DD7DBDC}" destId="{F2A36E53-4C04-446D-8750-3E631918F0FA}" srcOrd="8" destOrd="0" presId="urn:microsoft.com/office/officeart/2005/8/layout/chevron2"/>
    <dgm:cxn modelId="{3CAE3366-6653-4259-8367-113784F00FDE}" type="presParOf" srcId="{F2A36E53-4C04-446D-8750-3E631918F0FA}" destId="{1723761A-08ED-4E16-A746-5A4E7772AFF2}" srcOrd="0" destOrd="0" presId="urn:microsoft.com/office/officeart/2005/8/layout/chevron2"/>
    <dgm:cxn modelId="{3816A446-F33B-4FC2-88D7-162A1956C9C2}" type="presParOf" srcId="{F2A36E53-4C04-446D-8750-3E631918F0FA}" destId="{0D2EADAC-4C2D-4226-972F-6199089AD3B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A2B3BFF-1BB8-4BA6-83B5-87B5B53DA0A9}" type="doc">
      <dgm:prSet loTypeId="urn:microsoft.com/office/officeart/2005/8/layout/chevron2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AEAD2F8-0BFA-4DF4-8A59-C0CC6584E48C}">
      <dgm:prSet phldrT="[Текст]"/>
      <dgm:spPr/>
      <dgm:t>
        <a:bodyPr/>
        <a:lstStyle/>
        <a:p>
          <a:r>
            <a:rPr lang="ru-RU" dirty="0" smtClean="0"/>
            <a:t>1</a:t>
          </a:r>
          <a:endParaRPr lang="ru-RU" dirty="0"/>
        </a:p>
      </dgm:t>
    </dgm:pt>
    <dgm:pt modelId="{6C4C2060-B74B-4008-8E53-FDD344D66B92}" type="parTrans" cxnId="{0F551A99-2155-4913-B3B9-8EA62C6B5C1D}">
      <dgm:prSet/>
      <dgm:spPr/>
      <dgm:t>
        <a:bodyPr/>
        <a:lstStyle/>
        <a:p>
          <a:endParaRPr lang="ru-RU"/>
        </a:p>
      </dgm:t>
    </dgm:pt>
    <dgm:pt modelId="{EC9A1D73-DA09-45E8-BF76-7472689A2648}" type="sibTrans" cxnId="{0F551A99-2155-4913-B3B9-8EA62C6B5C1D}">
      <dgm:prSet/>
      <dgm:spPr/>
      <dgm:t>
        <a:bodyPr/>
        <a:lstStyle/>
        <a:p>
          <a:endParaRPr lang="ru-RU"/>
        </a:p>
      </dgm:t>
    </dgm:pt>
    <dgm:pt modelId="{C7CBFFE5-DF6C-4514-908F-3E81877C068E}">
      <dgm:prSet phldrT="[Текст]" custT="1"/>
      <dgm:spPr/>
      <dgm:t>
        <a:bodyPr/>
        <a:lstStyle/>
        <a:p>
          <a:r>
            <a:rPr lang="ru-RU" sz="2400" dirty="0" smtClean="0"/>
            <a:t>головная боль</a:t>
          </a:r>
          <a:endParaRPr lang="ru-RU" sz="2400" dirty="0"/>
        </a:p>
      </dgm:t>
    </dgm:pt>
    <dgm:pt modelId="{DE617289-55FC-4D98-8315-6158259A89D3}" type="parTrans" cxnId="{62A4D446-CA01-4E22-AB69-6772C320BB29}">
      <dgm:prSet/>
      <dgm:spPr/>
      <dgm:t>
        <a:bodyPr/>
        <a:lstStyle/>
        <a:p>
          <a:endParaRPr lang="ru-RU"/>
        </a:p>
      </dgm:t>
    </dgm:pt>
    <dgm:pt modelId="{4F24783E-664A-49B7-AE6F-FB66D1428030}" type="sibTrans" cxnId="{62A4D446-CA01-4E22-AB69-6772C320BB29}">
      <dgm:prSet/>
      <dgm:spPr/>
      <dgm:t>
        <a:bodyPr/>
        <a:lstStyle/>
        <a:p>
          <a:endParaRPr lang="ru-RU"/>
        </a:p>
      </dgm:t>
    </dgm:pt>
    <dgm:pt modelId="{7F3B0BF7-E3BF-4957-A549-FB16C3BD9075}">
      <dgm:prSet phldrT="[Текст]"/>
      <dgm:spPr/>
      <dgm:t>
        <a:bodyPr/>
        <a:lstStyle/>
        <a:p>
          <a:r>
            <a:rPr lang="ru-RU" dirty="0" smtClean="0"/>
            <a:t>2</a:t>
          </a:r>
          <a:endParaRPr lang="ru-RU" dirty="0"/>
        </a:p>
      </dgm:t>
    </dgm:pt>
    <dgm:pt modelId="{E09FDFA9-C7CB-4F03-9957-BF8B35E25B12}" type="parTrans" cxnId="{3769AEBE-082B-468B-A167-212BC59A0D15}">
      <dgm:prSet/>
      <dgm:spPr/>
      <dgm:t>
        <a:bodyPr/>
        <a:lstStyle/>
        <a:p>
          <a:endParaRPr lang="ru-RU"/>
        </a:p>
      </dgm:t>
    </dgm:pt>
    <dgm:pt modelId="{1727A250-D411-4756-96C3-1F41899D6844}" type="sibTrans" cxnId="{3769AEBE-082B-468B-A167-212BC59A0D15}">
      <dgm:prSet/>
      <dgm:spPr/>
      <dgm:t>
        <a:bodyPr/>
        <a:lstStyle/>
        <a:p>
          <a:endParaRPr lang="ru-RU"/>
        </a:p>
      </dgm:t>
    </dgm:pt>
    <dgm:pt modelId="{FEE8706A-92D3-4B73-9F60-72CB179E65B8}">
      <dgm:prSet phldrT="[Текст]" custT="1"/>
      <dgm:spPr/>
      <dgm:t>
        <a:bodyPr/>
        <a:lstStyle/>
        <a:p>
          <a:r>
            <a:rPr lang="ru-RU" sz="2400" dirty="0" smtClean="0"/>
            <a:t>головокружение</a:t>
          </a:r>
          <a:endParaRPr lang="ru-RU" sz="2400" dirty="0"/>
        </a:p>
      </dgm:t>
    </dgm:pt>
    <dgm:pt modelId="{BC712C7E-5E99-4C21-80CF-35403794C8BA}" type="parTrans" cxnId="{A18B88E3-CA16-49D2-866F-857B0DFAB889}">
      <dgm:prSet/>
      <dgm:spPr/>
      <dgm:t>
        <a:bodyPr/>
        <a:lstStyle/>
        <a:p>
          <a:endParaRPr lang="ru-RU"/>
        </a:p>
      </dgm:t>
    </dgm:pt>
    <dgm:pt modelId="{12B21F77-EB50-4F89-970D-44010591044A}" type="sibTrans" cxnId="{A18B88E3-CA16-49D2-866F-857B0DFAB889}">
      <dgm:prSet/>
      <dgm:spPr/>
      <dgm:t>
        <a:bodyPr/>
        <a:lstStyle/>
        <a:p>
          <a:endParaRPr lang="ru-RU"/>
        </a:p>
      </dgm:t>
    </dgm:pt>
    <dgm:pt modelId="{A0ADA82A-3659-4040-A3B9-6E1B2F349DAC}">
      <dgm:prSet phldrT="[Текст]"/>
      <dgm:spPr/>
      <dgm:t>
        <a:bodyPr/>
        <a:lstStyle/>
        <a:p>
          <a:r>
            <a:rPr lang="ru-RU" dirty="0" smtClean="0"/>
            <a:t>3</a:t>
          </a:r>
          <a:endParaRPr lang="ru-RU" dirty="0"/>
        </a:p>
      </dgm:t>
    </dgm:pt>
    <dgm:pt modelId="{9CB36A67-5704-423D-9D29-90C7C22F1102}" type="parTrans" cxnId="{97A1EE2C-5A7D-45CF-A65A-228D70911F8C}">
      <dgm:prSet/>
      <dgm:spPr/>
      <dgm:t>
        <a:bodyPr/>
        <a:lstStyle/>
        <a:p>
          <a:endParaRPr lang="ru-RU"/>
        </a:p>
      </dgm:t>
    </dgm:pt>
    <dgm:pt modelId="{070870E3-C81C-42D0-859F-8FA48B4A57B3}" type="sibTrans" cxnId="{97A1EE2C-5A7D-45CF-A65A-228D70911F8C}">
      <dgm:prSet/>
      <dgm:spPr/>
      <dgm:t>
        <a:bodyPr/>
        <a:lstStyle/>
        <a:p>
          <a:endParaRPr lang="ru-RU"/>
        </a:p>
      </dgm:t>
    </dgm:pt>
    <dgm:pt modelId="{D18F43C2-1AA7-447F-A822-D82F6AFC1594}">
      <dgm:prSet phldrT="[Текст]" custT="1"/>
      <dgm:spPr/>
      <dgm:t>
        <a:bodyPr/>
        <a:lstStyle/>
        <a:p>
          <a:r>
            <a:rPr lang="ru-RU" sz="2400" dirty="0" smtClean="0"/>
            <a:t>шум в ушах</a:t>
          </a:r>
          <a:endParaRPr lang="ru-RU" sz="2400" dirty="0"/>
        </a:p>
      </dgm:t>
    </dgm:pt>
    <dgm:pt modelId="{67BA8625-D905-4F36-80BF-E3EB1975CD59}" type="parTrans" cxnId="{34956496-ADCA-4E63-8C35-2C2E40104707}">
      <dgm:prSet/>
      <dgm:spPr/>
      <dgm:t>
        <a:bodyPr/>
        <a:lstStyle/>
        <a:p>
          <a:endParaRPr lang="ru-RU"/>
        </a:p>
      </dgm:t>
    </dgm:pt>
    <dgm:pt modelId="{16268980-E6A2-4F36-BBAB-736825E11241}" type="sibTrans" cxnId="{34956496-ADCA-4E63-8C35-2C2E40104707}">
      <dgm:prSet/>
      <dgm:spPr/>
      <dgm:t>
        <a:bodyPr/>
        <a:lstStyle/>
        <a:p>
          <a:endParaRPr lang="ru-RU"/>
        </a:p>
      </dgm:t>
    </dgm:pt>
    <dgm:pt modelId="{C60DBF31-69C0-439E-A3F2-A9EFB434B3B5}">
      <dgm:prSet/>
      <dgm:spPr/>
      <dgm:t>
        <a:bodyPr/>
        <a:lstStyle/>
        <a:p>
          <a:r>
            <a:rPr lang="ru-RU" dirty="0" smtClean="0"/>
            <a:t>4</a:t>
          </a:r>
          <a:endParaRPr lang="ru-RU" dirty="0"/>
        </a:p>
      </dgm:t>
    </dgm:pt>
    <dgm:pt modelId="{ADDC7586-3143-4170-8126-CCFB1C7153D8}" type="parTrans" cxnId="{FCA786CA-7058-48AB-B00B-FACA0103F5C0}">
      <dgm:prSet/>
      <dgm:spPr/>
      <dgm:t>
        <a:bodyPr/>
        <a:lstStyle/>
        <a:p>
          <a:endParaRPr lang="ru-RU"/>
        </a:p>
      </dgm:t>
    </dgm:pt>
    <dgm:pt modelId="{70ECB401-830E-4571-8C4A-77BE2C81CB0C}" type="sibTrans" cxnId="{FCA786CA-7058-48AB-B00B-FACA0103F5C0}">
      <dgm:prSet/>
      <dgm:spPr/>
      <dgm:t>
        <a:bodyPr/>
        <a:lstStyle/>
        <a:p>
          <a:endParaRPr lang="ru-RU"/>
        </a:p>
      </dgm:t>
    </dgm:pt>
    <dgm:pt modelId="{F58F590E-EDC6-4A56-ACA7-706554079465}">
      <dgm:prSet custT="1"/>
      <dgm:spPr/>
      <dgm:t>
        <a:bodyPr/>
        <a:lstStyle/>
        <a:p>
          <a:r>
            <a:rPr lang="ru-RU" sz="2400" dirty="0" smtClean="0"/>
            <a:t>боли в сердце</a:t>
          </a:r>
          <a:endParaRPr lang="ru-RU" sz="2400" dirty="0"/>
        </a:p>
      </dgm:t>
    </dgm:pt>
    <dgm:pt modelId="{BAA3C114-135D-48AB-9F19-AC05A13991F3}" type="parTrans" cxnId="{29BD5DC9-D674-4DA4-8593-763D7D7490CF}">
      <dgm:prSet/>
      <dgm:spPr/>
      <dgm:t>
        <a:bodyPr/>
        <a:lstStyle/>
        <a:p>
          <a:endParaRPr lang="ru-RU"/>
        </a:p>
      </dgm:t>
    </dgm:pt>
    <dgm:pt modelId="{193034AB-A9FB-4907-B91A-C73E82ADA0A5}" type="sibTrans" cxnId="{29BD5DC9-D674-4DA4-8593-763D7D7490CF}">
      <dgm:prSet/>
      <dgm:spPr/>
      <dgm:t>
        <a:bodyPr/>
        <a:lstStyle/>
        <a:p>
          <a:endParaRPr lang="ru-RU"/>
        </a:p>
      </dgm:t>
    </dgm:pt>
    <dgm:pt modelId="{67A4B667-1FA3-4BF1-84B3-B095D5C30442}" type="pres">
      <dgm:prSet presAssocID="{4A2B3BFF-1BB8-4BA6-83B5-87B5B53DA0A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23E907D-A5F0-4A78-9479-C65C55D8F90C}" type="pres">
      <dgm:prSet presAssocID="{EAEAD2F8-0BFA-4DF4-8A59-C0CC6584E48C}" presName="composite" presStyleCnt="0"/>
      <dgm:spPr/>
    </dgm:pt>
    <dgm:pt modelId="{EA659CE3-4B57-41A9-9591-15FDB64840B6}" type="pres">
      <dgm:prSet presAssocID="{EAEAD2F8-0BFA-4DF4-8A59-C0CC6584E48C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F2F844-5FEF-4D20-976B-0E5CDD7B7858}" type="pres">
      <dgm:prSet presAssocID="{EAEAD2F8-0BFA-4DF4-8A59-C0CC6584E48C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78705E-4E09-497C-8F06-6064B1752B66}" type="pres">
      <dgm:prSet presAssocID="{EC9A1D73-DA09-45E8-BF76-7472689A2648}" presName="sp" presStyleCnt="0"/>
      <dgm:spPr/>
    </dgm:pt>
    <dgm:pt modelId="{721CE5BD-1A1E-41BC-840A-937AE324201C}" type="pres">
      <dgm:prSet presAssocID="{7F3B0BF7-E3BF-4957-A549-FB16C3BD9075}" presName="composite" presStyleCnt="0"/>
      <dgm:spPr/>
    </dgm:pt>
    <dgm:pt modelId="{196D4DBE-C58F-4387-872C-F2E84476268D}" type="pres">
      <dgm:prSet presAssocID="{7F3B0BF7-E3BF-4957-A549-FB16C3BD9075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6AF034-944C-48A5-8D7A-E3F520FF38EC}" type="pres">
      <dgm:prSet presAssocID="{7F3B0BF7-E3BF-4957-A549-FB16C3BD9075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2FE42E-43FF-4027-AF2F-34D4502B28DD}" type="pres">
      <dgm:prSet presAssocID="{1727A250-D411-4756-96C3-1F41899D6844}" presName="sp" presStyleCnt="0"/>
      <dgm:spPr/>
    </dgm:pt>
    <dgm:pt modelId="{B7B8D4C8-1E3D-4E67-AF35-ECB5A20AF676}" type="pres">
      <dgm:prSet presAssocID="{A0ADA82A-3659-4040-A3B9-6E1B2F349DAC}" presName="composite" presStyleCnt="0"/>
      <dgm:spPr/>
    </dgm:pt>
    <dgm:pt modelId="{AC24A029-AC0C-4934-9693-AE49A9A0471D}" type="pres">
      <dgm:prSet presAssocID="{A0ADA82A-3659-4040-A3B9-6E1B2F349DAC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AE38CE-1AF9-48A1-8C64-D4F1477CC3B4}" type="pres">
      <dgm:prSet presAssocID="{A0ADA82A-3659-4040-A3B9-6E1B2F349DAC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E8449B-742F-4C11-B4F2-53CA2CBBC3C0}" type="pres">
      <dgm:prSet presAssocID="{070870E3-C81C-42D0-859F-8FA48B4A57B3}" presName="sp" presStyleCnt="0"/>
      <dgm:spPr/>
    </dgm:pt>
    <dgm:pt modelId="{9FBF0F32-2E98-42F5-9ABD-ABDAAE3D9CBC}" type="pres">
      <dgm:prSet presAssocID="{C60DBF31-69C0-439E-A3F2-A9EFB434B3B5}" presName="composite" presStyleCnt="0"/>
      <dgm:spPr/>
    </dgm:pt>
    <dgm:pt modelId="{2ED54964-7CA5-43C4-9B01-B5DB271C89B9}" type="pres">
      <dgm:prSet presAssocID="{C60DBF31-69C0-439E-A3F2-A9EFB434B3B5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755298-7FC5-4C70-BCD6-26569CEA8660}" type="pres">
      <dgm:prSet presAssocID="{C60DBF31-69C0-439E-A3F2-A9EFB434B3B5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F2B9B73-DCF6-400B-943C-A11E34F0986E}" type="presOf" srcId="{A0ADA82A-3659-4040-A3B9-6E1B2F349DAC}" destId="{AC24A029-AC0C-4934-9693-AE49A9A0471D}" srcOrd="0" destOrd="0" presId="urn:microsoft.com/office/officeart/2005/8/layout/chevron2"/>
    <dgm:cxn modelId="{34956496-ADCA-4E63-8C35-2C2E40104707}" srcId="{A0ADA82A-3659-4040-A3B9-6E1B2F349DAC}" destId="{D18F43C2-1AA7-447F-A822-D82F6AFC1594}" srcOrd="0" destOrd="0" parTransId="{67BA8625-D905-4F36-80BF-E3EB1975CD59}" sibTransId="{16268980-E6A2-4F36-BBAB-736825E11241}"/>
    <dgm:cxn modelId="{78B9F59A-A6BC-4BC4-A664-67BEDB69848B}" type="presOf" srcId="{C60DBF31-69C0-439E-A3F2-A9EFB434B3B5}" destId="{2ED54964-7CA5-43C4-9B01-B5DB271C89B9}" srcOrd="0" destOrd="0" presId="urn:microsoft.com/office/officeart/2005/8/layout/chevron2"/>
    <dgm:cxn modelId="{FCA786CA-7058-48AB-B00B-FACA0103F5C0}" srcId="{4A2B3BFF-1BB8-4BA6-83B5-87B5B53DA0A9}" destId="{C60DBF31-69C0-439E-A3F2-A9EFB434B3B5}" srcOrd="3" destOrd="0" parTransId="{ADDC7586-3143-4170-8126-CCFB1C7153D8}" sibTransId="{70ECB401-830E-4571-8C4A-77BE2C81CB0C}"/>
    <dgm:cxn modelId="{67DBC75D-02CF-4D69-A02E-A068985EE4BE}" type="presOf" srcId="{7F3B0BF7-E3BF-4957-A549-FB16C3BD9075}" destId="{196D4DBE-C58F-4387-872C-F2E84476268D}" srcOrd="0" destOrd="0" presId="urn:microsoft.com/office/officeart/2005/8/layout/chevron2"/>
    <dgm:cxn modelId="{590F66B0-A132-4365-8939-8DB2C9798A69}" type="presOf" srcId="{4A2B3BFF-1BB8-4BA6-83B5-87B5B53DA0A9}" destId="{67A4B667-1FA3-4BF1-84B3-B095D5C30442}" srcOrd="0" destOrd="0" presId="urn:microsoft.com/office/officeart/2005/8/layout/chevron2"/>
    <dgm:cxn modelId="{29BD5DC9-D674-4DA4-8593-763D7D7490CF}" srcId="{C60DBF31-69C0-439E-A3F2-A9EFB434B3B5}" destId="{F58F590E-EDC6-4A56-ACA7-706554079465}" srcOrd="0" destOrd="0" parTransId="{BAA3C114-135D-48AB-9F19-AC05A13991F3}" sibTransId="{193034AB-A9FB-4907-B91A-C73E82ADA0A5}"/>
    <dgm:cxn modelId="{0F551A99-2155-4913-B3B9-8EA62C6B5C1D}" srcId="{4A2B3BFF-1BB8-4BA6-83B5-87B5B53DA0A9}" destId="{EAEAD2F8-0BFA-4DF4-8A59-C0CC6584E48C}" srcOrd="0" destOrd="0" parTransId="{6C4C2060-B74B-4008-8E53-FDD344D66B92}" sibTransId="{EC9A1D73-DA09-45E8-BF76-7472689A2648}"/>
    <dgm:cxn modelId="{F38EEEC8-5C01-469C-8304-9C809F74269D}" type="presOf" srcId="{EAEAD2F8-0BFA-4DF4-8A59-C0CC6584E48C}" destId="{EA659CE3-4B57-41A9-9591-15FDB64840B6}" srcOrd="0" destOrd="0" presId="urn:microsoft.com/office/officeart/2005/8/layout/chevron2"/>
    <dgm:cxn modelId="{CF00132A-B04A-415B-8BB3-BA3B473634AD}" type="presOf" srcId="{D18F43C2-1AA7-447F-A822-D82F6AFC1594}" destId="{ADAE38CE-1AF9-48A1-8C64-D4F1477CC3B4}" srcOrd="0" destOrd="0" presId="urn:microsoft.com/office/officeart/2005/8/layout/chevron2"/>
    <dgm:cxn modelId="{99606FBC-6BC6-4253-8887-FF4994BE4EE0}" type="presOf" srcId="{C7CBFFE5-DF6C-4514-908F-3E81877C068E}" destId="{78F2F844-5FEF-4D20-976B-0E5CDD7B7858}" srcOrd="0" destOrd="0" presId="urn:microsoft.com/office/officeart/2005/8/layout/chevron2"/>
    <dgm:cxn modelId="{62A4D446-CA01-4E22-AB69-6772C320BB29}" srcId="{EAEAD2F8-0BFA-4DF4-8A59-C0CC6584E48C}" destId="{C7CBFFE5-DF6C-4514-908F-3E81877C068E}" srcOrd="0" destOrd="0" parTransId="{DE617289-55FC-4D98-8315-6158259A89D3}" sibTransId="{4F24783E-664A-49B7-AE6F-FB66D1428030}"/>
    <dgm:cxn modelId="{AD2181A9-A4FD-4ADE-BBDA-F6235956FA7A}" type="presOf" srcId="{FEE8706A-92D3-4B73-9F60-72CB179E65B8}" destId="{6B6AF034-944C-48A5-8D7A-E3F520FF38EC}" srcOrd="0" destOrd="0" presId="urn:microsoft.com/office/officeart/2005/8/layout/chevron2"/>
    <dgm:cxn modelId="{97A1EE2C-5A7D-45CF-A65A-228D70911F8C}" srcId="{4A2B3BFF-1BB8-4BA6-83B5-87B5B53DA0A9}" destId="{A0ADA82A-3659-4040-A3B9-6E1B2F349DAC}" srcOrd="2" destOrd="0" parTransId="{9CB36A67-5704-423D-9D29-90C7C22F1102}" sibTransId="{070870E3-C81C-42D0-859F-8FA48B4A57B3}"/>
    <dgm:cxn modelId="{3769AEBE-082B-468B-A167-212BC59A0D15}" srcId="{4A2B3BFF-1BB8-4BA6-83B5-87B5B53DA0A9}" destId="{7F3B0BF7-E3BF-4957-A549-FB16C3BD9075}" srcOrd="1" destOrd="0" parTransId="{E09FDFA9-C7CB-4F03-9957-BF8B35E25B12}" sibTransId="{1727A250-D411-4756-96C3-1F41899D6844}"/>
    <dgm:cxn modelId="{A66A8630-7E35-476F-8F4C-C0AFE6854365}" type="presOf" srcId="{F58F590E-EDC6-4A56-ACA7-706554079465}" destId="{8A755298-7FC5-4C70-BCD6-26569CEA8660}" srcOrd="0" destOrd="0" presId="urn:microsoft.com/office/officeart/2005/8/layout/chevron2"/>
    <dgm:cxn modelId="{A18B88E3-CA16-49D2-866F-857B0DFAB889}" srcId="{7F3B0BF7-E3BF-4957-A549-FB16C3BD9075}" destId="{FEE8706A-92D3-4B73-9F60-72CB179E65B8}" srcOrd="0" destOrd="0" parTransId="{BC712C7E-5E99-4C21-80CF-35403794C8BA}" sibTransId="{12B21F77-EB50-4F89-970D-44010591044A}"/>
    <dgm:cxn modelId="{65F0796E-0A3B-4466-834B-84BCA8AE3B48}" type="presParOf" srcId="{67A4B667-1FA3-4BF1-84B3-B095D5C30442}" destId="{923E907D-A5F0-4A78-9479-C65C55D8F90C}" srcOrd="0" destOrd="0" presId="urn:microsoft.com/office/officeart/2005/8/layout/chevron2"/>
    <dgm:cxn modelId="{76400D44-2FBE-4B53-9B90-FAB22167532A}" type="presParOf" srcId="{923E907D-A5F0-4A78-9479-C65C55D8F90C}" destId="{EA659CE3-4B57-41A9-9591-15FDB64840B6}" srcOrd="0" destOrd="0" presId="urn:microsoft.com/office/officeart/2005/8/layout/chevron2"/>
    <dgm:cxn modelId="{A62D2FC8-7B5C-4EB8-8BB0-5F3FEF8E45F1}" type="presParOf" srcId="{923E907D-A5F0-4A78-9479-C65C55D8F90C}" destId="{78F2F844-5FEF-4D20-976B-0E5CDD7B7858}" srcOrd="1" destOrd="0" presId="urn:microsoft.com/office/officeart/2005/8/layout/chevron2"/>
    <dgm:cxn modelId="{159605D4-186F-4E4F-A331-FC92FDD50FB9}" type="presParOf" srcId="{67A4B667-1FA3-4BF1-84B3-B095D5C30442}" destId="{F078705E-4E09-497C-8F06-6064B1752B66}" srcOrd="1" destOrd="0" presId="urn:microsoft.com/office/officeart/2005/8/layout/chevron2"/>
    <dgm:cxn modelId="{7D3B4D55-1001-43B8-8671-5A903B243BF2}" type="presParOf" srcId="{67A4B667-1FA3-4BF1-84B3-B095D5C30442}" destId="{721CE5BD-1A1E-41BC-840A-937AE324201C}" srcOrd="2" destOrd="0" presId="urn:microsoft.com/office/officeart/2005/8/layout/chevron2"/>
    <dgm:cxn modelId="{E0E4E11C-D724-4071-A946-809469D9C360}" type="presParOf" srcId="{721CE5BD-1A1E-41BC-840A-937AE324201C}" destId="{196D4DBE-C58F-4387-872C-F2E84476268D}" srcOrd="0" destOrd="0" presId="urn:microsoft.com/office/officeart/2005/8/layout/chevron2"/>
    <dgm:cxn modelId="{63D8C733-E599-4116-B3AE-49EB8A237CDA}" type="presParOf" srcId="{721CE5BD-1A1E-41BC-840A-937AE324201C}" destId="{6B6AF034-944C-48A5-8D7A-E3F520FF38EC}" srcOrd="1" destOrd="0" presId="urn:microsoft.com/office/officeart/2005/8/layout/chevron2"/>
    <dgm:cxn modelId="{1BAEAB3D-0B23-40E4-B4D0-F2E79E9CE89C}" type="presParOf" srcId="{67A4B667-1FA3-4BF1-84B3-B095D5C30442}" destId="{DE2FE42E-43FF-4027-AF2F-34D4502B28DD}" srcOrd="3" destOrd="0" presId="urn:microsoft.com/office/officeart/2005/8/layout/chevron2"/>
    <dgm:cxn modelId="{CCFCF82F-0985-4695-A016-0F2056E5D761}" type="presParOf" srcId="{67A4B667-1FA3-4BF1-84B3-B095D5C30442}" destId="{B7B8D4C8-1E3D-4E67-AF35-ECB5A20AF676}" srcOrd="4" destOrd="0" presId="urn:microsoft.com/office/officeart/2005/8/layout/chevron2"/>
    <dgm:cxn modelId="{D26B0669-D6AE-4F97-B40C-EEB2E2559EB1}" type="presParOf" srcId="{B7B8D4C8-1E3D-4E67-AF35-ECB5A20AF676}" destId="{AC24A029-AC0C-4934-9693-AE49A9A0471D}" srcOrd="0" destOrd="0" presId="urn:microsoft.com/office/officeart/2005/8/layout/chevron2"/>
    <dgm:cxn modelId="{16E37E7B-DBCE-4CA5-926C-075208527BFD}" type="presParOf" srcId="{B7B8D4C8-1E3D-4E67-AF35-ECB5A20AF676}" destId="{ADAE38CE-1AF9-48A1-8C64-D4F1477CC3B4}" srcOrd="1" destOrd="0" presId="urn:microsoft.com/office/officeart/2005/8/layout/chevron2"/>
    <dgm:cxn modelId="{79506ABA-7785-452F-94E3-A168F98C2A2E}" type="presParOf" srcId="{67A4B667-1FA3-4BF1-84B3-B095D5C30442}" destId="{55E8449B-742F-4C11-B4F2-53CA2CBBC3C0}" srcOrd="5" destOrd="0" presId="urn:microsoft.com/office/officeart/2005/8/layout/chevron2"/>
    <dgm:cxn modelId="{A92676B7-F16E-4EF5-BD8F-08C6E7529A1C}" type="presParOf" srcId="{67A4B667-1FA3-4BF1-84B3-B095D5C30442}" destId="{9FBF0F32-2E98-42F5-9ABD-ABDAAE3D9CBC}" srcOrd="6" destOrd="0" presId="urn:microsoft.com/office/officeart/2005/8/layout/chevron2"/>
    <dgm:cxn modelId="{027E7CC8-3E26-4E6A-8008-ADB6B3899E57}" type="presParOf" srcId="{9FBF0F32-2E98-42F5-9ABD-ABDAAE3D9CBC}" destId="{2ED54964-7CA5-43C4-9B01-B5DB271C89B9}" srcOrd="0" destOrd="0" presId="urn:microsoft.com/office/officeart/2005/8/layout/chevron2"/>
    <dgm:cxn modelId="{8A4EFD7B-9F66-418A-BEF3-714F536ED31B}" type="presParOf" srcId="{9FBF0F32-2E98-42F5-9ABD-ABDAAE3D9CBC}" destId="{8A755298-7FC5-4C70-BCD6-26569CEA866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2A72BE5-8309-46ED-9CEA-C67F02C07072}" type="doc">
      <dgm:prSet loTypeId="urn:microsoft.com/office/officeart/2005/8/layout/hList6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AD7488D-127F-4668-88DF-95EEDCC82842}">
      <dgm:prSet phldrT="[Текст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dirty="0" smtClean="0"/>
            <a:t>Автоматизация производственных процессов</a:t>
          </a:r>
          <a:endParaRPr lang="ru-RU" dirty="0"/>
        </a:p>
      </dgm:t>
    </dgm:pt>
    <dgm:pt modelId="{8AF32EC0-09F8-497C-8E51-F30FFAAC6373}" type="parTrans" cxnId="{393F808E-8FD8-4A09-8F0E-1294394A26E0}">
      <dgm:prSet/>
      <dgm:spPr/>
      <dgm:t>
        <a:bodyPr/>
        <a:lstStyle/>
        <a:p>
          <a:endParaRPr lang="ru-RU"/>
        </a:p>
      </dgm:t>
    </dgm:pt>
    <dgm:pt modelId="{3A265C5F-4C63-4A7E-8489-AD0FF1B65261}" type="sibTrans" cxnId="{393F808E-8FD8-4A09-8F0E-1294394A26E0}">
      <dgm:prSet/>
      <dgm:spPr/>
      <dgm:t>
        <a:bodyPr/>
        <a:lstStyle/>
        <a:p>
          <a:endParaRPr lang="ru-RU"/>
        </a:p>
      </dgm:t>
    </dgm:pt>
    <dgm:pt modelId="{8465E6DB-8083-4DED-AED7-F7E3C96559A0}">
      <dgm:prSet phldrT="[Текст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dirty="0" smtClean="0"/>
            <a:t>Максимальная герметизация оборудования</a:t>
          </a:r>
          <a:endParaRPr lang="ru-RU" dirty="0"/>
        </a:p>
      </dgm:t>
    </dgm:pt>
    <dgm:pt modelId="{DDC605E2-297C-4A74-923B-F83A6C7DFCE9}" type="parTrans" cxnId="{FC9619D7-B649-4819-9F69-EAD33406AB40}">
      <dgm:prSet/>
      <dgm:spPr/>
      <dgm:t>
        <a:bodyPr/>
        <a:lstStyle/>
        <a:p>
          <a:endParaRPr lang="ru-RU"/>
        </a:p>
      </dgm:t>
    </dgm:pt>
    <dgm:pt modelId="{6A643475-74F2-4536-B986-325901082D93}" type="sibTrans" cxnId="{FC9619D7-B649-4819-9F69-EAD33406AB40}">
      <dgm:prSet/>
      <dgm:spPr/>
      <dgm:t>
        <a:bodyPr/>
        <a:lstStyle/>
        <a:p>
          <a:endParaRPr lang="ru-RU"/>
        </a:p>
      </dgm:t>
    </dgm:pt>
    <dgm:pt modelId="{32AD4A53-587F-4666-9875-2655815A22ED}">
      <dgm:prSet phldrT="[Текст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dirty="0" smtClean="0"/>
            <a:t>Дистанционное управление механизмами</a:t>
          </a:r>
          <a:endParaRPr lang="ru-RU" dirty="0"/>
        </a:p>
      </dgm:t>
    </dgm:pt>
    <dgm:pt modelId="{70A8D800-E828-4553-AC78-76742AA946CC}" type="parTrans" cxnId="{0213832F-15D4-4DEF-8D0D-B9B59B029AD1}">
      <dgm:prSet/>
      <dgm:spPr/>
      <dgm:t>
        <a:bodyPr/>
        <a:lstStyle/>
        <a:p>
          <a:endParaRPr lang="ru-RU"/>
        </a:p>
      </dgm:t>
    </dgm:pt>
    <dgm:pt modelId="{D7BD0031-ED21-4503-9803-97DBDFDBA58B}" type="sibTrans" cxnId="{0213832F-15D4-4DEF-8D0D-B9B59B029AD1}">
      <dgm:prSet/>
      <dgm:spPr/>
      <dgm:t>
        <a:bodyPr/>
        <a:lstStyle/>
        <a:p>
          <a:endParaRPr lang="ru-RU"/>
        </a:p>
      </dgm:t>
    </dgm:pt>
    <dgm:pt modelId="{A060FC7F-1F15-43F8-8637-07F9A411BFFF}" type="pres">
      <dgm:prSet presAssocID="{12A72BE5-8309-46ED-9CEA-C67F02C0707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4215B2-7F07-4066-9651-8D5FC7CD7619}" type="pres">
      <dgm:prSet presAssocID="{6AD7488D-127F-4668-88DF-95EEDCC82842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7CB848-14FC-4724-952B-AA22542F3A16}" type="pres">
      <dgm:prSet presAssocID="{3A265C5F-4C63-4A7E-8489-AD0FF1B65261}" presName="sibTrans" presStyleCnt="0"/>
      <dgm:spPr/>
    </dgm:pt>
    <dgm:pt modelId="{15F34694-DDA0-45B0-B6E6-B59088A70CD7}" type="pres">
      <dgm:prSet presAssocID="{8465E6DB-8083-4DED-AED7-F7E3C96559A0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97EE8C-F299-4C54-8D2B-413EE1B009E8}" type="pres">
      <dgm:prSet presAssocID="{6A643475-74F2-4536-B986-325901082D93}" presName="sibTrans" presStyleCnt="0"/>
      <dgm:spPr/>
    </dgm:pt>
    <dgm:pt modelId="{EB07D647-006C-44E7-BF95-60D580EAFE50}" type="pres">
      <dgm:prSet presAssocID="{32AD4A53-587F-4666-9875-2655815A22ED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1F13AB-8F11-47B0-8CC9-231AAAFBBBFE}" type="presOf" srcId="{12A72BE5-8309-46ED-9CEA-C67F02C07072}" destId="{A060FC7F-1F15-43F8-8637-07F9A411BFFF}" srcOrd="0" destOrd="0" presId="urn:microsoft.com/office/officeart/2005/8/layout/hList6"/>
    <dgm:cxn modelId="{AE054365-8807-4864-BEFA-9E8A730FD0B7}" type="presOf" srcId="{6AD7488D-127F-4668-88DF-95EEDCC82842}" destId="{774215B2-7F07-4066-9651-8D5FC7CD7619}" srcOrd="0" destOrd="0" presId="urn:microsoft.com/office/officeart/2005/8/layout/hList6"/>
    <dgm:cxn modelId="{0213832F-15D4-4DEF-8D0D-B9B59B029AD1}" srcId="{12A72BE5-8309-46ED-9CEA-C67F02C07072}" destId="{32AD4A53-587F-4666-9875-2655815A22ED}" srcOrd="2" destOrd="0" parTransId="{70A8D800-E828-4553-AC78-76742AA946CC}" sibTransId="{D7BD0031-ED21-4503-9803-97DBDFDBA58B}"/>
    <dgm:cxn modelId="{ACE491B5-79B7-47DC-A7AF-30125D05F654}" type="presOf" srcId="{32AD4A53-587F-4666-9875-2655815A22ED}" destId="{EB07D647-006C-44E7-BF95-60D580EAFE50}" srcOrd="0" destOrd="0" presId="urn:microsoft.com/office/officeart/2005/8/layout/hList6"/>
    <dgm:cxn modelId="{393F808E-8FD8-4A09-8F0E-1294394A26E0}" srcId="{12A72BE5-8309-46ED-9CEA-C67F02C07072}" destId="{6AD7488D-127F-4668-88DF-95EEDCC82842}" srcOrd="0" destOrd="0" parTransId="{8AF32EC0-09F8-497C-8E51-F30FFAAC6373}" sibTransId="{3A265C5F-4C63-4A7E-8489-AD0FF1B65261}"/>
    <dgm:cxn modelId="{5081E980-FBD8-4EBE-85CE-3A3A48958EAB}" type="presOf" srcId="{8465E6DB-8083-4DED-AED7-F7E3C96559A0}" destId="{15F34694-DDA0-45B0-B6E6-B59088A70CD7}" srcOrd="0" destOrd="0" presId="urn:microsoft.com/office/officeart/2005/8/layout/hList6"/>
    <dgm:cxn modelId="{FC9619D7-B649-4819-9F69-EAD33406AB40}" srcId="{12A72BE5-8309-46ED-9CEA-C67F02C07072}" destId="{8465E6DB-8083-4DED-AED7-F7E3C96559A0}" srcOrd="1" destOrd="0" parTransId="{DDC605E2-297C-4A74-923B-F83A6C7DFCE9}" sibTransId="{6A643475-74F2-4536-B986-325901082D93}"/>
    <dgm:cxn modelId="{72AA4815-6B74-4572-BAE4-1027120751F5}" type="presParOf" srcId="{A060FC7F-1F15-43F8-8637-07F9A411BFFF}" destId="{774215B2-7F07-4066-9651-8D5FC7CD7619}" srcOrd="0" destOrd="0" presId="urn:microsoft.com/office/officeart/2005/8/layout/hList6"/>
    <dgm:cxn modelId="{F47FFE89-E009-44F3-9A25-575520840058}" type="presParOf" srcId="{A060FC7F-1F15-43F8-8637-07F9A411BFFF}" destId="{4A7CB848-14FC-4724-952B-AA22542F3A16}" srcOrd="1" destOrd="0" presId="urn:microsoft.com/office/officeart/2005/8/layout/hList6"/>
    <dgm:cxn modelId="{1E656236-4302-497A-9A85-E28B5993AB46}" type="presParOf" srcId="{A060FC7F-1F15-43F8-8637-07F9A411BFFF}" destId="{15F34694-DDA0-45B0-B6E6-B59088A70CD7}" srcOrd="2" destOrd="0" presId="urn:microsoft.com/office/officeart/2005/8/layout/hList6"/>
    <dgm:cxn modelId="{42518C3A-2272-4B91-8FA2-FDEEC733627C}" type="presParOf" srcId="{A060FC7F-1F15-43F8-8637-07F9A411BFFF}" destId="{F097EE8C-F299-4C54-8D2B-413EE1B009E8}" srcOrd="3" destOrd="0" presId="urn:microsoft.com/office/officeart/2005/8/layout/hList6"/>
    <dgm:cxn modelId="{8CF4493D-9DD4-4F19-9090-37875962C791}" type="presParOf" srcId="{A060FC7F-1F15-43F8-8637-07F9A411BFFF}" destId="{EB07D647-006C-44E7-BF95-60D580EAFE50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28A0C2C8-9D49-4089-9D3D-C5C97C5A6373}" type="doc">
      <dgm:prSet loTypeId="urn:microsoft.com/office/officeart/2005/8/layout/chevron2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D36C737-9200-4D9C-BCB1-30C9FAF2E1D3}">
      <dgm:prSet phldrT="[Текст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dirty="0" smtClean="0"/>
            <a:t>1</a:t>
          </a:r>
          <a:endParaRPr lang="ru-RU" dirty="0"/>
        </a:p>
      </dgm:t>
    </dgm:pt>
    <dgm:pt modelId="{E6361CEE-827A-43A7-B421-00E27DA3974A}" type="parTrans" cxnId="{C3A0C51A-FD66-471B-ADEB-10C918B1C75E}">
      <dgm:prSet/>
      <dgm:spPr/>
      <dgm:t>
        <a:bodyPr/>
        <a:lstStyle/>
        <a:p>
          <a:endParaRPr lang="ru-RU"/>
        </a:p>
      </dgm:t>
    </dgm:pt>
    <dgm:pt modelId="{1147CB3E-0BAD-46E2-81C3-BBB2B486C2D7}" type="sibTrans" cxnId="{C3A0C51A-FD66-471B-ADEB-10C918B1C75E}">
      <dgm:prSet/>
      <dgm:spPr/>
      <dgm:t>
        <a:bodyPr/>
        <a:lstStyle/>
        <a:p>
          <a:endParaRPr lang="ru-RU"/>
        </a:p>
      </dgm:t>
    </dgm:pt>
    <dgm:pt modelId="{B2637D68-7017-4D0F-87B4-2446AC432AD0}">
      <dgm:prSet phldrT="[Текст]"/>
      <dgm:spPr/>
      <dgm:t>
        <a:bodyPr/>
        <a:lstStyle/>
        <a:p>
          <a:r>
            <a:rPr lang="ru-RU" dirty="0" smtClean="0"/>
            <a:t>Асептический некроз (у маляров, каменщиков и других)</a:t>
          </a:r>
          <a:endParaRPr lang="ru-RU" dirty="0"/>
        </a:p>
      </dgm:t>
    </dgm:pt>
    <dgm:pt modelId="{7C5684EC-4D02-4B0A-BB8E-4C5293430339}" type="parTrans" cxnId="{FC3FE346-33CD-4C63-AED5-8491608058D7}">
      <dgm:prSet/>
      <dgm:spPr/>
      <dgm:t>
        <a:bodyPr/>
        <a:lstStyle/>
        <a:p>
          <a:endParaRPr lang="ru-RU"/>
        </a:p>
      </dgm:t>
    </dgm:pt>
    <dgm:pt modelId="{E11DD3BC-EAB4-4E0C-BEF3-7051F233A7FD}" type="sibTrans" cxnId="{FC3FE346-33CD-4C63-AED5-8491608058D7}">
      <dgm:prSet/>
      <dgm:spPr/>
      <dgm:t>
        <a:bodyPr/>
        <a:lstStyle/>
        <a:p>
          <a:endParaRPr lang="ru-RU"/>
        </a:p>
      </dgm:t>
    </dgm:pt>
    <dgm:pt modelId="{49493F66-131B-46AD-8DDF-C49447CA18D3}">
      <dgm:prSet phldrT="[Текст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dirty="0" smtClean="0"/>
            <a:t>2</a:t>
          </a:r>
          <a:endParaRPr lang="ru-RU" dirty="0"/>
        </a:p>
      </dgm:t>
    </dgm:pt>
    <dgm:pt modelId="{4B74FF2C-2432-4E86-B8B0-3481F3F9B19C}" type="parTrans" cxnId="{E0F2A112-0512-4639-AAA6-C2B675C5EC72}">
      <dgm:prSet/>
      <dgm:spPr/>
      <dgm:t>
        <a:bodyPr/>
        <a:lstStyle/>
        <a:p>
          <a:endParaRPr lang="ru-RU"/>
        </a:p>
      </dgm:t>
    </dgm:pt>
    <dgm:pt modelId="{36243D88-C631-4500-8449-43B6A4D31441}" type="sibTrans" cxnId="{E0F2A112-0512-4639-AAA6-C2B675C5EC72}">
      <dgm:prSet/>
      <dgm:spPr/>
      <dgm:t>
        <a:bodyPr/>
        <a:lstStyle/>
        <a:p>
          <a:endParaRPr lang="ru-RU"/>
        </a:p>
      </dgm:t>
    </dgm:pt>
    <dgm:pt modelId="{AB9B3B17-4504-4B8B-8838-5DDD50660628}">
      <dgm:prSet phldrT="[Текст]"/>
      <dgm:spPr/>
      <dgm:t>
        <a:bodyPr/>
        <a:lstStyle/>
        <a:p>
          <a:r>
            <a:rPr lang="ru-RU" dirty="0" smtClean="0"/>
            <a:t>Неспецифический некроз (официанты, ткачихи, грузчики)</a:t>
          </a:r>
          <a:endParaRPr lang="ru-RU" dirty="0"/>
        </a:p>
      </dgm:t>
    </dgm:pt>
    <dgm:pt modelId="{EBDEBB8A-2E3A-46B1-A089-617DCE18A4F6}" type="parTrans" cxnId="{B4924AC3-35BE-4342-A572-C65CD961DDFA}">
      <dgm:prSet/>
      <dgm:spPr/>
      <dgm:t>
        <a:bodyPr/>
        <a:lstStyle/>
        <a:p>
          <a:endParaRPr lang="ru-RU"/>
        </a:p>
      </dgm:t>
    </dgm:pt>
    <dgm:pt modelId="{66A50DB5-4BF6-458D-A44B-B9CEEF85D4DC}" type="sibTrans" cxnId="{B4924AC3-35BE-4342-A572-C65CD961DDFA}">
      <dgm:prSet/>
      <dgm:spPr/>
      <dgm:t>
        <a:bodyPr/>
        <a:lstStyle/>
        <a:p>
          <a:endParaRPr lang="ru-RU"/>
        </a:p>
      </dgm:t>
    </dgm:pt>
    <dgm:pt modelId="{9841EF94-AB5E-495F-A4E7-8081BD49FEC4}">
      <dgm:prSet phldrT="[Текст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dirty="0" smtClean="0"/>
            <a:t>3</a:t>
          </a:r>
          <a:endParaRPr lang="ru-RU" dirty="0"/>
        </a:p>
      </dgm:t>
    </dgm:pt>
    <dgm:pt modelId="{2B129FE5-229F-4356-AA8A-9793E1D8FECF}" type="parTrans" cxnId="{00E8A2E0-246A-4270-A583-94204017F539}">
      <dgm:prSet/>
      <dgm:spPr/>
      <dgm:t>
        <a:bodyPr/>
        <a:lstStyle/>
        <a:p>
          <a:endParaRPr lang="ru-RU"/>
        </a:p>
      </dgm:t>
    </dgm:pt>
    <dgm:pt modelId="{492B8D68-BD2B-41EC-858A-6E1FB241A6BD}" type="sibTrans" cxnId="{00E8A2E0-246A-4270-A583-94204017F539}">
      <dgm:prSet/>
      <dgm:spPr/>
      <dgm:t>
        <a:bodyPr/>
        <a:lstStyle/>
        <a:p>
          <a:endParaRPr lang="ru-RU"/>
        </a:p>
      </dgm:t>
    </dgm:pt>
    <dgm:pt modelId="{190A5CA0-E3A3-4D77-9581-39AE7A53DA4A}">
      <dgm:prSet phldrT="[Текст]"/>
      <dgm:spPr/>
      <dgm:t>
        <a:bodyPr/>
        <a:lstStyle/>
        <a:p>
          <a:r>
            <a:rPr lang="ru-RU" dirty="0" smtClean="0"/>
            <a:t>Бурсит (чертежников, настройщиков и других)</a:t>
          </a:r>
          <a:endParaRPr lang="ru-RU" dirty="0"/>
        </a:p>
      </dgm:t>
    </dgm:pt>
    <dgm:pt modelId="{34B4714B-40B3-460C-A0F9-F26B99CDD74F}" type="parTrans" cxnId="{C4B29BE9-42AA-4D9E-9069-8AD6DD5D264B}">
      <dgm:prSet/>
      <dgm:spPr/>
      <dgm:t>
        <a:bodyPr/>
        <a:lstStyle/>
        <a:p>
          <a:endParaRPr lang="ru-RU"/>
        </a:p>
      </dgm:t>
    </dgm:pt>
    <dgm:pt modelId="{B29F11FA-E4B7-498B-8D60-B672439FA55D}" type="sibTrans" cxnId="{C4B29BE9-42AA-4D9E-9069-8AD6DD5D264B}">
      <dgm:prSet/>
      <dgm:spPr/>
      <dgm:t>
        <a:bodyPr/>
        <a:lstStyle/>
        <a:p>
          <a:endParaRPr lang="ru-RU"/>
        </a:p>
      </dgm:t>
    </dgm:pt>
    <dgm:pt modelId="{E8DA33F4-A5FB-4EEE-9084-ECB27478FF6C}" type="pres">
      <dgm:prSet presAssocID="{28A0C2C8-9D49-4089-9D3D-C5C97C5A637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A64C3B7-3FB9-43EE-A9C4-3799E411536D}" type="pres">
      <dgm:prSet presAssocID="{BD36C737-9200-4D9C-BCB1-30C9FAF2E1D3}" presName="composite" presStyleCnt="0"/>
      <dgm:spPr/>
    </dgm:pt>
    <dgm:pt modelId="{8895CCC5-BDAF-4BB9-8B52-4653A9FB0E6E}" type="pres">
      <dgm:prSet presAssocID="{BD36C737-9200-4D9C-BCB1-30C9FAF2E1D3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AA6150-CFD2-4899-AC0B-065DDB7F9E72}" type="pres">
      <dgm:prSet presAssocID="{BD36C737-9200-4D9C-BCB1-30C9FAF2E1D3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1A7046-63FE-4C15-BC60-99B19A799BD3}" type="pres">
      <dgm:prSet presAssocID="{1147CB3E-0BAD-46E2-81C3-BBB2B486C2D7}" presName="sp" presStyleCnt="0"/>
      <dgm:spPr/>
    </dgm:pt>
    <dgm:pt modelId="{449B4F35-EDAD-480C-AF9F-729DFF6129AF}" type="pres">
      <dgm:prSet presAssocID="{49493F66-131B-46AD-8DDF-C49447CA18D3}" presName="composite" presStyleCnt="0"/>
      <dgm:spPr/>
    </dgm:pt>
    <dgm:pt modelId="{DADD662C-3D0D-4682-AB0B-6CEEF015F13A}" type="pres">
      <dgm:prSet presAssocID="{49493F66-131B-46AD-8DDF-C49447CA18D3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759996-E19A-40C4-AB59-6FE354889C82}" type="pres">
      <dgm:prSet presAssocID="{49493F66-131B-46AD-8DDF-C49447CA18D3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61878A-4FED-4431-9221-40526520064A}" type="pres">
      <dgm:prSet presAssocID="{36243D88-C631-4500-8449-43B6A4D31441}" presName="sp" presStyleCnt="0"/>
      <dgm:spPr/>
    </dgm:pt>
    <dgm:pt modelId="{E4EB744B-E05D-4313-B4F8-92B7B29345AE}" type="pres">
      <dgm:prSet presAssocID="{9841EF94-AB5E-495F-A4E7-8081BD49FEC4}" presName="composite" presStyleCnt="0"/>
      <dgm:spPr/>
    </dgm:pt>
    <dgm:pt modelId="{670F751F-EB52-4C83-83F7-35CF7BC5BF78}" type="pres">
      <dgm:prSet presAssocID="{9841EF94-AB5E-495F-A4E7-8081BD49FEC4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133F50-BC3B-4ABE-BC94-53391543B32C}" type="pres">
      <dgm:prSet presAssocID="{9841EF94-AB5E-495F-A4E7-8081BD49FEC4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3A0C51A-FD66-471B-ADEB-10C918B1C75E}" srcId="{28A0C2C8-9D49-4089-9D3D-C5C97C5A6373}" destId="{BD36C737-9200-4D9C-BCB1-30C9FAF2E1D3}" srcOrd="0" destOrd="0" parTransId="{E6361CEE-827A-43A7-B421-00E27DA3974A}" sibTransId="{1147CB3E-0BAD-46E2-81C3-BBB2B486C2D7}"/>
    <dgm:cxn modelId="{FC3FE346-33CD-4C63-AED5-8491608058D7}" srcId="{BD36C737-9200-4D9C-BCB1-30C9FAF2E1D3}" destId="{B2637D68-7017-4D0F-87B4-2446AC432AD0}" srcOrd="0" destOrd="0" parTransId="{7C5684EC-4D02-4B0A-BB8E-4C5293430339}" sibTransId="{E11DD3BC-EAB4-4E0C-BEF3-7051F233A7FD}"/>
    <dgm:cxn modelId="{1F7DF23F-962D-437B-BEDD-8C4C1DF1561E}" type="presOf" srcId="{190A5CA0-E3A3-4D77-9581-39AE7A53DA4A}" destId="{A4133F50-BC3B-4ABE-BC94-53391543B32C}" srcOrd="0" destOrd="0" presId="urn:microsoft.com/office/officeart/2005/8/layout/chevron2"/>
    <dgm:cxn modelId="{2D1A2347-6EA6-49DB-84D5-34C6AB5FBF49}" type="presOf" srcId="{49493F66-131B-46AD-8DDF-C49447CA18D3}" destId="{DADD662C-3D0D-4682-AB0B-6CEEF015F13A}" srcOrd="0" destOrd="0" presId="urn:microsoft.com/office/officeart/2005/8/layout/chevron2"/>
    <dgm:cxn modelId="{B4924AC3-35BE-4342-A572-C65CD961DDFA}" srcId="{49493F66-131B-46AD-8DDF-C49447CA18D3}" destId="{AB9B3B17-4504-4B8B-8838-5DDD50660628}" srcOrd="0" destOrd="0" parTransId="{EBDEBB8A-2E3A-46B1-A089-617DCE18A4F6}" sibTransId="{66A50DB5-4BF6-458D-A44B-B9CEEF85D4DC}"/>
    <dgm:cxn modelId="{00E8A2E0-246A-4270-A583-94204017F539}" srcId="{28A0C2C8-9D49-4089-9D3D-C5C97C5A6373}" destId="{9841EF94-AB5E-495F-A4E7-8081BD49FEC4}" srcOrd="2" destOrd="0" parTransId="{2B129FE5-229F-4356-AA8A-9793E1D8FECF}" sibTransId="{492B8D68-BD2B-41EC-858A-6E1FB241A6BD}"/>
    <dgm:cxn modelId="{6BE3E927-CAEA-4187-A516-8619FFE5BF35}" type="presOf" srcId="{AB9B3B17-4504-4B8B-8838-5DDD50660628}" destId="{81759996-E19A-40C4-AB59-6FE354889C82}" srcOrd="0" destOrd="0" presId="urn:microsoft.com/office/officeart/2005/8/layout/chevron2"/>
    <dgm:cxn modelId="{C4B29BE9-42AA-4D9E-9069-8AD6DD5D264B}" srcId="{9841EF94-AB5E-495F-A4E7-8081BD49FEC4}" destId="{190A5CA0-E3A3-4D77-9581-39AE7A53DA4A}" srcOrd="0" destOrd="0" parTransId="{34B4714B-40B3-460C-A0F9-F26B99CDD74F}" sibTransId="{B29F11FA-E4B7-498B-8D60-B672439FA55D}"/>
    <dgm:cxn modelId="{CAE8ED9B-A666-43A8-B001-C7AC3F6F8A8F}" type="presOf" srcId="{28A0C2C8-9D49-4089-9D3D-C5C97C5A6373}" destId="{E8DA33F4-A5FB-4EEE-9084-ECB27478FF6C}" srcOrd="0" destOrd="0" presId="urn:microsoft.com/office/officeart/2005/8/layout/chevron2"/>
    <dgm:cxn modelId="{3275C6E5-32F1-4A8E-8132-F5F2C6260058}" type="presOf" srcId="{BD36C737-9200-4D9C-BCB1-30C9FAF2E1D3}" destId="{8895CCC5-BDAF-4BB9-8B52-4653A9FB0E6E}" srcOrd="0" destOrd="0" presId="urn:microsoft.com/office/officeart/2005/8/layout/chevron2"/>
    <dgm:cxn modelId="{751B5A89-AB2F-4A4F-8F08-FC16BE67AAF5}" type="presOf" srcId="{B2637D68-7017-4D0F-87B4-2446AC432AD0}" destId="{C2AA6150-CFD2-4899-AC0B-065DDB7F9E72}" srcOrd="0" destOrd="0" presId="urn:microsoft.com/office/officeart/2005/8/layout/chevron2"/>
    <dgm:cxn modelId="{530FB3B2-F507-4BDC-B4B0-7AC06188DE4A}" type="presOf" srcId="{9841EF94-AB5E-495F-A4E7-8081BD49FEC4}" destId="{670F751F-EB52-4C83-83F7-35CF7BC5BF78}" srcOrd="0" destOrd="0" presId="urn:microsoft.com/office/officeart/2005/8/layout/chevron2"/>
    <dgm:cxn modelId="{E0F2A112-0512-4639-AAA6-C2B675C5EC72}" srcId="{28A0C2C8-9D49-4089-9D3D-C5C97C5A6373}" destId="{49493F66-131B-46AD-8DDF-C49447CA18D3}" srcOrd="1" destOrd="0" parTransId="{4B74FF2C-2432-4E86-B8B0-3481F3F9B19C}" sibTransId="{36243D88-C631-4500-8449-43B6A4D31441}"/>
    <dgm:cxn modelId="{DBD76F0B-C146-4C09-BA88-5BEC93D41964}" type="presParOf" srcId="{E8DA33F4-A5FB-4EEE-9084-ECB27478FF6C}" destId="{6A64C3B7-3FB9-43EE-A9C4-3799E411536D}" srcOrd="0" destOrd="0" presId="urn:microsoft.com/office/officeart/2005/8/layout/chevron2"/>
    <dgm:cxn modelId="{C8130CE3-C831-4D82-BA5E-C51FDF08DEB7}" type="presParOf" srcId="{6A64C3B7-3FB9-43EE-A9C4-3799E411536D}" destId="{8895CCC5-BDAF-4BB9-8B52-4653A9FB0E6E}" srcOrd="0" destOrd="0" presId="urn:microsoft.com/office/officeart/2005/8/layout/chevron2"/>
    <dgm:cxn modelId="{E11CE14E-B834-4214-94AE-E3B84EB81732}" type="presParOf" srcId="{6A64C3B7-3FB9-43EE-A9C4-3799E411536D}" destId="{C2AA6150-CFD2-4899-AC0B-065DDB7F9E72}" srcOrd="1" destOrd="0" presId="urn:microsoft.com/office/officeart/2005/8/layout/chevron2"/>
    <dgm:cxn modelId="{182BA506-C86A-4E8F-B12B-5B8EA326C847}" type="presParOf" srcId="{E8DA33F4-A5FB-4EEE-9084-ECB27478FF6C}" destId="{2C1A7046-63FE-4C15-BC60-99B19A799BD3}" srcOrd="1" destOrd="0" presId="urn:microsoft.com/office/officeart/2005/8/layout/chevron2"/>
    <dgm:cxn modelId="{E34CC397-4ED0-49C2-A6B2-279B671C8BBD}" type="presParOf" srcId="{E8DA33F4-A5FB-4EEE-9084-ECB27478FF6C}" destId="{449B4F35-EDAD-480C-AF9F-729DFF6129AF}" srcOrd="2" destOrd="0" presId="urn:microsoft.com/office/officeart/2005/8/layout/chevron2"/>
    <dgm:cxn modelId="{FFC00EF0-65D2-451A-83CB-10F99D0A11B9}" type="presParOf" srcId="{449B4F35-EDAD-480C-AF9F-729DFF6129AF}" destId="{DADD662C-3D0D-4682-AB0B-6CEEF015F13A}" srcOrd="0" destOrd="0" presId="urn:microsoft.com/office/officeart/2005/8/layout/chevron2"/>
    <dgm:cxn modelId="{A1726DFA-76E7-4A09-BA13-AFFFFE558058}" type="presParOf" srcId="{449B4F35-EDAD-480C-AF9F-729DFF6129AF}" destId="{81759996-E19A-40C4-AB59-6FE354889C82}" srcOrd="1" destOrd="0" presId="urn:microsoft.com/office/officeart/2005/8/layout/chevron2"/>
    <dgm:cxn modelId="{57B65067-9DF8-4E31-8248-77B4816CD42A}" type="presParOf" srcId="{E8DA33F4-A5FB-4EEE-9084-ECB27478FF6C}" destId="{B961878A-4FED-4431-9221-40526520064A}" srcOrd="3" destOrd="0" presId="urn:microsoft.com/office/officeart/2005/8/layout/chevron2"/>
    <dgm:cxn modelId="{F45158C3-06C1-4B43-825C-3FBA55698013}" type="presParOf" srcId="{E8DA33F4-A5FB-4EEE-9084-ECB27478FF6C}" destId="{E4EB744B-E05D-4313-B4F8-92B7B29345AE}" srcOrd="4" destOrd="0" presId="urn:microsoft.com/office/officeart/2005/8/layout/chevron2"/>
    <dgm:cxn modelId="{B1C95B87-7C95-4E4F-B7BC-A8C1F846864C}" type="presParOf" srcId="{E4EB744B-E05D-4313-B4F8-92B7B29345AE}" destId="{670F751F-EB52-4C83-83F7-35CF7BC5BF78}" srcOrd="0" destOrd="0" presId="urn:microsoft.com/office/officeart/2005/8/layout/chevron2"/>
    <dgm:cxn modelId="{2BCD732A-75D6-406C-811D-94E52935E745}" type="presParOf" srcId="{E4EB744B-E05D-4313-B4F8-92B7B29345AE}" destId="{A4133F50-BC3B-4ABE-BC94-53391543B32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02DC1C3B-0DF3-4E38-85A5-CC19709BBDAB}" type="doc">
      <dgm:prSet loTypeId="urn:microsoft.com/office/officeart/2005/8/layout/hList6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01B9879-5F45-41F5-88D8-0C284190118F}">
      <dgm:prSet phldrT="[Текст]"/>
      <dgm:spPr>
        <a:solidFill>
          <a:schemeClr val="accent3"/>
        </a:solidFill>
      </dgm:spPr>
      <dgm:t>
        <a:bodyPr/>
        <a:lstStyle/>
        <a:p>
          <a:r>
            <a:rPr lang="ru-RU" dirty="0" smtClean="0"/>
            <a:t>Достаточная освещенность рабочих мест</a:t>
          </a:r>
          <a:endParaRPr lang="ru-RU" dirty="0"/>
        </a:p>
      </dgm:t>
    </dgm:pt>
    <dgm:pt modelId="{59613231-8D74-4667-B6EB-45AF6F6D32B3}" type="parTrans" cxnId="{2EB6E0A9-045F-4454-B31A-81E313196DBE}">
      <dgm:prSet/>
      <dgm:spPr/>
      <dgm:t>
        <a:bodyPr/>
        <a:lstStyle/>
        <a:p>
          <a:endParaRPr lang="ru-RU"/>
        </a:p>
      </dgm:t>
    </dgm:pt>
    <dgm:pt modelId="{C3B332E7-69DA-4751-888C-3E36318143B0}" type="sibTrans" cxnId="{2EB6E0A9-045F-4454-B31A-81E313196DBE}">
      <dgm:prSet/>
      <dgm:spPr/>
      <dgm:t>
        <a:bodyPr/>
        <a:lstStyle/>
        <a:p>
          <a:endParaRPr lang="ru-RU"/>
        </a:p>
      </dgm:t>
    </dgm:pt>
    <dgm:pt modelId="{9BF33FD4-B5DA-40ED-B3D5-FFBE5690D1F3}">
      <dgm:prSet phldrT="[Текст]"/>
      <dgm:spPr>
        <a:solidFill>
          <a:schemeClr val="accent3"/>
        </a:solidFill>
      </dgm:spPr>
      <dgm:t>
        <a:bodyPr/>
        <a:lstStyle/>
        <a:p>
          <a:r>
            <a:rPr lang="ru-RU" dirty="0" smtClean="0"/>
            <a:t>Достаточная вентиляция</a:t>
          </a:r>
          <a:endParaRPr lang="ru-RU" dirty="0"/>
        </a:p>
      </dgm:t>
    </dgm:pt>
    <dgm:pt modelId="{D183A75A-86D3-4370-8799-96BADAB4A3F4}" type="parTrans" cxnId="{438EF29D-AFDF-463E-9F99-4ADB8162FC8A}">
      <dgm:prSet/>
      <dgm:spPr/>
      <dgm:t>
        <a:bodyPr/>
        <a:lstStyle/>
        <a:p>
          <a:endParaRPr lang="ru-RU"/>
        </a:p>
      </dgm:t>
    </dgm:pt>
    <dgm:pt modelId="{D399CB0F-AF5C-49CA-9973-1C2341BE2D52}" type="sibTrans" cxnId="{438EF29D-AFDF-463E-9F99-4ADB8162FC8A}">
      <dgm:prSet/>
      <dgm:spPr/>
      <dgm:t>
        <a:bodyPr/>
        <a:lstStyle/>
        <a:p>
          <a:endParaRPr lang="ru-RU"/>
        </a:p>
      </dgm:t>
    </dgm:pt>
    <dgm:pt modelId="{6F6685D5-ACFE-4FE3-AF6A-AF93AF88C7CA}">
      <dgm:prSet phldrT="[Текст]"/>
      <dgm:spPr>
        <a:solidFill>
          <a:schemeClr val="accent3"/>
        </a:solidFill>
      </dgm:spPr>
      <dgm:t>
        <a:bodyPr/>
        <a:lstStyle/>
        <a:p>
          <a:r>
            <a:rPr lang="ru-RU" dirty="0" smtClean="0"/>
            <a:t>Борьба с шумом</a:t>
          </a:r>
          <a:endParaRPr lang="ru-RU" dirty="0"/>
        </a:p>
      </dgm:t>
    </dgm:pt>
    <dgm:pt modelId="{847DA002-6429-4B5F-A77B-24D32A582534}" type="parTrans" cxnId="{8946EB20-8C83-4271-80D5-2853303167DC}">
      <dgm:prSet/>
      <dgm:spPr/>
      <dgm:t>
        <a:bodyPr/>
        <a:lstStyle/>
        <a:p>
          <a:endParaRPr lang="ru-RU"/>
        </a:p>
      </dgm:t>
    </dgm:pt>
    <dgm:pt modelId="{FF48C9D6-F0DE-4286-B4F9-860640AB0022}" type="sibTrans" cxnId="{8946EB20-8C83-4271-80D5-2853303167DC}">
      <dgm:prSet/>
      <dgm:spPr/>
      <dgm:t>
        <a:bodyPr/>
        <a:lstStyle/>
        <a:p>
          <a:endParaRPr lang="ru-RU"/>
        </a:p>
      </dgm:t>
    </dgm:pt>
    <dgm:pt modelId="{BCC2D715-0A51-4A04-A1A1-AF9BBAA8347A}">
      <dgm:prSet/>
      <dgm:spPr>
        <a:solidFill>
          <a:schemeClr val="accent3"/>
        </a:solidFill>
      </dgm:spPr>
      <dgm:t>
        <a:bodyPr/>
        <a:lstStyle/>
        <a:p>
          <a:r>
            <a:rPr lang="ru-RU" dirty="0" smtClean="0"/>
            <a:t>Поддержка температурного режима</a:t>
          </a:r>
          <a:endParaRPr lang="ru-RU" dirty="0"/>
        </a:p>
      </dgm:t>
    </dgm:pt>
    <dgm:pt modelId="{5F7AF42E-3F1F-455D-AD70-2AA93E084235}" type="parTrans" cxnId="{03982E16-022F-414A-9B30-D9D497E7AE8C}">
      <dgm:prSet/>
      <dgm:spPr/>
      <dgm:t>
        <a:bodyPr/>
        <a:lstStyle/>
        <a:p>
          <a:endParaRPr lang="ru-RU"/>
        </a:p>
      </dgm:t>
    </dgm:pt>
    <dgm:pt modelId="{299AAF95-81F5-4D15-86B1-47A224DDF106}" type="sibTrans" cxnId="{03982E16-022F-414A-9B30-D9D497E7AE8C}">
      <dgm:prSet/>
      <dgm:spPr/>
      <dgm:t>
        <a:bodyPr/>
        <a:lstStyle/>
        <a:p>
          <a:endParaRPr lang="ru-RU"/>
        </a:p>
      </dgm:t>
    </dgm:pt>
    <dgm:pt modelId="{007EDC8A-8D77-4ED8-80DF-7A379D73D6F3}">
      <dgm:prSet/>
      <dgm:spPr>
        <a:solidFill>
          <a:schemeClr val="accent3"/>
        </a:solidFill>
      </dgm:spPr>
      <dgm:t>
        <a:bodyPr/>
        <a:lstStyle/>
        <a:p>
          <a:r>
            <a:rPr lang="ru-RU" dirty="0" smtClean="0"/>
            <a:t>Пропаганда охраны труда – выставки, лекции, инструктажи</a:t>
          </a:r>
          <a:endParaRPr lang="ru-RU" dirty="0"/>
        </a:p>
      </dgm:t>
    </dgm:pt>
    <dgm:pt modelId="{A3898F4C-9798-4A67-AC41-63491A016784}" type="parTrans" cxnId="{0CD4712F-E945-4DC6-B222-30CC0237A0D6}">
      <dgm:prSet/>
      <dgm:spPr/>
      <dgm:t>
        <a:bodyPr/>
        <a:lstStyle/>
        <a:p>
          <a:endParaRPr lang="ru-RU"/>
        </a:p>
      </dgm:t>
    </dgm:pt>
    <dgm:pt modelId="{27F754DD-450E-4DF0-95EB-EAC3E4510675}" type="sibTrans" cxnId="{0CD4712F-E945-4DC6-B222-30CC0237A0D6}">
      <dgm:prSet/>
      <dgm:spPr/>
      <dgm:t>
        <a:bodyPr/>
        <a:lstStyle/>
        <a:p>
          <a:endParaRPr lang="ru-RU"/>
        </a:p>
      </dgm:t>
    </dgm:pt>
    <dgm:pt modelId="{A75A362E-02F4-4661-9150-B91F70C6F84A}" type="pres">
      <dgm:prSet presAssocID="{02DC1C3B-0DF3-4E38-85A5-CC19709BBDA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36B2E8-5805-47AA-BB4A-22B7A329CFF7}" type="pres">
      <dgm:prSet presAssocID="{601B9879-5F45-41F5-88D8-0C284190118F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12C395-3DD4-4677-95D1-D5C2BD38FFA4}" type="pres">
      <dgm:prSet presAssocID="{C3B332E7-69DA-4751-888C-3E36318143B0}" presName="sibTrans" presStyleCnt="0"/>
      <dgm:spPr/>
    </dgm:pt>
    <dgm:pt modelId="{12BA33D6-3BC7-4E13-8779-500962CA2DC7}" type="pres">
      <dgm:prSet presAssocID="{9BF33FD4-B5DA-40ED-B3D5-FFBE5690D1F3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664EE9-BE75-469B-8FC4-F260623DC1F3}" type="pres">
      <dgm:prSet presAssocID="{D399CB0F-AF5C-49CA-9973-1C2341BE2D52}" presName="sibTrans" presStyleCnt="0"/>
      <dgm:spPr/>
    </dgm:pt>
    <dgm:pt modelId="{C2CA061C-FD83-42A4-8567-F41EF7DB5284}" type="pres">
      <dgm:prSet presAssocID="{BCC2D715-0A51-4A04-A1A1-AF9BBAA8347A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11EAEE-7E2B-4ACB-8DFD-70A2D3F0D8F6}" type="pres">
      <dgm:prSet presAssocID="{299AAF95-81F5-4D15-86B1-47A224DDF106}" presName="sibTrans" presStyleCnt="0"/>
      <dgm:spPr/>
    </dgm:pt>
    <dgm:pt modelId="{65A8A64B-86F6-49F1-9045-369B6505FDA9}" type="pres">
      <dgm:prSet presAssocID="{6F6685D5-ACFE-4FE3-AF6A-AF93AF88C7CA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788FEB-975A-4153-A1CA-40438A987C62}" type="pres">
      <dgm:prSet presAssocID="{FF48C9D6-F0DE-4286-B4F9-860640AB0022}" presName="sibTrans" presStyleCnt="0"/>
      <dgm:spPr/>
    </dgm:pt>
    <dgm:pt modelId="{60E13FBD-0CC5-4623-B41D-488D1EC35148}" type="pres">
      <dgm:prSet presAssocID="{007EDC8A-8D77-4ED8-80DF-7A379D73D6F3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900A899-E337-4FDA-A587-CBF257AA28C0}" type="presOf" srcId="{BCC2D715-0A51-4A04-A1A1-AF9BBAA8347A}" destId="{C2CA061C-FD83-42A4-8567-F41EF7DB5284}" srcOrd="0" destOrd="0" presId="urn:microsoft.com/office/officeart/2005/8/layout/hList6"/>
    <dgm:cxn modelId="{0CD4712F-E945-4DC6-B222-30CC0237A0D6}" srcId="{02DC1C3B-0DF3-4E38-85A5-CC19709BBDAB}" destId="{007EDC8A-8D77-4ED8-80DF-7A379D73D6F3}" srcOrd="4" destOrd="0" parTransId="{A3898F4C-9798-4A67-AC41-63491A016784}" sibTransId="{27F754DD-450E-4DF0-95EB-EAC3E4510675}"/>
    <dgm:cxn modelId="{BA4316E7-AB54-478B-8411-1026CB72CC4D}" type="presOf" srcId="{601B9879-5F45-41F5-88D8-0C284190118F}" destId="{2836B2E8-5805-47AA-BB4A-22B7A329CFF7}" srcOrd="0" destOrd="0" presId="urn:microsoft.com/office/officeart/2005/8/layout/hList6"/>
    <dgm:cxn modelId="{438EF29D-AFDF-463E-9F99-4ADB8162FC8A}" srcId="{02DC1C3B-0DF3-4E38-85A5-CC19709BBDAB}" destId="{9BF33FD4-B5DA-40ED-B3D5-FFBE5690D1F3}" srcOrd="1" destOrd="0" parTransId="{D183A75A-86D3-4370-8799-96BADAB4A3F4}" sibTransId="{D399CB0F-AF5C-49CA-9973-1C2341BE2D52}"/>
    <dgm:cxn modelId="{E7EEABB8-E705-4236-8646-11AF2E77DF82}" type="presOf" srcId="{6F6685D5-ACFE-4FE3-AF6A-AF93AF88C7CA}" destId="{65A8A64B-86F6-49F1-9045-369B6505FDA9}" srcOrd="0" destOrd="0" presId="urn:microsoft.com/office/officeart/2005/8/layout/hList6"/>
    <dgm:cxn modelId="{1337B1D6-DF24-4F34-B860-E1F4C997CC2C}" type="presOf" srcId="{02DC1C3B-0DF3-4E38-85A5-CC19709BBDAB}" destId="{A75A362E-02F4-4661-9150-B91F70C6F84A}" srcOrd="0" destOrd="0" presId="urn:microsoft.com/office/officeart/2005/8/layout/hList6"/>
    <dgm:cxn modelId="{8946EB20-8C83-4271-80D5-2853303167DC}" srcId="{02DC1C3B-0DF3-4E38-85A5-CC19709BBDAB}" destId="{6F6685D5-ACFE-4FE3-AF6A-AF93AF88C7CA}" srcOrd="3" destOrd="0" parTransId="{847DA002-6429-4B5F-A77B-24D32A582534}" sibTransId="{FF48C9D6-F0DE-4286-B4F9-860640AB0022}"/>
    <dgm:cxn modelId="{43CA08DB-156E-42F5-BB56-D0E094895AA0}" type="presOf" srcId="{007EDC8A-8D77-4ED8-80DF-7A379D73D6F3}" destId="{60E13FBD-0CC5-4623-B41D-488D1EC35148}" srcOrd="0" destOrd="0" presId="urn:microsoft.com/office/officeart/2005/8/layout/hList6"/>
    <dgm:cxn modelId="{35781E8F-F2DD-4A72-8B7B-0B268D8C1347}" type="presOf" srcId="{9BF33FD4-B5DA-40ED-B3D5-FFBE5690D1F3}" destId="{12BA33D6-3BC7-4E13-8779-500962CA2DC7}" srcOrd="0" destOrd="0" presId="urn:microsoft.com/office/officeart/2005/8/layout/hList6"/>
    <dgm:cxn modelId="{2EB6E0A9-045F-4454-B31A-81E313196DBE}" srcId="{02DC1C3B-0DF3-4E38-85A5-CC19709BBDAB}" destId="{601B9879-5F45-41F5-88D8-0C284190118F}" srcOrd="0" destOrd="0" parTransId="{59613231-8D74-4667-B6EB-45AF6F6D32B3}" sibTransId="{C3B332E7-69DA-4751-888C-3E36318143B0}"/>
    <dgm:cxn modelId="{03982E16-022F-414A-9B30-D9D497E7AE8C}" srcId="{02DC1C3B-0DF3-4E38-85A5-CC19709BBDAB}" destId="{BCC2D715-0A51-4A04-A1A1-AF9BBAA8347A}" srcOrd="2" destOrd="0" parTransId="{5F7AF42E-3F1F-455D-AD70-2AA93E084235}" sibTransId="{299AAF95-81F5-4D15-86B1-47A224DDF106}"/>
    <dgm:cxn modelId="{B774790B-84E5-4FAB-AED7-455E77473896}" type="presParOf" srcId="{A75A362E-02F4-4661-9150-B91F70C6F84A}" destId="{2836B2E8-5805-47AA-BB4A-22B7A329CFF7}" srcOrd="0" destOrd="0" presId="urn:microsoft.com/office/officeart/2005/8/layout/hList6"/>
    <dgm:cxn modelId="{B153AB48-A37C-4AD3-967C-9F5140B320EF}" type="presParOf" srcId="{A75A362E-02F4-4661-9150-B91F70C6F84A}" destId="{3A12C395-3DD4-4677-95D1-D5C2BD38FFA4}" srcOrd="1" destOrd="0" presId="urn:microsoft.com/office/officeart/2005/8/layout/hList6"/>
    <dgm:cxn modelId="{9AC4C4D3-78A2-4A87-8EDD-D9D299438470}" type="presParOf" srcId="{A75A362E-02F4-4661-9150-B91F70C6F84A}" destId="{12BA33D6-3BC7-4E13-8779-500962CA2DC7}" srcOrd="2" destOrd="0" presId="urn:microsoft.com/office/officeart/2005/8/layout/hList6"/>
    <dgm:cxn modelId="{ECA53314-6BCD-453E-8874-E7EBEFD33787}" type="presParOf" srcId="{A75A362E-02F4-4661-9150-B91F70C6F84A}" destId="{D7664EE9-BE75-469B-8FC4-F260623DC1F3}" srcOrd="3" destOrd="0" presId="urn:microsoft.com/office/officeart/2005/8/layout/hList6"/>
    <dgm:cxn modelId="{FF05B055-5A3E-425A-AE08-B558CDBCC96D}" type="presParOf" srcId="{A75A362E-02F4-4661-9150-B91F70C6F84A}" destId="{C2CA061C-FD83-42A4-8567-F41EF7DB5284}" srcOrd="4" destOrd="0" presId="urn:microsoft.com/office/officeart/2005/8/layout/hList6"/>
    <dgm:cxn modelId="{277EFC2E-51AD-4F87-9633-696A6FC05A4B}" type="presParOf" srcId="{A75A362E-02F4-4661-9150-B91F70C6F84A}" destId="{D111EAEE-7E2B-4ACB-8DFD-70A2D3F0D8F6}" srcOrd="5" destOrd="0" presId="urn:microsoft.com/office/officeart/2005/8/layout/hList6"/>
    <dgm:cxn modelId="{975DC203-8794-49E3-B9A2-072C0A3D8C6F}" type="presParOf" srcId="{A75A362E-02F4-4661-9150-B91F70C6F84A}" destId="{65A8A64B-86F6-49F1-9045-369B6505FDA9}" srcOrd="6" destOrd="0" presId="urn:microsoft.com/office/officeart/2005/8/layout/hList6"/>
    <dgm:cxn modelId="{0F743BB0-3B0D-4DAF-A4AB-20F09FDD4EA2}" type="presParOf" srcId="{A75A362E-02F4-4661-9150-B91F70C6F84A}" destId="{A0788FEB-975A-4153-A1CA-40438A987C62}" srcOrd="7" destOrd="0" presId="urn:microsoft.com/office/officeart/2005/8/layout/hList6"/>
    <dgm:cxn modelId="{4288F672-FF87-4089-87B2-7BAC7A4677AE}" type="presParOf" srcId="{A75A362E-02F4-4661-9150-B91F70C6F84A}" destId="{60E13FBD-0CC5-4623-B41D-488D1EC35148}" srcOrd="8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13D7E4-B507-4A7C-8434-D91C3C3D9A8C}">
      <dsp:nvSpPr>
        <dsp:cNvPr id="0" name=""/>
        <dsp:cNvSpPr/>
      </dsp:nvSpPr>
      <dsp:spPr>
        <a:xfrm rot="5400000">
          <a:off x="-176851" y="177330"/>
          <a:ext cx="1179013" cy="825309"/>
        </a:xfrm>
        <a:prstGeom prst="chevron">
          <a:avLst/>
        </a:prstGeom>
        <a:solidFill>
          <a:schemeClr val="bg2">
            <a:lumMod val="40000"/>
            <a:lumOff val="6000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1</a:t>
          </a:r>
          <a:endParaRPr lang="ru-RU" sz="2300" kern="1200" dirty="0"/>
        </a:p>
      </dsp:txBody>
      <dsp:txXfrm rot="-5400000">
        <a:off x="2" y="413133"/>
        <a:ext cx="825309" cy="353704"/>
      </dsp:txXfrm>
    </dsp:sp>
    <dsp:sp modelId="{686B9D69-2321-41B3-A932-897F9E5BCD7B}">
      <dsp:nvSpPr>
        <dsp:cNvPr id="0" name=""/>
        <dsp:cNvSpPr/>
      </dsp:nvSpPr>
      <dsp:spPr>
        <a:xfrm rot="5400000">
          <a:off x="3459149" y="-2633361"/>
          <a:ext cx="766358" cy="603403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 smtClean="0"/>
            <a:t>Демографические показатели (рождаемость, смертность, миграционные процессы)</a:t>
          </a:r>
          <a:endParaRPr lang="ru-RU" sz="2200" kern="1200" dirty="0"/>
        </a:p>
      </dsp:txBody>
      <dsp:txXfrm rot="-5400000">
        <a:off x="825309" y="37890"/>
        <a:ext cx="5996628" cy="691536"/>
      </dsp:txXfrm>
    </dsp:sp>
    <dsp:sp modelId="{A374CF96-4C3B-498A-A206-74BAAC801FB4}">
      <dsp:nvSpPr>
        <dsp:cNvPr id="0" name=""/>
        <dsp:cNvSpPr/>
      </dsp:nvSpPr>
      <dsp:spPr>
        <a:xfrm rot="5400000">
          <a:off x="-176851" y="1208561"/>
          <a:ext cx="1179013" cy="825309"/>
        </a:xfrm>
        <a:prstGeom prst="chevron">
          <a:avLst/>
        </a:prstGeom>
        <a:solidFill>
          <a:schemeClr val="bg2">
            <a:lumMod val="40000"/>
            <a:lumOff val="6000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2</a:t>
          </a:r>
          <a:endParaRPr lang="ru-RU" sz="2300" kern="1200" dirty="0"/>
        </a:p>
      </dsp:txBody>
      <dsp:txXfrm rot="-5400000">
        <a:off x="2" y="1444364"/>
        <a:ext cx="825309" cy="353704"/>
      </dsp:txXfrm>
    </dsp:sp>
    <dsp:sp modelId="{56DA18A3-DAE6-44AA-9E1F-A70B877A965F}">
      <dsp:nvSpPr>
        <dsp:cNvPr id="0" name=""/>
        <dsp:cNvSpPr/>
      </dsp:nvSpPr>
      <dsp:spPr>
        <a:xfrm rot="5400000">
          <a:off x="3459149" y="-1602131"/>
          <a:ext cx="766358" cy="603403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 smtClean="0"/>
            <a:t>Уровень физического развития населения</a:t>
          </a:r>
          <a:endParaRPr lang="ru-RU" sz="2200" kern="1200" dirty="0"/>
        </a:p>
      </dsp:txBody>
      <dsp:txXfrm rot="-5400000">
        <a:off x="825309" y="1069120"/>
        <a:ext cx="5996628" cy="691536"/>
      </dsp:txXfrm>
    </dsp:sp>
    <dsp:sp modelId="{F52FAB65-B319-4A0A-963D-51997A04834F}">
      <dsp:nvSpPr>
        <dsp:cNvPr id="0" name=""/>
        <dsp:cNvSpPr/>
      </dsp:nvSpPr>
      <dsp:spPr>
        <a:xfrm rot="5400000">
          <a:off x="-176851" y="2239791"/>
          <a:ext cx="1179013" cy="825309"/>
        </a:xfrm>
        <a:prstGeom prst="chevron">
          <a:avLst/>
        </a:prstGeom>
        <a:solidFill>
          <a:schemeClr val="bg2">
            <a:lumMod val="40000"/>
            <a:lumOff val="6000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3</a:t>
          </a:r>
          <a:endParaRPr lang="ru-RU" sz="2300" kern="1200" dirty="0"/>
        </a:p>
      </dsp:txBody>
      <dsp:txXfrm rot="-5400000">
        <a:off x="2" y="2475594"/>
        <a:ext cx="825309" cy="353704"/>
      </dsp:txXfrm>
    </dsp:sp>
    <dsp:sp modelId="{84FC8F08-B9B4-4992-AB22-18E3ED66CB0F}">
      <dsp:nvSpPr>
        <dsp:cNvPr id="0" name=""/>
        <dsp:cNvSpPr/>
      </dsp:nvSpPr>
      <dsp:spPr>
        <a:xfrm rot="5400000">
          <a:off x="3459149" y="-570900"/>
          <a:ext cx="766358" cy="603403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 smtClean="0"/>
            <a:t>Заболеваемость и травматизм</a:t>
          </a:r>
          <a:endParaRPr lang="ru-RU" sz="2200" kern="1200" dirty="0"/>
        </a:p>
      </dsp:txBody>
      <dsp:txXfrm rot="-5400000">
        <a:off x="825309" y="2100351"/>
        <a:ext cx="5996628" cy="691536"/>
      </dsp:txXfrm>
    </dsp:sp>
    <dsp:sp modelId="{4BD1DF9F-9A54-49D0-A39E-B5623E2E057A}">
      <dsp:nvSpPr>
        <dsp:cNvPr id="0" name=""/>
        <dsp:cNvSpPr/>
      </dsp:nvSpPr>
      <dsp:spPr>
        <a:xfrm rot="5400000">
          <a:off x="-176851" y="3271021"/>
          <a:ext cx="1179013" cy="825309"/>
        </a:xfrm>
        <a:prstGeom prst="chevron">
          <a:avLst/>
        </a:prstGeom>
        <a:solidFill>
          <a:schemeClr val="bg2">
            <a:lumMod val="40000"/>
            <a:lumOff val="6000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4</a:t>
          </a:r>
          <a:endParaRPr lang="ru-RU" sz="2300" kern="1200" dirty="0"/>
        </a:p>
      </dsp:txBody>
      <dsp:txXfrm rot="-5400000">
        <a:off x="2" y="3506824"/>
        <a:ext cx="825309" cy="353704"/>
      </dsp:txXfrm>
    </dsp:sp>
    <dsp:sp modelId="{8B468C7E-C5D2-4A64-998D-4E2648721A85}">
      <dsp:nvSpPr>
        <dsp:cNvPr id="0" name=""/>
        <dsp:cNvSpPr/>
      </dsp:nvSpPr>
      <dsp:spPr>
        <a:xfrm rot="5400000">
          <a:off x="3459149" y="460329"/>
          <a:ext cx="766358" cy="603403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smtClean="0"/>
            <a:t>Уровень инвалидности</a:t>
          </a:r>
          <a:endParaRPr lang="ru-RU" sz="2200" kern="1200"/>
        </a:p>
      </dsp:txBody>
      <dsp:txXfrm rot="-5400000">
        <a:off x="825309" y="3131581"/>
        <a:ext cx="5996628" cy="69153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432F34-E634-49EB-AE9E-A264D288375C}">
      <dsp:nvSpPr>
        <dsp:cNvPr id="0" name=""/>
        <dsp:cNvSpPr/>
      </dsp:nvSpPr>
      <dsp:spPr>
        <a:xfrm>
          <a:off x="-335821" y="0"/>
          <a:ext cx="5913080" cy="4223629"/>
        </a:xfrm>
        <a:prstGeom prst="triangle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49BBE2-21FB-4603-84C1-55B8634BACF2}">
      <dsp:nvSpPr>
        <dsp:cNvPr id="0" name=""/>
        <dsp:cNvSpPr/>
      </dsp:nvSpPr>
      <dsp:spPr>
        <a:xfrm>
          <a:off x="332041" y="422775"/>
          <a:ext cx="6436329" cy="75068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Обусловленные воздействием пыли (пневмокониозы и пылевой бронхит)</a:t>
          </a:r>
          <a:endParaRPr lang="ru-RU" sz="1600" kern="1200" dirty="0"/>
        </a:p>
      </dsp:txBody>
      <dsp:txXfrm>
        <a:off x="368686" y="459420"/>
        <a:ext cx="6363039" cy="677394"/>
      </dsp:txXfrm>
    </dsp:sp>
    <dsp:sp modelId="{3744ECA4-ADCF-436C-A0C7-34C81AA25872}">
      <dsp:nvSpPr>
        <dsp:cNvPr id="0" name=""/>
        <dsp:cNvSpPr/>
      </dsp:nvSpPr>
      <dsp:spPr>
        <a:xfrm>
          <a:off x="332041" y="1267294"/>
          <a:ext cx="6436329" cy="75068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Обусловленные воздействием физических факторов производственной среды (вибрационная болезнь, поражения, вызванные шумом, излучением, высокими и низкими температурами внешней среды)</a:t>
          </a:r>
          <a:endParaRPr lang="ru-RU" sz="1600" kern="1200" dirty="0"/>
        </a:p>
      </dsp:txBody>
      <dsp:txXfrm>
        <a:off x="368686" y="1303939"/>
        <a:ext cx="6363039" cy="677394"/>
      </dsp:txXfrm>
    </dsp:sp>
    <dsp:sp modelId="{1306062B-FFE3-4A18-8D8C-474EF560E39E}">
      <dsp:nvSpPr>
        <dsp:cNvPr id="0" name=""/>
        <dsp:cNvSpPr/>
      </dsp:nvSpPr>
      <dsp:spPr>
        <a:xfrm>
          <a:off x="332041" y="2111814"/>
          <a:ext cx="6436329" cy="75068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Обусловленные воздействием химических факторов (отравления и прочие интоксикации)</a:t>
          </a:r>
          <a:endParaRPr lang="ru-RU" sz="1600" kern="1200" dirty="0"/>
        </a:p>
      </dsp:txBody>
      <dsp:txXfrm>
        <a:off x="368686" y="2148459"/>
        <a:ext cx="6363039" cy="677394"/>
      </dsp:txXfrm>
    </dsp:sp>
    <dsp:sp modelId="{F905CB2F-01EF-49EE-8E72-7259ADA3C1A7}">
      <dsp:nvSpPr>
        <dsp:cNvPr id="0" name=""/>
        <dsp:cNvSpPr/>
      </dsp:nvSpPr>
      <dsp:spPr>
        <a:xfrm>
          <a:off x="332041" y="2956334"/>
          <a:ext cx="6436329" cy="75068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Обусловленные воздействием биологических факторов</a:t>
          </a:r>
          <a:endParaRPr lang="ru-RU" sz="1600" kern="1200" dirty="0"/>
        </a:p>
      </dsp:txBody>
      <dsp:txXfrm>
        <a:off x="368686" y="2992979"/>
        <a:ext cx="6363039" cy="67739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CC1923-14FF-4B0D-8299-FDAADD887A82}">
      <dsp:nvSpPr>
        <dsp:cNvPr id="0" name=""/>
        <dsp:cNvSpPr/>
      </dsp:nvSpPr>
      <dsp:spPr>
        <a:xfrm rot="16200000">
          <a:off x="401099" y="-398964"/>
          <a:ext cx="1297648" cy="2095576"/>
        </a:xfrm>
        <a:prstGeom prst="flowChartManualOperation">
          <a:avLst/>
        </a:prstGeom>
        <a:solidFill>
          <a:schemeClr val="bg1">
            <a:lumMod val="95000"/>
            <a:lumOff val="5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0" rIns="889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Одышка</a:t>
          </a:r>
          <a:endParaRPr lang="ru-RU" sz="1400" kern="1200" dirty="0"/>
        </a:p>
      </dsp:txBody>
      <dsp:txXfrm rot="5400000">
        <a:off x="2135" y="259530"/>
        <a:ext cx="2095576" cy="778588"/>
      </dsp:txXfrm>
    </dsp:sp>
    <dsp:sp modelId="{E8CA21AC-9F42-4BAB-A7E0-F79FC8DA46B6}">
      <dsp:nvSpPr>
        <dsp:cNvPr id="0" name=""/>
        <dsp:cNvSpPr/>
      </dsp:nvSpPr>
      <dsp:spPr>
        <a:xfrm rot="16200000">
          <a:off x="2653844" y="-398964"/>
          <a:ext cx="1297648" cy="2095576"/>
        </a:xfrm>
        <a:prstGeom prst="flowChartManualOperation">
          <a:avLst/>
        </a:prstGeom>
        <a:solidFill>
          <a:schemeClr val="bg1">
            <a:lumMod val="95000"/>
            <a:lumOff val="5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0" rIns="889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Сухой кашель по утрам</a:t>
          </a:r>
          <a:endParaRPr lang="ru-RU" sz="1400" kern="1200" dirty="0"/>
        </a:p>
      </dsp:txBody>
      <dsp:txXfrm rot="5400000">
        <a:off x="2254880" y="259530"/>
        <a:ext cx="2095576" cy="778588"/>
      </dsp:txXfrm>
    </dsp:sp>
    <dsp:sp modelId="{B3431A67-6B41-4826-B0EB-1E02BC1554A1}">
      <dsp:nvSpPr>
        <dsp:cNvPr id="0" name=""/>
        <dsp:cNvSpPr/>
      </dsp:nvSpPr>
      <dsp:spPr>
        <a:xfrm rot="16200000">
          <a:off x="4906588" y="-398964"/>
          <a:ext cx="1297648" cy="2095576"/>
        </a:xfrm>
        <a:prstGeom prst="flowChartManualOperation">
          <a:avLst/>
        </a:prstGeom>
        <a:solidFill>
          <a:schemeClr val="bg1">
            <a:lumMod val="95000"/>
            <a:lumOff val="5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0" rIns="889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Боли в грудной клетке</a:t>
          </a:r>
          <a:endParaRPr lang="ru-RU" sz="1400" kern="1200" dirty="0"/>
        </a:p>
      </dsp:txBody>
      <dsp:txXfrm rot="5400000">
        <a:off x="4507624" y="259530"/>
        <a:ext cx="2095576" cy="778588"/>
      </dsp:txXfrm>
    </dsp:sp>
    <dsp:sp modelId="{5DB0BFEA-D03B-4CD1-BA62-1427411E0479}">
      <dsp:nvSpPr>
        <dsp:cNvPr id="0" name=""/>
        <dsp:cNvSpPr/>
      </dsp:nvSpPr>
      <dsp:spPr>
        <a:xfrm rot="16200000">
          <a:off x="7159333" y="-398964"/>
          <a:ext cx="1297648" cy="2095576"/>
        </a:xfrm>
        <a:prstGeom prst="flowChartManualOperation">
          <a:avLst/>
        </a:prstGeom>
        <a:solidFill>
          <a:schemeClr val="bg1">
            <a:lumMod val="95000"/>
            <a:lumOff val="5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0" rIns="889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Определяются единичные сухие хрипы в легких на фоне ослабленного дыхания</a:t>
          </a:r>
          <a:endParaRPr lang="ru-RU" sz="1400" kern="1200" dirty="0"/>
        </a:p>
      </dsp:txBody>
      <dsp:txXfrm rot="5400000">
        <a:off x="6760369" y="259530"/>
        <a:ext cx="2095576" cy="77858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0A4B42-B80E-4D08-BD0C-1313332CD68D}">
      <dsp:nvSpPr>
        <dsp:cNvPr id="0" name=""/>
        <dsp:cNvSpPr/>
      </dsp:nvSpPr>
      <dsp:spPr>
        <a:xfrm>
          <a:off x="3795" y="17024"/>
          <a:ext cx="2268872" cy="907549"/>
        </a:xfrm>
        <a:prstGeom prst="chevron">
          <a:avLst/>
        </a:prstGeom>
        <a:solidFill>
          <a:schemeClr val="accent2">
            <a:lumMod val="5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Жесткое дыхание</a:t>
          </a:r>
          <a:endParaRPr lang="ru-RU" sz="1400" kern="1200" dirty="0"/>
        </a:p>
      </dsp:txBody>
      <dsp:txXfrm>
        <a:off x="457570" y="17024"/>
        <a:ext cx="1361323" cy="907549"/>
      </dsp:txXfrm>
    </dsp:sp>
    <dsp:sp modelId="{BAD5CA11-E166-42FB-A3F1-048821F1CB43}">
      <dsp:nvSpPr>
        <dsp:cNvPr id="0" name=""/>
        <dsp:cNvSpPr/>
      </dsp:nvSpPr>
      <dsp:spPr>
        <a:xfrm>
          <a:off x="2045780" y="17024"/>
          <a:ext cx="2268872" cy="907549"/>
        </a:xfrm>
        <a:prstGeom prst="chevron">
          <a:avLst/>
        </a:prstGeom>
        <a:solidFill>
          <a:schemeClr val="accent2">
            <a:lumMod val="5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Бочкообразная грудная клетка</a:t>
          </a:r>
          <a:endParaRPr lang="ru-RU" sz="1400" kern="1200" dirty="0"/>
        </a:p>
      </dsp:txBody>
      <dsp:txXfrm>
        <a:off x="2499555" y="17024"/>
        <a:ext cx="1361323" cy="90754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AE9F33-56F2-41CB-925C-477E131F6F8D}">
      <dsp:nvSpPr>
        <dsp:cNvPr id="0" name=""/>
        <dsp:cNvSpPr/>
      </dsp:nvSpPr>
      <dsp:spPr>
        <a:xfrm>
          <a:off x="922" y="0"/>
          <a:ext cx="1798433" cy="706929"/>
        </a:xfrm>
        <a:prstGeom prst="homePlate">
          <a:avLst/>
        </a:prstGeom>
        <a:solidFill>
          <a:srgbClr val="7030A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kern="1200" dirty="0" smtClean="0"/>
            <a:t>Бронхо-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kern="1200" dirty="0" smtClean="0"/>
            <a:t>литические</a:t>
          </a:r>
          <a:endParaRPr lang="ru-RU" sz="1200" kern="1200" dirty="0"/>
        </a:p>
      </dsp:txBody>
      <dsp:txXfrm>
        <a:off x="922" y="0"/>
        <a:ext cx="1621701" cy="706929"/>
      </dsp:txXfrm>
    </dsp:sp>
    <dsp:sp modelId="{599CC416-7207-437E-8874-24F4271FF277}">
      <dsp:nvSpPr>
        <dsp:cNvPr id="0" name=""/>
        <dsp:cNvSpPr/>
      </dsp:nvSpPr>
      <dsp:spPr>
        <a:xfrm>
          <a:off x="1439668" y="0"/>
          <a:ext cx="1798433" cy="706929"/>
        </a:xfrm>
        <a:prstGeom prst="chevron">
          <a:avLst/>
        </a:prstGeom>
        <a:solidFill>
          <a:srgbClr val="7030A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kern="1200" dirty="0" smtClean="0"/>
            <a:t>Отхарки-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kern="1200" dirty="0" smtClean="0"/>
            <a:t>вающие</a:t>
          </a:r>
          <a:endParaRPr lang="ru-RU" sz="1200" kern="1200" dirty="0"/>
        </a:p>
      </dsp:txBody>
      <dsp:txXfrm>
        <a:off x="1793133" y="0"/>
        <a:ext cx="1091504" cy="706929"/>
      </dsp:txXfrm>
    </dsp:sp>
    <dsp:sp modelId="{A45AB551-8475-4FE6-95A2-F92A1F272797}">
      <dsp:nvSpPr>
        <dsp:cNvPr id="0" name=""/>
        <dsp:cNvSpPr/>
      </dsp:nvSpPr>
      <dsp:spPr>
        <a:xfrm>
          <a:off x="2878415" y="0"/>
          <a:ext cx="1798433" cy="706929"/>
        </a:xfrm>
        <a:prstGeom prst="chevron">
          <a:avLst/>
        </a:prstGeom>
        <a:solidFill>
          <a:srgbClr val="7030A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Антигистамин-ные препараты</a:t>
          </a:r>
          <a:endParaRPr lang="ru-RU" sz="1200" kern="1200" dirty="0"/>
        </a:p>
      </dsp:txBody>
      <dsp:txXfrm>
        <a:off x="3231880" y="0"/>
        <a:ext cx="1091504" cy="706929"/>
      </dsp:txXfrm>
    </dsp:sp>
    <dsp:sp modelId="{F87279EE-D922-4E9B-A6FE-53540E0EC162}">
      <dsp:nvSpPr>
        <dsp:cNvPr id="0" name=""/>
        <dsp:cNvSpPr/>
      </dsp:nvSpPr>
      <dsp:spPr>
        <a:xfrm>
          <a:off x="4317161" y="0"/>
          <a:ext cx="1798433" cy="706929"/>
        </a:xfrm>
        <a:prstGeom prst="chevron">
          <a:avLst/>
        </a:prstGeom>
        <a:solidFill>
          <a:srgbClr val="7030A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Ингаляции кислорода</a:t>
          </a:r>
          <a:endParaRPr lang="ru-RU" sz="1200" kern="1200" dirty="0"/>
        </a:p>
      </dsp:txBody>
      <dsp:txXfrm>
        <a:off x="4670626" y="0"/>
        <a:ext cx="1091504" cy="706929"/>
      </dsp:txXfrm>
    </dsp:sp>
    <dsp:sp modelId="{6360E3A6-9661-4F85-8180-6B240F0F6F32}">
      <dsp:nvSpPr>
        <dsp:cNvPr id="0" name=""/>
        <dsp:cNvSpPr/>
      </dsp:nvSpPr>
      <dsp:spPr>
        <a:xfrm>
          <a:off x="5755908" y="0"/>
          <a:ext cx="1798433" cy="706929"/>
        </a:xfrm>
        <a:prstGeom prst="chevron">
          <a:avLst/>
        </a:prstGeom>
        <a:solidFill>
          <a:srgbClr val="7030A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Дыхательная гимнастика</a:t>
          </a:r>
          <a:endParaRPr lang="ru-RU" sz="1200" kern="1200" dirty="0"/>
        </a:p>
      </dsp:txBody>
      <dsp:txXfrm>
        <a:off x="6109373" y="0"/>
        <a:ext cx="1091504" cy="70692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51E074-17E9-4E4F-8A2B-B9B427271439}">
      <dsp:nvSpPr>
        <dsp:cNvPr id="0" name=""/>
        <dsp:cNvSpPr/>
      </dsp:nvSpPr>
      <dsp:spPr>
        <a:xfrm rot="5400000">
          <a:off x="-154116" y="154570"/>
          <a:ext cx="1027441" cy="719209"/>
        </a:xfrm>
        <a:prstGeom prst="chevron">
          <a:avLst/>
        </a:prstGeom>
        <a:solidFill>
          <a:schemeClr val="accent6">
            <a:lumMod val="7500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1</a:t>
          </a:r>
          <a:endParaRPr lang="ru-RU" sz="2000" kern="1200" dirty="0"/>
        </a:p>
      </dsp:txBody>
      <dsp:txXfrm rot="-5400000">
        <a:off x="1" y="360059"/>
        <a:ext cx="719209" cy="308232"/>
      </dsp:txXfrm>
    </dsp:sp>
    <dsp:sp modelId="{AA395F6F-6879-4EDC-9B07-224D86CF556A}">
      <dsp:nvSpPr>
        <dsp:cNvPr id="0" name=""/>
        <dsp:cNvSpPr/>
      </dsp:nvSpPr>
      <dsp:spPr>
        <a:xfrm rot="5400000">
          <a:off x="3455360" y="-2735697"/>
          <a:ext cx="667837" cy="614013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Периодические медицинские осмотры</a:t>
          </a:r>
          <a:endParaRPr lang="ru-RU" sz="2400" kern="1200" dirty="0"/>
        </a:p>
      </dsp:txBody>
      <dsp:txXfrm rot="-5400000">
        <a:off x="719210" y="33054"/>
        <a:ext cx="6107538" cy="602635"/>
      </dsp:txXfrm>
    </dsp:sp>
    <dsp:sp modelId="{1187B214-691A-4D11-924E-B285EEE98EF9}">
      <dsp:nvSpPr>
        <dsp:cNvPr id="0" name=""/>
        <dsp:cNvSpPr/>
      </dsp:nvSpPr>
      <dsp:spPr>
        <a:xfrm rot="5400000">
          <a:off x="-154116" y="1031613"/>
          <a:ext cx="1027441" cy="719209"/>
        </a:xfrm>
        <a:prstGeom prst="chevron">
          <a:avLst/>
        </a:prstGeom>
        <a:solidFill>
          <a:schemeClr val="accent6">
            <a:lumMod val="7500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2</a:t>
          </a:r>
          <a:endParaRPr lang="ru-RU" sz="2000" kern="1200" dirty="0"/>
        </a:p>
      </dsp:txBody>
      <dsp:txXfrm rot="-5400000">
        <a:off x="1" y="1237102"/>
        <a:ext cx="719209" cy="308232"/>
      </dsp:txXfrm>
    </dsp:sp>
    <dsp:sp modelId="{724C24F4-40C4-4FCC-850F-80F49DF63E6D}">
      <dsp:nvSpPr>
        <dsp:cNvPr id="0" name=""/>
        <dsp:cNvSpPr/>
      </dsp:nvSpPr>
      <dsp:spPr>
        <a:xfrm rot="5400000">
          <a:off x="3455360" y="-1858653"/>
          <a:ext cx="667837" cy="614013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Охрана труда</a:t>
          </a:r>
          <a:endParaRPr lang="ru-RU" sz="2400" kern="1200" dirty="0"/>
        </a:p>
      </dsp:txBody>
      <dsp:txXfrm rot="-5400000">
        <a:off x="719210" y="910098"/>
        <a:ext cx="6107538" cy="602635"/>
      </dsp:txXfrm>
    </dsp:sp>
    <dsp:sp modelId="{33CA171A-02F6-4C65-AFF2-FE86EFC49BB9}">
      <dsp:nvSpPr>
        <dsp:cNvPr id="0" name=""/>
        <dsp:cNvSpPr/>
      </dsp:nvSpPr>
      <dsp:spPr>
        <a:xfrm rot="5400000">
          <a:off x="-154116" y="1908657"/>
          <a:ext cx="1027441" cy="719209"/>
        </a:xfrm>
        <a:prstGeom prst="chevron">
          <a:avLst/>
        </a:prstGeom>
        <a:solidFill>
          <a:schemeClr val="accent6">
            <a:lumMod val="7500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3</a:t>
          </a:r>
          <a:endParaRPr lang="ru-RU" sz="2000" kern="1200" dirty="0"/>
        </a:p>
      </dsp:txBody>
      <dsp:txXfrm rot="-5400000">
        <a:off x="1" y="2114146"/>
        <a:ext cx="719209" cy="308232"/>
      </dsp:txXfrm>
    </dsp:sp>
    <dsp:sp modelId="{38134516-6EE9-4EEA-B82E-2D84B3002D73}">
      <dsp:nvSpPr>
        <dsp:cNvPr id="0" name=""/>
        <dsp:cNvSpPr/>
      </dsp:nvSpPr>
      <dsp:spPr>
        <a:xfrm rot="5400000">
          <a:off x="3455360" y="-981610"/>
          <a:ext cx="667837" cy="614013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Рациональное трудоустройство</a:t>
          </a:r>
          <a:endParaRPr lang="ru-RU" sz="2400" kern="1200" dirty="0"/>
        </a:p>
      </dsp:txBody>
      <dsp:txXfrm rot="-5400000">
        <a:off x="719210" y="1787141"/>
        <a:ext cx="6107538" cy="602635"/>
      </dsp:txXfrm>
    </dsp:sp>
    <dsp:sp modelId="{77ADE8E1-5F46-4BE2-B703-5D0777B6265D}">
      <dsp:nvSpPr>
        <dsp:cNvPr id="0" name=""/>
        <dsp:cNvSpPr/>
      </dsp:nvSpPr>
      <dsp:spPr>
        <a:xfrm rot="5400000">
          <a:off x="-154116" y="2785700"/>
          <a:ext cx="1027441" cy="719209"/>
        </a:xfrm>
        <a:prstGeom prst="chevron">
          <a:avLst/>
        </a:prstGeom>
        <a:solidFill>
          <a:schemeClr val="accent6">
            <a:lumMod val="7500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4</a:t>
          </a:r>
          <a:endParaRPr lang="ru-RU" sz="2000" kern="1200" dirty="0"/>
        </a:p>
      </dsp:txBody>
      <dsp:txXfrm rot="-5400000">
        <a:off x="1" y="2991189"/>
        <a:ext cx="719209" cy="308232"/>
      </dsp:txXfrm>
    </dsp:sp>
    <dsp:sp modelId="{D4A263E5-7349-4C16-A7A9-FB351F313E47}">
      <dsp:nvSpPr>
        <dsp:cNvPr id="0" name=""/>
        <dsp:cNvSpPr/>
      </dsp:nvSpPr>
      <dsp:spPr>
        <a:xfrm rot="5400000">
          <a:off x="3455360" y="-104566"/>
          <a:ext cx="667837" cy="614013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Профилактическое лечение</a:t>
          </a:r>
          <a:endParaRPr lang="ru-RU" sz="2400" kern="1200" dirty="0"/>
        </a:p>
      </dsp:txBody>
      <dsp:txXfrm rot="-5400000">
        <a:off x="719210" y="2664185"/>
        <a:ext cx="6107538" cy="60263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F705A3-2104-4C12-BBE4-4C56A5A3D17A}">
      <dsp:nvSpPr>
        <dsp:cNvPr id="0" name=""/>
        <dsp:cNvSpPr/>
      </dsp:nvSpPr>
      <dsp:spPr>
        <a:xfrm rot="5400000">
          <a:off x="-166641" y="167561"/>
          <a:ext cx="1110940" cy="777658"/>
        </a:xfrm>
        <a:prstGeom prst="chevron">
          <a:avLst/>
        </a:prstGeom>
        <a:solidFill>
          <a:schemeClr val="bg1">
            <a:lumMod val="95000"/>
            <a:lumOff val="500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1</a:t>
          </a:r>
          <a:endParaRPr lang="ru-RU" sz="2100" kern="1200" dirty="0"/>
        </a:p>
      </dsp:txBody>
      <dsp:txXfrm rot="-5400000">
        <a:off x="0" y="389749"/>
        <a:ext cx="777658" cy="333282"/>
      </dsp:txXfrm>
    </dsp:sp>
    <dsp:sp modelId="{226935D3-135F-4865-AB6B-5D1C75F4A71E}">
      <dsp:nvSpPr>
        <dsp:cNvPr id="0" name=""/>
        <dsp:cNvSpPr/>
      </dsp:nvSpPr>
      <dsp:spPr>
        <a:xfrm rot="5400000">
          <a:off x="3679979" y="-2901401"/>
          <a:ext cx="722111" cy="652675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i="1" kern="1200" dirty="0" smtClean="0"/>
            <a:t>Ртуть</a:t>
          </a:r>
          <a:r>
            <a:rPr lang="ru-RU" sz="1400" kern="1200" dirty="0" smtClean="0"/>
            <a:t> – вызывает поражение нервной системы (применяется при изготовлении измерительных приборов, кварцевых ламп, рентгеновских трубок)</a:t>
          </a:r>
          <a:endParaRPr lang="ru-RU" sz="1400" kern="1200" dirty="0"/>
        </a:p>
      </dsp:txBody>
      <dsp:txXfrm rot="-5400000">
        <a:off x="777659" y="36170"/>
        <a:ext cx="6491502" cy="651609"/>
      </dsp:txXfrm>
    </dsp:sp>
    <dsp:sp modelId="{E905920D-2F97-4F66-9BC5-A58C00ECA6A9}">
      <dsp:nvSpPr>
        <dsp:cNvPr id="0" name=""/>
        <dsp:cNvSpPr/>
      </dsp:nvSpPr>
      <dsp:spPr>
        <a:xfrm rot="5400000">
          <a:off x="-166641" y="1075266"/>
          <a:ext cx="1110940" cy="777658"/>
        </a:xfrm>
        <a:prstGeom prst="chevron">
          <a:avLst/>
        </a:prstGeom>
        <a:solidFill>
          <a:schemeClr val="bg1">
            <a:lumMod val="95000"/>
            <a:lumOff val="500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2</a:t>
          </a:r>
          <a:endParaRPr lang="ru-RU" sz="2100" kern="1200" dirty="0"/>
        </a:p>
      </dsp:txBody>
      <dsp:txXfrm rot="-5400000">
        <a:off x="0" y="1297454"/>
        <a:ext cx="777658" cy="333282"/>
      </dsp:txXfrm>
    </dsp:sp>
    <dsp:sp modelId="{F7F9C154-E673-4238-BA45-ED499B84E490}">
      <dsp:nvSpPr>
        <dsp:cNvPr id="0" name=""/>
        <dsp:cNvSpPr/>
      </dsp:nvSpPr>
      <dsp:spPr>
        <a:xfrm rot="5400000">
          <a:off x="3679979" y="-1993695"/>
          <a:ext cx="722111" cy="652675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i="1" kern="1200" dirty="0" smtClean="0"/>
            <a:t>Бензол </a:t>
          </a:r>
          <a:r>
            <a:rPr lang="ru-RU" sz="1400" kern="1200" dirty="0" smtClean="0"/>
            <a:t>– воздействует на кроветворную систему (повреждает ростки костного мозга). Развивается анемия, тромбоцитопения, лейкопения. Является важным сырьем в химической промышленности и органическом синтезе</a:t>
          </a:r>
          <a:endParaRPr lang="ru-RU" sz="1400" kern="1200" dirty="0"/>
        </a:p>
      </dsp:txBody>
      <dsp:txXfrm rot="-5400000">
        <a:off x="777659" y="943876"/>
        <a:ext cx="6491502" cy="651609"/>
      </dsp:txXfrm>
    </dsp:sp>
    <dsp:sp modelId="{0BCAE3FA-60CE-4112-A1E7-D1AB039F17EB}">
      <dsp:nvSpPr>
        <dsp:cNvPr id="0" name=""/>
        <dsp:cNvSpPr/>
      </dsp:nvSpPr>
      <dsp:spPr>
        <a:xfrm rot="5400000">
          <a:off x="-166641" y="1982972"/>
          <a:ext cx="1110940" cy="777658"/>
        </a:xfrm>
        <a:prstGeom prst="chevron">
          <a:avLst/>
        </a:prstGeom>
        <a:solidFill>
          <a:schemeClr val="bg1">
            <a:lumMod val="95000"/>
            <a:lumOff val="500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3</a:t>
          </a:r>
          <a:endParaRPr lang="ru-RU" sz="2100" kern="1200" dirty="0"/>
        </a:p>
      </dsp:txBody>
      <dsp:txXfrm rot="-5400000">
        <a:off x="0" y="2205160"/>
        <a:ext cx="777658" cy="333282"/>
      </dsp:txXfrm>
    </dsp:sp>
    <dsp:sp modelId="{7A6A15FF-214D-4DC9-9D26-5B034FDF3B99}">
      <dsp:nvSpPr>
        <dsp:cNvPr id="0" name=""/>
        <dsp:cNvSpPr/>
      </dsp:nvSpPr>
      <dsp:spPr>
        <a:xfrm rot="5400000">
          <a:off x="3679979" y="-1085989"/>
          <a:ext cx="722111" cy="652675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i="1" kern="1200" smtClean="0"/>
            <a:t>Сероуглерод</a:t>
          </a:r>
          <a:r>
            <a:rPr lang="ru-RU" sz="1400" kern="1200" smtClean="0"/>
            <a:t> – вызывает ранний атеросклероз с преимущественным поражением сосудов головного мозга и почек</a:t>
          </a:r>
          <a:endParaRPr lang="ru-RU" sz="1400" kern="1200"/>
        </a:p>
      </dsp:txBody>
      <dsp:txXfrm rot="-5400000">
        <a:off x="777659" y="1851582"/>
        <a:ext cx="6491502" cy="65160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4E6D0A-9D1F-4C73-88E9-3C8A0BFB2A54}">
      <dsp:nvSpPr>
        <dsp:cNvPr id="0" name=""/>
        <dsp:cNvSpPr/>
      </dsp:nvSpPr>
      <dsp:spPr>
        <a:xfrm rot="16200000">
          <a:off x="1348237" y="-1344008"/>
          <a:ext cx="1380067" cy="4068084"/>
        </a:xfrm>
        <a:prstGeom prst="flowChartManualOperation">
          <a:avLst/>
        </a:prstGeom>
        <a:solidFill>
          <a:schemeClr val="accent5">
            <a:lumMod val="75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0" tIns="0" rIns="138162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u="sng" kern="1200" dirty="0" smtClean="0"/>
            <a:t>Обусловленную воздействием местной вибрации</a:t>
          </a:r>
          <a:endParaRPr lang="ru-RU" sz="2200" kern="1200" dirty="0"/>
        </a:p>
      </dsp:txBody>
      <dsp:txXfrm rot="5400000">
        <a:off x="4229" y="276013"/>
        <a:ext cx="4068084" cy="828041"/>
      </dsp:txXfrm>
    </dsp:sp>
    <dsp:sp modelId="{B27407D8-F7F4-4E54-9499-B411F0975E35}">
      <dsp:nvSpPr>
        <dsp:cNvPr id="0" name=""/>
        <dsp:cNvSpPr/>
      </dsp:nvSpPr>
      <dsp:spPr>
        <a:xfrm rot="16200000">
          <a:off x="5721428" y="-1344008"/>
          <a:ext cx="1380067" cy="4068084"/>
        </a:xfrm>
        <a:prstGeom prst="flowChartManualOperation">
          <a:avLst/>
        </a:prstGeom>
        <a:solidFill>
          <a:schemeClr val="accent5">
            <a:lumMod val="75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0" tIns="0" rIns="138162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u="sng" kern="1200" dirty="0" smtClean="0"/>
            <a:t>Обусловленную воздействием общей вибрации на организм</a:t>
          </a:r>
          <a:endParaRPr lang="ru-RU" sz="2200" kern="1200" dirty="0"/>
        </a:p>
      </dsp:txBody>
      <dsp:txXfrm rot="5400000">
        <a:off x="4377420" y="276013"/>
        <a:ext cx="4068084" cy="82804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D117FE-3581-4B6D-A2DB-6530FA6A4AA1}">
      <dsp:nvSpPr>
        <dsp:cNvPr id="0" name=""/>
        <dsp:cNvSpPr/>
      </dsp:nvSpPr>
      <dsp:spPr>
        <a:xfrm rot="5400000">
          <a:off x="-179864" y="182730"/>
          <a:ext cx="1199095" cy="839366"/>
        </a:xfrm>
        <a:prstGeom prst="chevron">
          <a:avLst/>
        </a:prstGeom>
        <a:solidFill>
          <a:schemeClr val="accent2">
            <a:lumMod val="7500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1</a:t>
          </a:r>
          <a:endParaRPr lang="ru-RU" sz="2300" kern="1200" dirty="0"/>
        </a:p>
      </dsp:txBody>
      <dsp:txXfrm rot="-5400000">
        <a:off x="1" y="422548"/>
        <a:ext cx="839366" cy="359729"/>
      </dsp:txXfrm>
    </dsp:sp>
    <dsp:sp modelId="{16C00856-726A-45A2-B1A6-7A99DCCFDEDE}">
      <dsp:nvSpPr>
        <dsp:cNvPr id="0" name=""/>
        <dsp:cNvSpPr/>
      </dsp:nvSpPr>
      <dsp:spPr>
        <a:xfrm rot="5400000">
          <a:off x="3445944" y="-2603711"/>
          <a:ext cx="779412" cy="599256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Боли в руках и плечевом поясе в ночное время</a:t>
          </a:r>
          <a:endParaRPr lang="ru-RU" sz="2400" kern="1200" dirty="0"/>
        </a:p>
      </dsp:txBody>
      <dsp:txXfrm rot="-5400000">
        <a:off x="839367" y="40914"/>
        <a:ext cx="5954519" cy="703316"/>
      </dsp:txXfrm>
    </dsp:sp>
    <dsp:sp modelId="{348E51EE-EF58-43A8-8582-15AB65101973}">
      <dsp:nvSpPr>
        <dsp:cNvPr id="0" name=""/>
        <dsp:cNvSpPr/>
      </dsp:nvSpPr>
      <dsp:spPr>
        <a:xfrm rot="5400000">
          <a:off x="-179864" y="1265823"/>
          <a:ext cx="1199095" cy="839366"/>
        </a:xfrm>
        <a:prstGeom prst="chevron">
          <a:avLst/>
        </a:prstGeom>
        <a:solidFill>
          <a:schemeClr val="accent2">
            <a:lumMod val="7500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2</a:t>
          </a:r>
          <a:endParaRPr lang="ru-RU" sz="2300" kern="1200" dirty="0"/>
        </a:p>
      </dsp:txBody>
      <dsp:txXfrm rot="-5400000">
        <a:off x="1" y="1505641"/>
        <a:ext cx="839366" cy="359729"/>
      </dsp:txXfrm>
    </dsp:sp>
    <dsp:sp modelId="{424E70F3-AAA3-4DBD-81F1-94EE2727E63D}">
      <dsp:nvSpPr>
        <dsp:cNvPr id="0" name=""/>
        <dsp:cNvSpPr/>
      </dsp:nvSpPr>
      <dsp:spPr>
        <a:xfrm rot="5400000">
          <a:off x="3445944" y="-1520618"/>
          <a:ext cx="779412" cy="599256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Онемение пальцев кистей рук</a:t>
          </a:r>
          <a:endParaRPr lang="ru-RU" sz="2400" kern="1200" dirty="0"/>
        </a:p>
      </dsp:txBody>
      <dsp:txXfrm rot="-5400000">
        <a:off x="839367" y="1124007"/>
        <a:ext cx="5954519" cy="703316"/>
      </dsp:txXfrm>
    </dsp:sp>
    <dsp:sp modelId="{2AD48794-0138-44DE-BA0B-EA1A5CD4F0A3}">
      <dsp:nvSpPr>
        <dsp:cNvPr id="0" name=""/>
        <dsp:cNvSpPr/>
      </dsp:nvSpPr>
      <dsp:spPr>
        <a:xfrm rot="5400000">
          <a:off x="-179864" y="2348916"/>
          <a:ext cx="1199095" cy="839366"/>
        </a:xfrm>
        <a:prstGeom prst="chevron">
          <a:avLst/>
        </a:prstGeom>
        <a:solidFill>
          <a:schemeClr val="accent2">
            <a:lumMod val="7500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3</a:t>
          </a:r>
          <a:endParaRPr lang="ru-RU" sz="2300" kern="1200" dirty="0"/>
        </a:p>
      </dsp:txBody>
      <dsp:txXfrm rot="-5400000">
        <a:off x="1" y="2588734"/>
        <a:ext cx="839366" cy="359729"/>
      </dsp:txXfrm>
    </dsp:sp>
    <dsp:sp modelId="{83B439D8-29E2-458C-AEDA-AFDA51DA097F}">
      <dsp:nvSpPr>
        <dsp:cNvPr id="0" name=""/>
        <dsp:cNvSpPr/>
      </dsp:nvSpPr>
      <dsp:spPr>
        <a:xfrm rot="5400000">
          <a:off x="3445944" y="-437525"/>
          <a:ext cx="779412" cy="599256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Цианоз кистей</a:t>
          </a:r>
          <a:endParaRPr lang="ru-RU" sz="2400" kern="1200" dirty="0"/>
        </a:p>
      </dsp:txBody>
      <dsp:txXfrm rot="-5400000">
        <a:off x="839367" y="2207100"/>
        <a:ext cx="5954519" cy="703316"/>
      </dsp:txXfrm>
    </dsp:sp>
    <dsp:sp modelId="{9048B39D-D5D8-449F-9E96-D8926F95315C}">
      <dsp:nvSpPr>
        <dsp:cNvPr id="0" name=""/>
        <dsp:cNvSpPr/>
      </dsp:nvSpPr>
      <dsp:spPr>
        <a:xfrm rot="5400000">
          <a:off x="-179864" y="3432008"/>
          <a:ext cx="1199095" cy="839366"/>
        </a:xfrm>
        <a:prstGeom prst="chevron">
          <a:avLst/>
        </a:prstGeom>
        <a:solidFill>
          <a:schemeClr val="accent2">
            <a:lumMod val="7500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4</a:t>
          </a:r>
          <a:endParaRPr lang="ru-RU" sz="2300" kern="1200" dirty="0"/>
        </a:p>
      </dsp:txBody>
      <dsp:txXfrm rot="-5400000">
        <a:off x="1" y="3671826"/>
        <a:ext cx="839366" cy="359729"/>
      </dsp:txXfrm>
    </dsp:sp>
    <dsp:sp modelId="{0A0ABD7B-59B7-436A-9CA1-B62BE0BA0BAF}">
      <dsp:nvSpPr>
        <dsp:cNvPr id="0" name=""/>
        <dsp:cNvSpPr/>
      </dsp:nvSpPr>
      <dsp:spPr>
        <a:xfrm rot="5400000">
          <a:off x="3445944" y="645566"/>
          <a:ext cx="779412" cy="599256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Пальцы в виде барабанных палочек</a:t>
          </a:r>
          <a:endParaRPr lang="ru-RU" sz="2400" kern="1200" dirty="0"/>
        </a:p>
      </dsp:txBody>
      <dsp:txXfrm rot="-5400000">
        <a:off x="839367" y="3290191"/>
        <a:ext cx="5954519" cy="703316"/>
      </dsp:txXfrm>
    </dsp:sp>
    <dsp:sp modelId="{1723761A-08ED-4E16-A746-5A4E7772AFF2}">
      <dsp:nvSpPr>
        <dsp:cNvPr id="0" name=""/>
        <dsp:cNvSpPr/>
      </dsp:nvSpPr>
      <dsp:spPr>
        <a:xfrm rot="5400000">
          <a:off x="-179864" y="4515101"/>
          <a:ext cx="1199095" cy="839366"/>
        </a:xfrm>
        <a:prstGeom prst="chevron">
          <a:avLst/>
        </a:prstGeom>
        <a:solidFill>
          <a:schemeClr val="accent2">
            <a:lumMod val="7500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5</a:t>
          </a:r>
          <a:endParaRPr lang="ru-RU" sz="2300" kern="1200" dirty="0"/>
        </a:p>
      </dsp:txBody>
      <dsp:txXfrm rot="-5400000">
        <a:off x="1" y="4754919"/>
        <a:ext cx="839366" cy="359729"/>
      </dsp:txXfrm>
    </dsp:sp>
    <dsp:sp modelId="{0D2EADAC-4C2D-4226-972F-6199089AD3B7}">
      <dsp:nvSpPr>
        <dsp:cNvPr id="0" name=""/>
        <dsp:cNvSpPr/>
      </dsp:nvSpPr>
      <dsp:spPr>
        <a:xfrm rot="5400000">
          <a:off x="3445944" y="1728659"/>
          <a:ext cx="779412" cy="599256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Раздражительность, утомляемость</a:t>
          </a:r>
          <a:endParaRPr lang="ru-RU" sz="2400" kern="1200" dirty="0"/>
        </a:p>
      </dsp:txBody>
      <dsp:txXfrm rot="-5400000">
        <a:off x="839367" y="4373284"/>
        <a:ext cx="5954519" cy="70331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659CE3-4B57-41A9-9591-15FDB64840B6}">
      <dsp:nvSpPr>
        <dsp:cNvPr id="0" name=""/>
        <dsp:cNvSpPr/>
      </dsp:nvSpPr>
      <dsp:spPr>
        <a:xfrm rot="5400000">
          <a:off x="-135054" y="135284"/>
          <a:ext cx="900363" cy="63025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1</a:t>
          </a:r>
          <a:endParaRPr lang="ru-RU" sz="1700" kern="1200" dirty="0"/>
        </a:p>
      </dsp:txBody>
      <dsp:txXfrm rot="-5400000">
        <a:off x="1" y="315356"/>
        <a:ext cx="630254" cy="270109"/>
      </dsp:txXfrm>
    </dsp:sp>
    <dsp:sp modelId="{78F2F844-5FEF-4D20-976B-0E5CDD7B7858}">
      <dsp:nvSpPr>
        <dsp:cNvPr id="0" name=""/>
        <dsp:cNvSpPr/>
      </dsp:nvSpPr>
      <dsp:spPr>
        <a:xfrm rot="5400000">
          <a:off x="2346608" y="-1716124"/>
          <a:ext cx="585236" cy="401794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головная боль</a:t>
          </a:r>
          <a:endParaRPr lang="ru-RU" sz="2400" kern="1200" dirty="0"/>
        </a:p>
      </dsp:txBody>
      <dsp:txXfrm rot="-5400000">
        <a:off x="630255" y="28798"/>
        <a:ext cx="3989375" cy="528098"/>
      </dsp:txXfrm>
    </dsp:sp>
    <dsp:sp modelId="{196D4DBE-C58F-4387-872C-F2E84476268D}">
      <dsp:nvSpPr>
        <dsp:cNvPr id="0" name=""/>
        <dsp:cNvSpPr/>
      </dsp:nvSpPr>
      <dsp:spPr>
        <a:xfrm rot="5400000">
          <a:off x="-135054" y="882110"/>
          <a:ext cx="900363" cy="63025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2</a:t>
          </a:r>
          <a:endParaRPr lang="ru-RU" sz="1700" kern="1200" dirty="0"/>
        </a:p>
      </dsp:txBody>
      <dsp:txXfrm rot="-5400000">
        <a:off x="1" y="1062182"/>
        <a:ext cx="630254" cy="270109"/>
      </dsp:txXfrm>
    </dsp:sp>
    <dsp:sp modelId="{6B6AF034-944C-48A5-8D7A-E3F520FF38EC}">
      <dsp:nvSpPr>
        <dsp:cNvPr id="0" name=""/>
        <dsp:cNvSpPr/>
      </dsp:nvSpPr>
      <dsp:spPr>
        <a:xfrm rot="5400000">
          <a:off x="2346608" y="-969298"/>
          <a:ext cx="585236" cy="401794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головокружение</a:t>
          </a:r>
          <a:endParaRPr lang="ru-RU" sz="2400" kern="1200" dirty="0"/>
        </a:p>
      </dsp:txBody>
      <dsp:txXfrm rot="-5400000">
        <a:off x="630255" y="775624"/>
        <a:ext cx="3989375" cy="528098"/>
      </dsp:txXfrm>
    </dsp:sp>
    <dsp:sp modelId="{AC24A029-AC0C-4934-9693-AE49A9A0471D}">
      <dsp:nvSpPr>
        <dsp:cNvPr id="0" name=""/>
        <dsp:cNvSpPr/>
      </dsp:nvSpPr>
      <dsp:spPr>
        <a:xfrm rot="5400000">
          <a:off x="-135054" y="1628936"/>
          <a:ext cx="900363" cy="63025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3</a:t>
          </a:r>
          <a:endParaRPr lang="ru-RU" sz="1700" kern="1200" dirty="0"/>
        </a:p>
      </dsp:txBody>
      <dsp:txXfrm rot="-5400000">
        <a:off x="1" y="1809008"/>
        <a:ext cx="630254" cy="270109"/>
      </dsp:txXfrm>
    </dsp:sp>
    <dsp:sp modelId="{ADAE38CE-1AF9-48A1-8C64-D4F1477CC3B4}">
      <dsp:nvSpPr>
        <dsp:cNvPr id="0" name=""/>
        <dsp:cNvSpPr/>
      </dsp:nvSpPr>
      <dsp:spPr>
        <a:xfrm rot="5400000">
          <a:off x="2346608" y="-222471"/>
          <a:ext cx="585236" cy="401794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шум в ушах</a:t>
          </a:r>
          <a:endParaRPr lang="ru-RU" sz="2400" kern="1200" dirty="0"/>
        </a:p>
      </dsp:txBody>
      <dsp:txXfrm rot="-5400000">
        <a:off x="630255" y="1522451"/>
        <a:ext cx="3989375" cy="528098"/>
      </dsp:txXfrm>
    </dsp:sp>
    <dsp:sp modelId="{2ED54964-7CA5-43C4-9B01-B5DB271C89B9}">
      <dsp:nvSpPr>
        <dsp:cNvPr id="0" name=""/>
        <dsp:cNvSpPr/>
      </dsp:nvSpPr>
      <dsp:spPr>
        <a:xfrm rot="5400000">
          <a:off x="-135054" y="2375763"/>
          <a:ext cx="900363" cy="63025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4</a:t>
          </a:r>
          <a:endParaRPr lang="ru-RU" sz="1700" kern="1200" dirty="0"/>
        </a:p>
      </dsp:txBody>
      <dsp:txXfrm rot="-5400000">
        <a:off x="1" y="2555835"/>
        <a:ext cx="630254" cy="270109"/>
      </dsp:txXfrm>
    </dsp:sp>
    <dsp:sp modelId="{8A755298-7FC5-4C70-BCD6-26569CEA8660}">
      <dsp:nvSpPr>
        <dsp:cNvPr id="0" name=""/>
        <dsp:cNvSpPr/>
      </dsp:nvSpPr>
      <dsp:spPr>
        <a:xfrm rot="5400000">
          <a:off x="2346608" y="524354"/>
          <a:ext cx="585236" cy="401794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боли в сердце</a:t>
          </a:r>
          <a:endParaRPr lang="ru-RU" sz="2400" kern="1200" dirty="0"/>
        </a:p>
      </dsp:txBody>
      <dsp:txXfrm rot="-5400000">
        <a:off x="630255" y="2269277"/>
        <a:ext cx="3989375" cy="52809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4215B2-7F07-4066-9651-8D5FC7CD7619}">
      <dsp:nvSpPr>
        <dsp:cNvPr id="0" name=""/>
        <dsp:cNvSpPr/>
      </dsp:nvSpPr>
      <dsp:spPr>
        <a:xfrm rot="16200000">
          <a:off x="259404" y="-258701"/>
          <a:ext cx="1308891" cy="1826294"/>
        </a:xfrm>
        <a:prstGeom prst="flowChartManualOperation">
          <a:avLst/>
        </a:prstGeom>
        <a:solidFill>
          <a:schemeClr val="accent6">
            <a:lumMod val="75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0" rIns="96862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Автоматизация производственных процессов</a:t>
          </a:r>
          <a:endParaRPr lang="ru-RU" sz="1500" kern="1200" dirty="0"/>
        </a:p>
      </dsp:txBody>
      <dsp:txXfrm rot="5400000">
        <a:off x="703" y="261778"/>
        <a:ext cx="1826294" cy="785335"/>
      </dsp:txXfrm>
    </dsp:sp>
    <dsp:sp modelId="{15F34694-DDA0-45B0-B6E6-B59088A70CD7}">
      <dsp:nvSpPr>
        <dsp:cNvPr id="0" name=""/>
        <dsp:cNvSpPr/>
      </dsp:nvSpPr>
      <dsp:spPr>
        <a:xfrm rot="16200000">
          <a:off x="2222671" y="-258701"/>
          <a:ext cx="1308891" cy="1826294"/>
        </a:xfrm>
        <a:prstGeom prst="flowChartManualOperation">
          <a:avLst/>
        </a:prstGeom>
        <a:solidFill>
          <a:schemeClr val="accent6">
            <a:lumMod val="75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0" rIns="96862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Максимальная герметизация оборудования</a:t>
          </a:r>
          <a:endParaRPr lang="ru-RU" sz="1500" kern="1200" dirty="0"/>
        </a:p>
      </dsp:txBody>
      <dsp:txXfrm rot="5400000">
        <a:off x="1963970" y="261778"/>
        <a:ext cx="1826294" cy="785335"/>
      </dsp:txXfrm>
    </dsp:sp>
    <dsp:sp modelId="{EB07D647-006C-44E7-BF95-60D580EAFE50}">
      <dsp:nvSpPr>
        <dsp:cNvPr id="0" name=""/>
        <dsp:cNvSpPr/>
      </dsp:nvSpPr>
      <dsp:spPr>
        <a:xfrm rot="16200000">
          <a:off x="4185937" y="-258701"/>
          <a:ext cx="1308891" cy="1826294"/>
        </a:xfrm>
        <a:prstGeom prst="flowChartManualOperation">
          <a:avLst/>
        </a:prstGeom>
        <a:solidFill>
          <a:schemeClr val="accent6">
            <a:lumMod val="75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0" rIns="96862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Дистанционное управление механизмами</a:t>
          </a:r>
          <a:endParaRPr lang="ru-RU" sz="1500" kern="1200" dirty="0"/>
        </a:p>
      </dsp:txBody>
      <dsp:txXfrm rot="5400000">
        <a:off x="3927236" y="261778"/>
        <a:ext cx="1826294" cy="785335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95CCC5-BDAF-4BB9-8B52-4653A9FB0E6E}">
      <dsp:nvSpPr>
        <dsp:cNvPr id="0" name=""/>
        <dsp:cNvSpPr/>
      </dsp:nvSpPr>
      <dsp:spPr>
        <a:xfrm rot="5400000">
          <a:off x="-101301" y="102178"/>
          <a:ext cx="675340" cy="472738"/>
        </a:xfrm>
        <a:prstGeom prst="chevron">
          <a:avLst/>
        </a:prstGeom>
        <a:solidFill>
          <a:schemeClr val="accent5">
            <a:lumMod val="7500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1</a:t>
          </a:r>
          <a:endParaRPr lang="ru-RU" sz="1300" kern="1200" dirty="0"/>
        </a:p>
      </dsp:txBody>
      <dsp:txXfrm rot="-5400000">
        <a:off x="0" y="237246"/>
        <a:ext cx="472738" cy="202602"/>
      </dsp:txXfrm>
    </dsp:sp>
    <dsp:sp modelId="{C2AA6150-CFD2-4899-AC0B-065DDB7F9E72}">
      <dsp:nvSpPr>
        <dsp:cNvPr id="0" name=""/>
        <dsp:cNvSpPr/>
      </dsp:nvSpPr>
      <dsp:spPr>
        <a:xfrm rot="5400000">
          <a:off x="3666016" y="-3192400"/>
          <a:ext cx="438971" cy="68255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Асептический некроз (у маляров, каменщиков и других)</a:t>
          </a:r>
          <a:endParaRPr lang="ru-RU" sz="2000" kern="1200" dirty="0"/>
        </a:p>
      </dsp:txBody>
      <dsp:txXfrm rot="-5400000">
        <a:off x="472739" y="22306"/>
        <a:ext cx="6804098" cy="396113"/>
      </dsp:txXfrm>
    </dsp:sp>
    <dsp:sp modelId="{DADD662C-3D0D-4682-AB0B-6CEEF015F13A}">
      <dsp:nvSpPr>
        <dsp:cNvPr id="0" name=""/>
        <dsp:cNvSpPr/>
      </dsp:nvSpPr>
      <dsp:spPr>
        <a:xfrm rot="5400000">
          <a:off x="-101301" y="635697"/>
          <a:ext cx="675340" cy="472738"/>
        </a:xfrm>
        <a:prstGeom prst="chevron">
          <a:avLst/>
        </a:prstGeom>
        <a:solidFill>
          <a:schemeClr val="accent5">
            <a:lumMod val="7500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2</a:t>
          </a:r>
          <a:endParaRPr lang="ru-RU" sz="1300" kern="1200" dirty="0"/>
        </a:p>
      </dsp:txBody>
      <dsp:txXfrm rot="-5400000">
        <a:off x="0" y="770765"/>
        <a:ext cx="472738" cy="202602"/>
      </dsp:txXfrm>
    </dsp:sp>
    <dsp:sp modelId="{81759996-E19A-40C4-AB59-6FE354889C82}">
      <dsp:nvSpPr>
        <dsp:cNvPr id="0" name=""/>
        <dsp:cNvSpPr/>
      </dsp:nvSpPr>
      <dsp:spPr>
        <a:xfrm rot="5400000">
          <a:off x="3666016" y="-2658881"/>
          <a:ext cx="438971" cy="68255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Неспецифический некроз (официанты, ткачихи, грузчики)</a:t>
          </a:r>
          <a:endParaRPr lang="ru-RU" sz="2000" kern="1200" dirty="0"/>
        </a:p>
      </dsp:txBody>
      <dsp:txXfrm rot="-5400000">
        <a:off x="472739" y="555825"/>
        <a:ext cx="6804098" cy="396113"/>
      </dsp:txXfrm>
    </dsp:sp>
    <dsp:sp modelId="{670F751F-EB52-4C83-83F7-35CF7BC5BF78}">
      <dsp:nvSpPr>
        <dsp:cNvPr id="0" name=""/>
        <dsp:cNvSpPr/>
      </dsp:nvSpPr>
      <dsp:spPr>
        <a:xfrm rot="5400000">
          <a:off x="-101301" y="1169216"/>
          <a:ext cx="675340" cy="472738"/>
        </a:xfrm>
        <a:prstGeom prst="chevron">
          <a:avLst/>
        </a:prstGeom>
        <a:solidFill>
          <a:schemeClr val="accent5">
            <a:lumMod val="7500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3</a:t>
          </a:r>
          <a:endParaRPr lang="ru-RU" sz="1300" kern="1200" dirty="0"/>
        </a:p>
      </dsp:txBody>
      <dsp:txXfrm rot="-5400000">
        <a:off x="0" y="1304284"/>
        <a:ext cx="472738" cy="202602"/>
      </dsp:txXfrm>
    </dsp:sp>
    <dsp:sp modelId="{A4133F50-BC3B-4ABE-BC94-53391543B32C}">
      <dsp:nvSpPr>
        <dsp:cNvPr id="0" name=""/>
        <dsp:cNvSpPr/>
      </dsp:nvSpPr>
      <dsp:spPr>
        <a:xfrm rot="5400000">
          <a:off x="3666016" y="-2125362"/>
          <a:ext cx="438971" cy="68255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Бурсит (чертежников, настройщиков и других)</a:t>
          </a:r>
          <a:endParaRPr lang="ru-RU" sz="2000" kern="1200" dirty="0"/>
        </a:p>
      </dsp:txBody>
      <dsp:txXfrm rot="-5400000">
        <a:off x="472739" y="1089344"/>
        <a:ext cx="6804098" cy="396113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36B2E8-5805-47AA-BB4A-22B7A329CFF7}">
      <dsp:nvSpPr>
        <dsp:cNvPr id="0" name=""/>
        <dsp:cNvSpPr/>
      </dsp:nvSpPr>
      <dsp:spPr>
        <a:xfrm rot="16200000">
          <a:off x="179336" y="-174534"/>
          <a:ext cx="1336062" cy="1685131"/>
        </a:xfrm>
        <a:prstGeom prst="flowChartManualOperation">
          <a:avLst/>
        </a:prstGeom>
        <a:solidFill>
          <a:schemeClr val="accent3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0" rIns="90337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Достаточная освещенность рабочих мест</a:t>
          </a:r>
          <a:endParaRPr lang="ru-RU" sz="1400" kern="1200" dirty="0"/>
        </a:p>
      </dsp:txBody>
      <dsp:txXfrm rot="5400000">
        <a:off x="4802" y="267212"/>
        <a:ext cx="1685131" cy="801638"/>
      </dsp:txXfrm>
    </dsp:sp>
    <dsp:sp modelId="{12BA33D6-3BC7-4E13-8779-500962CA2DC7}">
      <dsp:nvSpPr>
        <dsp:cNvPr id="0" name=""/>
        <dsp:cNvSpPr/>
      </dsp:nvSpPr>
      <dsp:spPr>
        <a:xfrm rot="16200000">
          <a:off x="1990852" y="-174534"/>
          <a:ext cx="1336062" cy="1685131"/>
        </a:xfrm>
        <a:prstGeom prst="flowChartManualOperation">
          <a:avLst/>
        </a:prstGeom>
        <a:solidFill>
          <a:schemeClr val="accent3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0" rIns="90337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Достаточная вентиляция</a:t>
          </a:r>
          <a:endParaRPr lang="ru-RU" sz="1400" kern="1200" dirty="0"/>
        </a:p>
      </dsp:txBody>
      <dsp:txXfrm rot="5400000">
        <a:off x="1816318" y="267212"/>
        <a:ext cx="1685131" cy="801638"/>
      </dsp:txXfrm>
    </dsp:sp>
    <dsp:sp modelId="{C2CA061C-FD83-42A4-8567-F41EF7DB5284}">
      <dsp:nvSpPr>
        <dsp:cNvPr id="0" name=""/>
        <dsp:cNvSpPr/>
      </dsp:nvSpPr>
      <dsp:spPr>
        <a:xfrm rot="16200000">
          <a:off x="3802368" y="-174534"/>
          <a:ext cx="1336062" cy="1685131"/>
        </a:xfrm>
        <a:prstGeom prst="flowChartManualOperation">
          <a:avLst/>
        </a:prstGeom>
        <a:solidFill>
          <a:schemeClr val="accent3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0" rIns="90337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Поддержка температурного режима</a:t>
          </a:r>
          <a:endParaRPr lang="ru-RU" sz="1400" kern="1200" dirty="0"/>
        </a:p>
      </dsp:txBody>
      <dsp:txXfrm rot="5400000">
        <a:off x="3627834" y="267212"/>
        <a:ext cx="1685131" cy="801638"/>
      </dsp:txXfrm>
    </dsp:sp>
    <dsp:sp modelId="{65A8A64B-86F6-49F1-9045-369B6505FDA9}">
      <dsp:nvSpPr>
        <dsp:cNvPr id="0" name=""/>
        <dsp:cNvSpPr/>
      </dsp:nvSpPr>
      <dsp:spPr>
        <a:xfrm rot="16200000">
          <a:off x="5613884" y="-174534"/>
          <a:ext cx="1336062" cy="1685131"/>
        </a:xfrm>
        <a:prstGeom prst="flowChartManualOperation">
          <a:avLst/>
        </a:prstGeom>
        <a:solidFill>
          <a:schemeClr val="accent3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0" rIns="90337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Борьба с шумом</a:t>
          </a:r>
          <a:endParaRPr lang="ru-RU" sz="1400" kern="1200" dirty="0"/>
        </a:p>
      </dsp:txBody>
      <dsp:txXfrm rot="5400000">
        <a:off x="5439350" y="267212"/>
        <a:ext cx="1685131" cy="801638"/>
      </dsp:txXfrm>
    </dsp:sp>
    <dsp:sp modelId="{60E13FBD-0CC5-4623-B41D-488D1EC35148}">
      <dsp:nvSpPr>
        <dsp:cNvPr id="0" name=""/>
        <dsp:cNvSpPr/>
      </dsp:nvSpPr>
      <dsp:spPr>
        <a:xfrm rot="16200000">
          <a:off x="7425400" y="-174534"/>
          <a:ext cx="1336062" cy="1685131"/>
        </a:xfrm>
        <a:prstGeom prst="flowChartManualOperation">
          <a:avLst/>
        </a:prstGeom>
        <a:solidFill>
          <a:schemeClr val="accent3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0" rIns="90337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Пропаганда охраны труда – выставки, лекции, инструктажи</a:t>
          </a:r>
          <a:endParaRPr lang="ru-RU" sz="1400" kern="1200" dirty="0"/>
        </a:p>
      </dsp:txBody>
      <dsp:txXfrm rot="5400000">
        <a:off x="7250866" y="267212"/>
        <a:ext cx="1685131" cy="8016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Celestia-R1---OverlayTitleS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3977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973" y="1964267"/>
            <a:ext cx="5714228" cy="2421464"/>
          </a:xfrm>
        </p:spPr>
        <p:txBody>
          <a:bodyPr anchor="b"/>
          <a:lstStyle>
            <a:lvl1pPr algn="r">
              <a:defRPr sz="4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973" y="4385733"/>
            <a:ext cx="5714228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751638" y="5870575"/>
            <a:ext cx="1212850" cy="3778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5B6B16-A997-42EB-9E65-04980FB982BF}" type="datetimeFigureOut">
              <a:rPr lang="en-US"/>
              <a:pPr>
                <a:defRPr/>
              </a:pPr>
              <a:t>1/8/2014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43200" y="5870575"/>
            <a:ext cx="3932238" cy="3778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40688" y="5870575"/>
            <a:ext cx="417512" cy="3778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487EE54-7775-4D05-B5D7-0E1D735737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245648"/>
      </p:ext>
    </p:extLst>
  </p:cSld>
  <p:clrMapOvr>
    <a:masterClrMapping/>
  </p:clrMapOvr>
  <p:transition spd="slow"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0"/>
            <a:ext cx="9118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E692B9-5F0A-4D20-A224-5F41A1848C2C}" type="datetimeFigureOut">
              <a:rPr lang="en-US"/>
              <a:pPr>
                <a:defRPr/>
              </a:pPr>
              <a:t>1/8/2014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92ECDC9-5554-4655-BC78-0343B7866C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524511"/>
      </p:ext>
    </p:extLst>
  </p:cSld>
  <p:clrMapOvr>
    <a:masterClrMapping/>
  </p:clrMapOvr>
  <p:transition spd="slow"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0"/>
            <a:ext cx="9118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3308581"/>
            <a:ext cx="7772400" cy="1468800"/>
          </a:xfrm>
        </p:spPr>
        <p:txBody>
          <a:bodyPr anchor="b"/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4777381"/>
            <a:ext cx="777240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BE53AB-999F-457F-A974-B9D43F2C402D}" type="datetimeFigureOut">
              <a:rPr lang="en-US"/>
              <a:pPr>
                <a:defRPr/>
              </a:pPr>
              <a:t>1/8/2014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BC6683A-C73E-4344-9636-4478DAEA11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39144"/>
      </p:ext>
    </p:extLst>
  </p:cSld>
  <p:clrMapOvr>
    <a:masterClrMapping/>
  </p:clrMapOvr>
  <p:transition spd="slow"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0"/>
            <a:ext cx="9118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2142068"/>
            <a:ext cx="3813048" cy="364913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6553" y="2142068"/>
            <a:ext cx="3813048" cy="364913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020457-D4EA-406C-8F5C-F8901BF78C3E}" type="datetimeFigureOut">
              <a:rPr lang="en-US"/>
              <a:pPr>
                <a:defRPr/>
              </a:pPr>
              <a:t>1/8/2014</a:t>
            </a:fld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68AA801-F0BA-41E2-939F-B49E491C47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174159"/>
      </p:ext>
    </p:extLst>
  </p:cSld>
  <p:clrMapOvr>
    <a:masterClrMapping/>
  </p:clrMapOvr>
  <p:transition spd="slow"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0"/>
            <a:ext cx="9118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480" y="2218267"/>
            <a:ext cx="354060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1120" y="2218267"/>
            <a:ext cx="35184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6552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4F7DB-DAF2-4C37-B34F-D8E117AD9AEC}" type="datetimeFigureOut">
              <a:rPr lang="en-US"/>
              <a:pPr>
                <a:defRPr/>
              </a:pPr>
              <a:t>1/8/2014</a:t>
            </a:fld>
            <a:endParaRPr lang="en-US" dirty="0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71DD096-05F7-4FA4-9425-325BB90455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980219"/>
      </p:ext>
    </p:extLst>
  </p:cSld>
  <p:clrMapOvr>
    <a:masterClrMapping/>
  </p:clrMapOvr>
  <p:transition spd="slow"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0"/>
            <a:ext cx="9118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09601"/>
            <a:ext cx="7772400" cy="1456267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F4AD2F-470C-45F8-AB7B-0999F34422D7}" type="datetimeFigureOut">
              <a:rPr lang="en-US"/>
              <a:pPr>
                <a:defRPr/>
              </a:pPr>
              <a:t>1/8/2014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71D5306-CAF5-4832-B825-0CB2DB74BD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074474"/>
      </p:ext>
    </p:extLst>
  </p:cSld>
  <p:clrMapOvr>
    <a:masterClrMapping/>
  </p:clrMapOvr>
  <p:transition spd="slow"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0"/>
            <a:ext cx="9118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420C1-9C89-4C4D-B341-54398E2B2E8E}" type="datetimeFigureOut">
              <a:rPr lang="en-US"/>
              <a:pPr>
                <a:defRPr/>
              </a:pPr>
              <a:t>1/8/2014</a:t>
            </a:fld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C535F8A-F771-4507-8BF4-87BBBAD7B7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534773"/>
      </p:ext>
    </p:extLst>
  </p:cSld>
  <p:clrMapOvr>
    <a:masterClrMapping/>
  </p:clrMapOvr>
  <p:transition spd="slow"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1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0"/>
            <a:ext cx="9118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718" y="1557868"/>
            <a:ext cx="2862910" cy="1439332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6144" y="609601"/>
            <a:ext cx="4627975" cy="518160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718" y="2997200"/>
            <a:ext cx="2862910" cy="184573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A7B8B-DB62-4270-ABA3-159A1E08B799}" type="datetimeFigureOut">
              <a:rPr lang="en-US"/>
              <a:pPr>
                <a:defRPr/>
              </a:pPr>
              <a:t>1/8/2014</a:t>
            </a:fld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17F61F-6763-4408-84F0-C2B48EA3C6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698342"/>
      </p:ext>
    </p:extLst>
  </p:cSld>
  <p:clrMapOvr>
    <a:masterClrMapping/>
  </p:clrMapOvr>
  <p:transition spd="slow"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0"/>
            <a:ext cx="9118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128" y="1735672"/>
            <a:ext cx="4097204" cy="13716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29200" y="914400"/>
            <a:ext cx="3200400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>
              <a:defRPr lang="en-US" sz="1600" dirty="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2128" y="3107272"/>
            <a:ext cx="4097204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DF554B-E0B5-45DF-A450-DF9899EC1624}" type="datetimeFigureOut">
              <a:rPr lang="en-US"/>
              <a:pPr>
                <a:defRPr/>
              </a:pPr>
              <a:t>1/8/2014</a:t>
            </a:fld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73A1392-9C96-4AE6-8F87-027FF1296A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298201"/>
      </p:ext>
    </p:extLst>
  </p:cSld>
  <p:clrMapOvr>
    <a:masterClrMapping/>
  </p:clrMapOvr>
  <p:transition spd="slow"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0"/>
            <a:ext cx="9118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4732865"/>
            <a:ext cx="7772400" cy="566738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4401" y="932112"/>
            <a:ext cx="6858000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>
              <a:defRPr lang="en-US" sz="16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5299603"/>
            <a:ext cx="77724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2EC9B-A686-402F-9A0A-5639634641B4}" type="datetimeFigureOut">
              <a:rPr lang="en-US"/>
              <a:pPr>
                <a:defRPr/>
              </a:pPr>
              <a:t>1/8/2014</a:t>
            </a:fld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170F821-CCF3-4D55-AEFF-6C192EA6BE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085680"/>
      </p:ext>
    </p:extLst>
  </p:cSld>
  <p:clrMapOvr>
    <a:masterClrMapping/>
  </p:clrMapOvr>
  <p:transition spd="slow"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0"/>
            <a:ext cx="9118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609602"/>
            <a:ext cx="7772399" cy="3124199"/>
          </a:xfrm>
        </p:spPr>
        <p:txBody>
          <a:bodyPr/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4343400"/>
            <a:ext cx="7772399" cy="14478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7B0457-C1B9-4B64-8C59-40E6D8E51DB3}" type="datetimeFigureOut">
              <a:rPr lang="en-US"/>
              <a:pPr>
                <a:defRPr/>
              </a:pPr>
              <a:t>1/8/2014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F37CB7B-50E2-49BE-B363-1257A9F875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617497"/>
      </p:ext>
    </p:extLst>
  </p:cSld>
  <p:clrMapOvr>
    <a:masterClrMapping/>
  </p:clrMapOvr>
  <p:transition spd="slow">
    <p:split orient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0"/>
            <a:ext cx="9118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22275" y="717550"/>
            <a:ext cx="457200" cy="585788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8000" dirty="0">
                <a:effectLst/>
                <a:latin typeface="+mn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35888" y="2751138"/>
            <a:ext cx="457200" cy="585787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eaLnBrk="1" fontAlgn="auto" hangingPunct="1">
              <a:spcAft>
                <a:spcPts val="0"/>
              </a:spcAft>
              <a:defRPr/>
            </a:pPr>
            <a:r>
              <a:rPr lang="en-US" sz="8000" dirty="0">
                <a:effectLst/>
                <a:latin typeface="+mn-lt"/>
              </a:rPr>
              <a:t>”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/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88671" y="3352800"/>
            <a:ext cx="6876133" cy="381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2266" y="4343400"/>
            <a:ext cx="7772400" cy="14478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50120-E003-41B5-AD5E-8E53B5018169}" type="datetimeFigureOut">
              <a:rPr lang="en-US"/>
              <a:pPr>
                <a:defRPr/>
              </a:pPr>
              <a:t>1/8/2014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B5CAE95-870F-479B-8024-2C840E88A3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782969"/>
      </p:ext>
    </p:extLst>
  </p:cSld>
  <p:clrMapOvr>
    <a:masterClrMapping/>
  </p:clrMapOvr>
  <p:transition spd="slow">
    <p:split orient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0"/>
            <a:ext cx="9118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91648"/>
            <a:ext cx="7772401" cy="1468800"/>
          </a:xfrm>
        </p:spPr>
        <p:txBody>
          <a:bodyPr anchor="b"/>
          <a:lstStyle>
            <a:lvl1pPr algn="l">
              <a:defRPr sz="2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60448"/>
            <a:ext cx="7772402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F9B2D-373F-4C47-8B58-38A502094D7A}" type="datetimeFigureOut">
              <a:rPr lang="en-US"/>
              <a:pPr>
                <a:defRPr/>
              </a:pPr>
              <a:t>1/8/2014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F42AE94-BE88-4051-8E9E-F1D6BE432E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665300"/>
      </p:ext>
    </p:extLst>
  </p:cSld>
  <p:clrMapOvr>
    <a:masterClrMapping/>
  </p:clrMapOvr>
  <p:transition spd="slow">
    <p:split orient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0"/>
            <a:ext cx="9118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22275" y="717550"/>
            <a:ext cx="457200" cy="585788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8000" dirty="0">
                <a:effectLst/>
                <a:latin typeface="+mn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35888" y="2751138"/>
            <a:ext cx="457200" cy="585787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eaLnBrk="1" fontAlgn="auto" hangingPunct="1">
              <a:spcAft>
                <a:spcPts val="0"/>
              </a:spcAft>
              <a:defRPr/>
            </a:pPr>
            <a:r>
              <a:rPr lang="en-US" sz="8000" dirty="0">
                <a:effectLst/>
                <a:latin typeface="+mn-lt"/>
              </a:rPr>
              <a:t>”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/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200" y="3886200"/>
            <a:ext cx="7772401" cy="889000"/>
          </a:xfrm>
        </p:spPr>
        <p:txBody>
          <a:bodyPr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75200"/>
            <a:ext cx="7772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1D8026-EEF1-400F-8FD6-A96473B69B5E}" type="datetimeFigureOut">
              <a:rPr lang="en-US"/>
              <a:pPr>
                <a:defRPr/>
              </a:pPr>
              <a:t>1/8/2014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1B4F40C-4FBF-47CC-9A1D-055A293607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878823"/>
      </p:ext>
    </p:extLst>
  </p:cSld>
  <p:clrMapOvr>
    <a:masterClrMapping/>
  </p:clrMapOvr>
  <p:transition spd="slow">
    <p:split orient="vert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0"/>
            <a:ext cx="9118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440" y="609602"/>
            <a:ext cx="7772401" cy="2743199"/>
          </a:xfrm>
        </p:spPr>
        <p:txBody>
          <a:bodyPr/>
          <a:lstStyle>
            <a:lvl1pPr>
              <a:defRPr lang="en-US" sz="2800" b="0" dirty="0"/>
            </a:lvl1pPr>
          </a:lstStyle>
          <a:p>
            <a:pPr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4440" y="3505200"/>
            <a:ext cx="7772401" cy="838200"/>
          </a:xfrm>
        </p:spPr>
        <p:txBody>
          <a:bodyPr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439" y="4343400"/>
            <a:ext cx="7772401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792EEA-8DF4-414D-B319-BDE54E4427E8}" type="datetimeFigureOut">
              <a:rPr lang="en-US"/>
              <a:pPr>
                <a:defRPr/>
              </a:pPr>
              <a:t>1/8/2014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700FFCE-00C5-4E45-B0AD-FE1FE090BD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165477"/>
      </p:ext>
    </p:extLst>
  </p:cSld>
  <p:clrMapOvr>
    <a:masterClrMapping/>
  </p:clrMapOvr>
  <p:transition spd="slow">
    <p:split orient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0"/>
            <a:ext cx="9118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</p:spPr>
        <p:txBody>
          <a:bodyPr/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DA3854-FEAE-47D0-ADD2-860FBF3F1580}" type="datetimeFigureOut">
              <a:rPr lang="en-US"/>
              <a:pPr>
                <a:defRPr/>
              </a:pPr>
              <a:t>1/8/2014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87DFDE-5E3A-46E2-893D-2C920472AE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563049"/>
      </p:ext>
    </p:extLst>
  </p:cSld>
  <p:clrMapOvr>
    <a:masterClrMapping/>
  </p:clrMapOvr>
  <p:transition spd="slow">
    <p:split orient="vert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0"/>
            <a:ext cx="9118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2978" y="609600"/>
            <a:ext cx="1676621" cy="5181601"/>
          </a:xfrm>
        </p:spPr>
        <p:txBody>
          <a:bodyPr vert="eaVert"/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990184" cy="5181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2ABC86-22EB-47C7-A3BA-291E7B7A5531}" type="datetimeFigureOut">
              <a:rPr lang="en-US"/>
              <a:pPr>
                <a:defRPr/>
              </a:pPr>
              <a:t>1/8/2014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07F1F63-C236-4078-9151-EC78A29E04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046859"/>
      </p:ext>
    </p:extLst>
  </p:cSld>
  <p:clrMapOvr>
    <a:masterClrMapping/>
  </p:clrMapOvr>
  <p:transition spd="slow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7772400" cy="145573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2141538"/>
            <a:ext cx="7772400" cy="364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23038" y="5870575"/>
            <a:ext cx="121285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2004677F-CF82-4FCA-A626-19C71BF56F0E}" type="datetimeFigureOut">
              <a:rPr lang="en-US"/>
              <a:pPr>
                <a:defRPr/>
              </a:pPr>
              <a:t>1/8/2014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5870575"/>
            <a:ext cx="5989638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12088" y="5870575"/>
            <a:ext cx="417512" cy="3778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/>
            </a:lvl1pPr>
          </a:lstStyle>
          <a:p>
            <a:pPr>
              <a:defRPr/>
            </a:pPr>
            <a:fld id="{9C525912-FF44-429D-90BE-804B60CF1E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  <p:sldLayoutId id="2147483850" r:id="rId12"/>
    <p:sldLayoutId id="2147483851" r:id="rId13"/>
    <p:sldLayoutId id="2147483852" r:id="rId14"/>
    <p:sldLayoutId id="2147483853" r:id="rId15"/>
    <p:sldLayoutId id="2147483854" r:id="rId16"/>
    <p:sldLayoutId id="2147483855" r:id="rId17"/>
  </p:sldLayoutIdLst>
  <p:transition spd="slow">
    <p:split orient="vert"/>
  </p:transition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200" kern="1200" cap="all">
          <a:ln w="3175" cmpd="sng">
            <a:noFill/>
          </a:ln>
          <a:solidFill>
            <a:schemeClr val="tx1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 Light" panose="020F030202020403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 Light" panose="020F030202020403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 Light" panose="020F030202020403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 Light" panose="020F030202020403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0" fontAlgn="base" hangingPunct="0">
        <a:spcBef>
          <a:spcPct val="0"/>
        </a:spcBef>
        <a:spcAft>
          <a:spcPts val="1000"/>
        </a:spcAft>
        <a:buClr>
          <a:schemeClr val="tx1"/>
        </a:buClr>
        <a:buSzPct val="100000"/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0"/>
        </a:spcBef>
        <a:spcAft>
          <a:spcPts val="1000"/>
        </a:spcAft>
        <a:buClr>
          <a:schemeClr val="tx1"/>
        </a:buClr>
        <a:buSzPct val="100000"/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85750" algn="l" defTabSz="457200" rtl="0" eaLnBrk="0" fontAlgn="base" hangingPunct="0">
        <a:spcBef>
          <a:spcPct val="0"/>
        </a:spcBef>
        <a:spcAft>
          <a:spcPts val="1000"/>
        </a:spcAft>
        <a:buClr>
          <a:schemeClr val="tx1"/>
        </a:buClr>
        <a:buSzPct val="100000"/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indent="-171450" algn="l" defTabSz="457200" rtl="0" eaLnBrk="0" fontAlgn="base" hangingPunct="0">
        <a:spcBef>
          <a:spcPct val="0"/>
        </a:spcBef>
        <a:spcAft>
          <a:spcPts val="1000"/>
        </a:spcAft>
        <a:buClr>
          <a:schemeClr val="tx1"/>
        </a:buClr>
        <a:buSzPct val="100000"/>
        <a:buFont typeface="Arial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00250" indent="-171450" algn="l" defTabSz="457200" rtl="0" eaLnBrk="0" fontAlgn="base" hangingPunct="0">
        <a:spcBef>
          <a:spcPct val="0"/>
        </a:spcBef>
        <a:spcAft>
          <a:spcPts val="1000"/>
        </a:spcAft>
        <a:buClr>
          <a:schemeClr val="tx1"/>
        </a:buClr>
        <a:buSzPct val="100000"/>
        <a:buFont typeface="Arial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7.jpeg"/><Relationship Id="rId7" Type="http://schemas.openxmlformats.org/officeDocument/2006/relationships/diagramColors" Target="../diagrams/colors2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13" Type="http://schemas.openxmlformats.org/officeDocument/2006/relationships/image" Target="../media/image13.jpg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image" Target="../media/image12.jp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13" Type="http://schemas.openxmlformats.org/officeDocument/2006/relationships/image" Target="../media/image15.jpe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5" Type="http://schemas.openxmlformats.org/officeDocument/2006/relationships/image" Target="../media/image17.jpeg"/><Relationship Id="rId10" Type="http://schemas.openxmlformats.org/officeDocument/2006/relationships/diagramQuickStyle" Target="../diagrams/quickStyle6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Relationship Id="rId1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diagramLayout" Target="../diagrams/layout7.xml"/><Relationship Id="rId7" Type="http://schemas.openxmlformats.org/officeDocument/2006/relationships/image" Target="../media/image18.jpe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diagramLayout" Target="../diagrams/layout8.xml"/><Relationship Id="rId7" Type="http://schemas.openxmlformats.org/officeDocument/2006/relationships/image" Target="../media/image21.jpe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diagramLayout" Target="../diagrams/layout9.xml"/><Relationship Id="rId7" Type="http://schemas.openxmlformats.org/officeDocument/2006/relationships/image" Target="../media/image23.jp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Relationship Id="rId9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image" Target="../media/image27.jpeg"/><Relationship Id="rId7" Type="http://schemas.openxmlformats.org/officeDocument/2006/relationships/diagramColors" Target="../diagrams/colors10.xm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1.xml"/><Relationship Id="rId3" Type="http://schemas.openxmlformats.org/officeDocument/2006/relationships/image" Target="../media/image29.jpeg"/><Relationship Id="rId7" Type="http://schemas.openxmlformats.org/officeDocument/2006/relationships/diagramQuickStyle" Target="../diagrams/quickStyle11.xm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1.xml"/><Relationship Id="rId5" Type="http://schemas.openxmlformats.org/officeDocument/2006/relationships/diagramData" Target="../diagrams/data11.xml"/><Relationship Id="rId4" Type="http://schemas.openxmlformats.org/officeDocument/2006/relationships/image" Target="../media/image30.jpeg"/><Relationship Id="rId9" Type="http://schemas.microsoft.com/office/2007/relationships/diagramDrawing" Target="../diagrams/drawing1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3.xml"/><Relationship Id="rId13" Type="http://schemas.openxmlformats.org/officeDocument/2006/relationships/image" Target="../media/image32.jpeg"/><Relationship Id="rId3" Type="http://schemas.openxmlformats.org/officeDocument/2006/relationships/diagramLayout" Target="../diagrams/layout12.xml"/><Relationship Id="rId7" Type="http://schemas.openxmlformats.org/officeDocument/2006/relationships/diagramData" Target="../diagrams/data13.xml"/><Relationship Id="rId12" Type="http://schemas.openxmlformats.org/officeDocument/2006/relationships/image" Target="../media/image31.jpe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2.xml"/><Relationship Id="rId11" Type="http://schemas.microsoft.com/office/2007/relationships/diagramDrawing" Target="../diagrams/drawing13.xml"/><Relationship Id="rId5" Type="http://schemas.openxmlformats.org/officeDocument/2006/relationships/diagramColors" Target="../diagrams/colors12.xml"/><Relationship Id="rId10" Type="http://schemas.openxmlformats.org/officeDocument/2006/relationships/diagramColors" Target="../diagrams/colors13.xml"/><Relationship Id="rId4" Type="http://schemas.openxmlformats.org/officeDocument/2006/relationships/diagramQuickStyle" Target="../diagrams/quickStyle12.xml"/><Relationship Id="rId9" Type="http://schemas.openxmlformats.org/officeDocument/2006/relationships/diagramQuickStyle" Target="../diagrams/quickStyle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3288" y="1964267"/>
            <a:ext cx="8804136" cy="2421464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cap="none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ПРОФЕССИЯ И ЗДОРОВЬЕ</a:t>
            </a:r>
            <a:br>
              <a:rPr lang="ru-RU" b="1" cap="none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</a:br>
            <a:r>
              <a:rPr lang="ru-RU" b="1" cap="none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ТРУД И ЗДОРОВЬЕ</a:t>
            </a:r>
            <a:endParaRPr lang="ru-RU" b="1" cap="none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39688"/>
            <a:ext cx="91440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Профессия и здоровье. Труд и здоровье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0" y="542925"/>
            <a:ext cx="9144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84" name="Прямоугольник 1"/>
          <p:cNvSpPr>
            <a:spLocks noChangeArrowheads="1"/>
          </p:cNvSpPr>
          <p:nvPr/>
        </p:nvSpPr>
        <p:spPr bwMode="auto">
          <a:xfrm>
            <a:off x="0" y="584200"/>
            <a:ext cx="9067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400">
                <a:cs typeface="Calibri" pitchFamily="34" charset="0"/>
              </a:rPr>
              <a:t>Здоровье населения находится в теснейшей взаимосвязи с </a:t>
            </a:r>
            <a:r>
              <a:rPr lang="ru-RU" altLang="ru-RU" sz="2400" b="1" u="sng">
                <a:solidFill>
                  <a:srgbClr val="92D050"/>
                </a:solidFill>
                <a:cs typeface="Calibri" pitchFamily="34" charset="0"/>
              </a:rPr>
              <a:t>социально-экономическим уровнем развития общества</a:t>
            </a:r>
            <a:r>
              <a:rPr lang="ru-RU" altLang="ru-RU" sz="2400">
                <a:cs typeface="Calibri" pitchFamily="34" charset="0"/>
              </a:rPr>
              <a:t>.</a:t>
            </a:r>
          </a:p>
        </p:txBody>
      </p:sp>
      <p:sp>
        <p:nvSpPr>
          <p:cNvPr id="20485" name="Прямоугольник 2"/>
          <p:cNvSpPr>
            <a:spLocks noChangeArrowheads="1"/>
          </p:cNvSpPr>
          <p:nvPr/>
        </p:nvSpPr>
        <p:spPr bwMode="auto">
          <a:xfrm>
            <a:off x="0" y="1309688"/>
            <a:ext cx="91440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400">
                <a:cs typeface="Calibri" pitchFamily="34" charset="0"/>
              </a:rPr>
              <a:t>Состояние здоровья населения характеризуется следующими                                 </a:t>
            </a:r>
            <a:r>
              <a:rPr lang="ru-RU" altLang="ru-RU" sz="2400" b="1" u="sng">
                <a:solidFill>
                  <a:srgbClr val="FFC000"/>
                </a:solidFill>
                <a:cs typeface="Calibri" pitchFamily="34" charset="0"/>
              </a:rPr>
              <a:t>признаками</a:t>
            </a:r>
            <a:r>
              <a:rPr lang="ru-RU" altLang="ru-RU" sz="2400">
                <a:cs typeface="Calibri" pitchFamily="34" charset="0"/>
              </a:rPr>
              <a:t>: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653" y="2694437"/>
            <a:ext cx="1532362" cy="13192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653" y="4377623"/>
            <a:ext cx="1532362" cy="13707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aphicFrame>
        <p:nvGraphicFramePr>
          <p:cNvPr id="13" name="Схема 12"/>
          <p:cNvGraphicFramePr/>
          <p:nvPr/>
        </p:nvGraphicFramePr>
        <p:xfrm>
          <a:off x="148353" y="2345623"/>
          <a:ext cx="6859349" cy="42736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39688"/>
            <a:ext cx="91440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Профессия и здоровье. Труд и здоровье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0" y="542925"/>
            <a:ext cx="9144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8" name="Прямоугольник 7"/>
          <p:cNvSpPr>
            <a:spLocks noChangeArrowheads="1"/>
          </p:cNvSpPr>
          <p:nvPr/>
        </p:nvSpPr>
        <p:spPr bwMode="auto">
          <a:xfrm>
            <a:off x="0" y="584200"/>
            <a:ext cx="9144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400">
                <a:cs typeface="Calibri" pitchFamily="34" charset="0"/>
              </a:rPr>
              <a:t>От состояния здоровья народа зависят успехи </a:t>
            </a:r>
            <a:r>
              <a:rPr lang="ru-RU" altLang="ru-RU" sz="2400" b="1" u="sng">
                <a:solidFill>
                  <a:srgbClr val="92D050"/>
                </a:solidFill>
                <a:cs typeface="Calibri" pitchFamily="34" charset="0"/>
              </a:rPr>
              <a:t>социально-экономического и культурного развития общества</a:t>
            </a:r>
            <a:r>
              <a:rPr lang="ru-RU" altLang="ru-RU" sz="2400">
                <a:cs typeface="Calibri" pitchFamily="34" charset="0"/>
              </a:rPr>
              <a:t>.</a:t>
            </a:r>
          </a:p>
          <a:p>
            <a:r>
              <a:rPr lang="ru-RU" altLang="ru-RU" sz="2400">
                <a:cs typeface="Calibri" pitchFamily="34" charset="0"/>
              </a:rPr>
              <a:t>В настоящее время </a:t>
            </a:r>
            <a:r>
              <a:rPr lang="ru-RU" altLang="ru-RU" sz="2400" b="1" u="sng">
                <a:solidFill>
                  <a:srgbClr val="FFC000"/>
                </a:solidFill>
                <a:cs typeface="Calibri" pitchFamily="34" charset="0"/>
              </a:rPr>
              <a:t>возросла профессиональная заболеваемость</a:t>
            </a:r>
            <a:r>
              <a:rPr lang="ru-RU" altLang="ru-RU" sz="2400">
                <a:cs typeface="Calibri" pitchFamily="34" charset="0"/>
              </a:rPr>
              <a:t>.</a:t>
            </a:r>
          </a:p>
        </p:txBody>
      </p:sp>
      <p:sp>
        <p:nvSpPr>
          <p:cNvPr id="21509" name="Прямоугольник 8"/>
          <p:cNvSpPr>
            <a:spLocks noChangeArrowheads="1"/>
          </p:cNvSpPr>
          <p:nvPr/>
        </p:nvSpPr>
        <p:spPr bwMode="auto">
          <a:xfrm>
            <a:off x="0" y="1722438"/>
            <a:ext cx="9144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400">
                <a:cs typeface="Calibri" pitchFamily="34" charset="0"/>
              </a:rPr>
              <a:t>Выделяют следующие </a:t>
            </a:r>
            <a:r>
              <a:rPr lang="ru-RU" altLang="ru-RU" sz="2400" b="1" u="sng">
                <a:solidFill>
                  <a:srgbClr val="FFFF00"/>
                </a:solidFill>
                <a:cs typeface="Calibri" pitchFamily="34" charset="0"/>
              </a:rPr>
              <a:t>группы профессиональных болезней</a:t>
            </a:r>
            <a:r>
              <a:rPr lang="ru-RU" altLang="ru-RU" sz="2400">
                <a:cs typeface="Calibri" pitchFamily="34" charset="0"/>
              </a:rPr>
              <a:t>:</a:t>
            </a:r>
            <a:endParaRPr lang="ru-RU" altLang="ru-RU" sz="240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078" y="2629453"/>
            <a:ext cx="1730227" cy="1296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78" y="4324685"/>
            <a:ext cx="1730227" cy="17761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aphicFrame>
        <p:nvGraphicFramePr>
          <p:cNvPr id="17" name="Схема 16"/>
          <p:cNvGraphicFramePr/>
          <p:nvPr/>
        </p:nvGraphicFramePr>
        <p:xfrm>
          <a:off x="2122811" y="2355195"/>
          <a:ext cx="6778428" cy="42236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39688"/>
            <a:ext cx="91440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Профессия и здоровье. Труд и здоровье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0" y="542925"/>
            <a:ext cx="9144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907" y="1227632"/>
            <a:ext cx="2088000" cy="13045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1215" y="2872673"/>
            <a:ext cx="2085691" cy="14322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907" y="4645499"/>
            <a:ext cx="2087999" cy="13661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2535" name="Прямоугольник 5"/>
          <p:cNvSpPr>
            <a:spLocks noChangeArrowheads="1"/>
          </p:cNvSpPr>
          <p:nvPr/>
        </p:nvSpPr>
        <p:spPr bwMode="auto">
          <a:xfrm>
            <a:off x="109538" y="842963"/>
            <a:ext cx="6469062" cy="563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400">
                <a:cs typeface="Calibri" pitchFamily="34" charset="0"/>
              </a:rPr>
              <a:t>Установление диагноза профессионального заболевания является </a:t>
            </a:r>
            <a:r>
              <a:rPr lang="ru-RU" altLang="ru-RU" sz="2400" b="1" u="sng">
                <a:solidFill>
                  <a:srgbClr val="92D050"/>
                </a:solidFill>
                <a:cs typeface="Calibri" pitchFamily="34" charset="0"/>
              </a:rPr>
              <a:t>сложным делом</a:t>
            </a:r>
            <a:r>
              <a:rPr lang="ru-RU" altLang="ru-RU" sz="2400">
                <a:cs typeface="Calibri" pitchFamily="34" charset="0"/>
              </a:rPr>
              <a:t>. Лица, с диагнозом профессионального заболевания, пользуются рядом льгот. Клиническая картина на ранних стадиях </a:t>
            </a:r>
            <a:r>
              <a:rPr lang="ru-RU" altLang="ru-RU" sz="2400" b="1" u="sng">
                <a:solidFill>
                  <a:srgbClr val="92D050"/>
                </a:solidFill>
                <a:cs typeface="Calibri" pitchFamily="34" charset="0"/>
              </a:rPr>
              <a:t>сильно отличается от непрофессиональных заболеваний</a:t>
            </a:r>
            <a:r>
              <a:rPr lang="ru-RU" altLang="ru-RU" sz="2400">
                <a:cs typeface="Calibri" pitchFamily="34" charset="0"/>
              </a:rPr>
              <a:t>. Большое внимание при обследовании больного уделяют </a:t>
            </a:r>
            <a:r>
              <a:rPr lang="ru-RU" altLang="ru-RU" sz="2400" b="1">
                <a:solidFill>
                  <a:srgbClr val="FFFF00"/>
                </a:solidFill>
                <a:cs typeface="Calibri" pitchFamily="34" charset="0"/>
              </a:rPr>
              <a:t>целенаправленному опросу, регулярности проведения медицинских осмотров</a:t>
            </a:r>
            <a:r>
              <a:rPr lang="ru-RU" altLang="ru-RU" sz="2400">
                <a:cs typeface="Calibri" pitchFamily="34" charset="0"/>
              </a:rPr>
              <a:t>. При осмотре обращают внимание на </a:t>
            </a:r>
            <a:r>
              <a:rPr lang="ru-RU" altLang="ru-RU" sz="2400" b="1">
                <a:solidFill>
                  <a:srgbClr val="FFFF00"/>
                </a:solidFill>
                <a:cs typeface="Calibri" pitchFamily="34" charset="0"/>
              </a:rPr>
              <a:t>состояние систем, наиболее чувствительных к воздействию данного вредного фактора</a:t>
            </a:r>
            <a:r>
              <a:rPr lang="ru-RU" altLang="ru-RU" sz="2400">
                <a:cs typeface="Calibri" pitchFamily="34" charset="0"/>
              </a:rPr>
              <a:t>. После установки диагноза составляется </a:t>
            </a:r>
            <a:r>
              <a:rPr lang="ru-RU" altLang="ru-RU" sz="2400" b="1" u="sng">
                <a:solidFill>
                  <a:srgbClr val="92D050"/>
                </a:solidFill>
                <a:cs typeface="Calibri" pitchFamily="34" charset="0"/>
              </a:rPr>
              <a:t>заключение о причине заболевания, определяется трудоспособность</a:t>
            </a:r>
            <a:r>
              <a:rPr lang="ru-RU" altLang="ru-RU" sz="2400">
                <a:cs typeface="Calibri" pitchFamily="34" charset="0"/>
              </a:rPr>
              <a:t>.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39688"/>
            <a:ext cx="91440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Профессия и здоровье. Труд и здоровье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0" y="542925"/>
            <a:ext cx="9144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56" name="Прямоугольник 7"/>
          <p:cNvSpPr>
            <a:spLocks noChangeArrowheads="1"/>
          </p:cNvSpPr>
          <p:nvPr/>
        </p:nvSpPr>
        <p:spPr bwMode="auto">
          <a:xfrm>
            <a:off x="0" y="584200"/>
            <a:ext cx="908367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400" b="1" u="sng">
                <a:solidFill>
                  <a:srgbClr val="FFC000"/>
                </a:solidFill>
                <a:cs typeface="Calibri" pitchFamily="34" charset="0"/>
              </a:rPr>
              <a:t>Силикоз</a:t>
            </a:r>
            <a:r>
              <a:rPr lang="ru-RU" altLang="ru-RU" sz="2400">
                <a:cs typeface="Calibri" pitchFamily="34" charset="0"/>
              </a:rPr>
              <a:t> – пневмокониоз, вызванный </a:t>
            </a:r>
            <a:r>
              <a:rPr lang="ru-RU" altLang="ru-RU" sz="2400" b="1">
                <a:solidFill>
                  <a:srgbClr val="92D050"/>
                </a:solidFill>
                <a:cs typeface="Calibri" pitchFamily="34" charset="0"/>
              </a:rPr>
              <a:t>запыленностью кварцевой пылью</a:t>
            </a:r>
            <a:r>
              <a:rPr lang="ru-RU" altLang="ru-RU" sz="2400">
                <a:cs typeface="Calibri" pitchFamily="34" charset="0"/>
              </a:rPr>
              <a:t>. Возникает при работе на горнорудных производствах (пескоструйщик, каменотес, формовщик).</a:t>
            </a:r>
          </a:p>
          <a:p>
            <a:r>
              <a:rPr lang="ru-RU" altLang="ru-RU" sz="2400"/>
              <a:t>Болезнь развивается длительно (10 лет).</a:t>
            </a:r>
            <a:endParaRPr lang="ru-RU" altLang="ru-RU" sz="2400">
              <a:cs typeface="Calibri" pitchFamily="34" charset="0"/>
            </a:endParaRPr>
          </a:p>
        </p:txBody>
      </p:sp>
      <p:sp>
        <p:nvSpPr>
          <p:cNvPr id="23557" name="Прямоугольник 8"/>
          <p:cNvSpPr>
            <a:spLocks noChangeArrowheads="1"/>
          </p:cNvSpPr>
          <p:nvPr/>
        </p:nvSpPr>
        <p:spPr bwMode="auto">
          <a:xfrm>
            <a:off x="0" y="2022475"/>
            <a:ext cx="31083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400" b="1" u="sng">
                <a:solidFill>
                  <a:srgbClr val="FFC000"/>
                </a:solidFill>
                <a:cs typeface="Calibri" pitchFamily="34" charset="0"/>
              </a:rPr>
              <a:t>Основные симптомы</a:t>
            </a:r>
            <a:r>
              <a:rPr lang="ru-RU" altLang="ru-RU" sz="2400">
                <a:cs typeface="Calibri" pitchFamily="34" charset="0"/>
              </a:rPr>
              <a:t>:</a:t>
            </a:r>
            <a:endParaRPr lang="ru-RU" altLang="ru-RU" sz="2400"/>
          </a:p>
        </p:txBody>
      </p:sp>
      <p:graphicFrame>
        <p:nvGraphicFramePr>
          <p:cNvPr id="10" name="Схема 9"/>
          <p:cNvGraphicFramePr/>
          <p:nvPr/>
        </p:nvGraphicFramePr>
        <p:xfrm>
          <a:off x="140261" y="2562254"/>
          <a:ext cx="8858081" cy="1297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3559" name="Прямоугольник 10"/>
          <p:cNvSpPr>
            <a:spLocks noChangeArrowheads="1"/>
          </p:cNvSpPr>
          <p:nvPr/>
        </p:nvSpPr>
        <p:spPr bwMode="auto">
          <a:xfrm>
            <a:off x="0" y="3922713"/>
            <a:ext cx="29051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400" b="1" u="sng">
                <a:solidFill>
                  <a:srgbClr val="FFC000"/>
                </a:solidFill>
                <a:cs typeface="Calibri" pitchFamily="34" charset="0"/>
              </a:rPr>
              <a:t>Поздние симптомы</a:t>
            </a:r>
            <a:r>
              <a:rPr lang="ru-RU" altLang="ru-RU" sz="2400">
                <a:cs typeface="Calibri" pitchFamily="34" charset="0"/>
              </a:rPr>
              <a:t>:</a:t>
            </a:r>
            <a:endParaRPr lang="ru-RU" altLang="ru-RU" sz="2400"/>
          </a:p>
        </p:txBody>
      </p:sp>
      <p:graphicFrame>
        <p:nvGraphicFramePr>
          <p:cNvPr id="12" name="Схема 11"/>
          <p:cNvGraphicFramePr/>
          <p:nvPr/>
        </p:nvGraphicFramePr>
        <p:xfrm>
          <a:off x="124077" y="4447697"/>
          <a:ext cx="4318449" cy="9415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3561" name="Прямоугольник 12"/>
          <p:cNvSpPr>
            <a:spLocks noChangeArrowheads="1"/>
          </p:cNvSpPr>
          <p:nvPr/>
        </p:nvSpPr>
        <p:spPr bwMode="auto">
          <a:xfrm>
            <a:off x="4572000" y="3922713"/>
            <a:ext cx="40941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400" b="1" u="sng">
                <a:solidFill>
                  <a:srgbClr val="FFC000"/>
                </a:solidFill>
                <a:cs typeface="Calibri" pitchFamily="34" charset="0"/>
              </a:rPr>
              <a:t>Рентгенологические данные</a:t>
            </a:r>
            <a:r>
              <a:rPr lang="ru-RU" altLang="ru-RU" sz="2400">
                <a:cs typeface="Calibri" pitchFamily="34" charset="0"/>
              </a:rPr>
              <a:t>:</a:t>
            </a:r>
            <a:endParaRPr lang="ru-RU" altLang="ru-RU" sz="2400"/>
          </a:p>
        </p:txBody>
      </p:sp>
      <p:sp>
        <p:nvSpPr>
          <p:cNvPr id="23562" name="Прямоугольник 13"/>
          <p:cNvSpPr>
            <a:spLocks noChangeArrowheads="1"/>
          </p:cNvSpPr>
          <p:nvPr/>
        </p:nvSpPr>
        <p:spPr bwMode="auto">
          <a:xfrm>
            <a:off x="4572000" y="4384675"/>
            <a:ext cx="4572000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000">
                <a:cs typeface="Calibri" pitchFamily="34" charset="0"/>
              </a:rPr>
              <a:t>Усиленный легочный рисунок с мелкими тенями</a:t>
            </a:r>
            <a:endParaRPr lang="ru-RU" altLang="ru-RU" sz="200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5152" y="5295758"/>
            <a:ext cx="1482259" cy="13983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887" y="5295758"/>
            <a:ext cx="1447576" cy="13983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3565" name="Прямоугольник 16"/>
          <p:cNvSpPr>
            <a:spLocks noChangeArrowheads="1"/>
          </p:cNvSpPr>
          <p:nvPr/>
        </p:nvSpPr>
        <p:spPr bwMode="auto">
          <a:xfrm>
            <a:off x="0" y="5580063"/>
            <a:ext cx="36925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400" b="1" u="sng">
                <a:solidFill>
                  <a:srgbClr val="FFC000"/>
                </a:solidFill>
                <a:cs typeface="Calibri" pitchFamily="34" charset="0"/>
              </a:rPr>
              <a:t>Осложнения</a:t>
            </a:r>
            <a:r>
              <a:rPr lang="ru-RU" altLang="ru-RU" sz="2400">
                <a:cs typeface="Calibri" pitchFamily="34" charset="0"/>
              </a:rPr>
              <a:t>:</a:t>
            </a:r>
            <a:r>
              <a:rPr lang="ru-RU" altLang="ru-RU" sz="2400" i="1">
                <a:cs typeface="Calibri" pitchFamily="34" charset="0"/>
              </a:rPr>
              <a:t> </a:t>
            </a:r>
          </a:p>
          <a:p>
            <a:r>
              <a:rPr lang="ru-RU" altLang="ru-RU" sz="2400">
                <a:cs typeface="Calibri" pitchFamily="34" charset="0"/>
              </a:rPr>
              <a:t>ТБЦ</a:t>
            </a:r>
            <a:r>
              <a:rPr lang="en-US" altLang="ru-RU" sz="2400">
                <a:cs typeface="Calibri" pitchFamily="34" charset="0"/>
              </a:rPr>
              <a:t>, </a:t>
            </a:r>
            <a:r>
              <a:rPr lang="ru-RU" altLang="ru-RU" sz="2400">
                <a:cs typeface="Calibri" pitchFamily="34" charset="0"/>
              </a:rPr>
              <a:t>затяжные пневмонии</a:t>
            </a:r>
            <a:endParaRPr lang="ru-RU" altLang="ru-RU" sz="240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39688"/>
            <a:ext cx="91440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Профессия и здоровье. Труд и здоровье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0" y="542925"/>
            <a:ext cx="9144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80" name="Прямоугольник 1"/>
          <p:cNvSpPr>
            <a:spLocks noChangeArrowheads="1"/>
          </p:cNvSpPr>
          <p:nvPr/>
        </p:nvSpPr>
        <p:spPr bwMode="auto">
          <a:xfrm>
            <a:off x="0" y="584200"/>
            <a:ext cx="71945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400" b="1" u="sng">
                <a:solidFill>
                  <a:srgbClr val="FFC000"/>
                </a:solidFill>
                <a:cs typeface="Calibri" pitchFamily="34" charset="0"/>
              </a:rPr>
              <a:t>Антракоз</a:t>
            </a:r>
            <a:r>
              <a:rPr lang="ru-RU" altLang="ru-RU" sz="2400">
                <a:cs typeface="Calibri" pitchFamily="34" charset="0"/>
              </a:rPr>
              <a:t> – запыление легких </a:t>
            </a:r>
            <a:r>
              <a:rPr lang="ru-RU" altLang="ru-RU" sz="2400" b="1">
                <a:solidFill>
                  <a:srgbClr val="92D050"/>
                </a:solidFill>
                <a:cs typeface="Calibri" pitchFamily="34" charset="0"/>
              </a:rPr>
              <a:t>угольной пылью</a:t>
            </a:r>
            <a:r>
              <a:rPr lang="ru-RU" altLang="ru-RU" sz="2400">
                <a:cs typeface="Calibri" pitchFamily="34" charset="0"/>
              </a:rPr>
              <a:t>. Прогрессирует медленно.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802" y="752407"/>
            <a:ext cx="1238250" cy="10519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4582" name="Прямоугольник 3"/>
          <p:cNvSpPr>
            <a:spLocks noChangeArrowheads="1"/>
          </p:cNvSpPr>
          <p:nvPr/>
        </p:nvSpPr>
        <p:spPr bwMode="auto">
          <a:xfrm>
            <a:off x="0" y="1343025"/>
            <a:ext cx="14176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400" b="1" u="sng">
                <a:solidFill>
                  <a:srgbClr val="FFFF00"/>
                </a:solidFill>
                <a:cs typeface="Calibri" pitchFamily="34" charset="0"/>
              </a:rPr>
              <a:t>Лечение</a:t>
            </a:r>
            <a:r>
              <a:rPr lang="ru-RU" altLang="ru-RU" sz="2400">
                <a:solidFill>
                  <a:srgbClr val="FFFF00"/>
                </a:solidFill>
                <a:cs typeface="Calibri" pitchFamily="34" charset="0"/>
              </a:rPr>
              <a:t>:</a:t>
            </a:r>
            <a:endParaRPr lang="ru-RU" altLang="ru-RU" sz="2400">
              <a:solidFill>
                <a:srgbClr val="FFFF00"/>
              </a:solidFill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83618" y="1852923"/>
          <a:ext cx="7555264" cy="7069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4584" name="Прямоугольник 7"/>
          <p:cNvSpPr>
            <a:spLocks noChangeArrowheads="1"/>
          </p:cNvSpPr>
          <p:nvPr/>
        </p:nvSpPr>
        <p:spPr bwMode="auto">
          <a:xfrm>
            <a:off x="0" y="2562225"/>
            <a:ext cx="5597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400">
                <a:cs typeface="Calibri" pitchFamily="34" charset="0"/>
              </a:rPr>
              <a:t>Большое значение имеет </a:t>
            </a:r>
            <a:r>
              <a:rPr lang="ru-RU" altLang="ru-RU" sz="2400" b="1" u="sng">
                <a:solidFill>
                  <a:srgbClr val="92D050"/>
                </a:solidFill>
                <a:cs typeface="Calibri" pitchFamily="34" charset="0"/>
              </a:rPr>
              <a:t>профилактика</a:t>
            </a:r>
            <a:r>
              <a:rPr lang="ru-RU" altLang="ru-RU" sz="2400">
                <a:cs typeface="Calibri" pitchFamily="34" charset="0"/>
              </a:rPr>
              <a:t>:</a:t>
            </a:r>
          </a:p>
        </p:txBody>
      </p:sp>
      <p:graphicFrame>
        <p:nvGraphicFramePr>
          <p:cNvPr id="9" name="Схема 8"/>
          <p:cNvGraphicFramePr/>
          <p:nvPr/>
        </p:nvGraphicFramePr>
        <p:xfrm>
          <a:off x="164537" y="3105461"/>
          <a:ext cx="6859349" cy="3659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3199" y="3101115"/>
            <a:ext cx="1550117" cy="10330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3199" y="4305875"/>
            <a:ext cx="1550117" cy="7742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3198" y="5251848"/>
            <a:ext cx="1550117" cy="11625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39688"/>
            <a:ext cx="91440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Профессия и здоровье. Труд и здоровье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0" y="542925"/>
            <a:ext cx="9144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04" name="Прямоугольник 9"/>
          <p:cNvSpPr>
            <a:spLocks noChangeArrowheads="1"/>
          </p:cNvSpPr>
          <p:nvPr/>
        </p:nvSpPr>
        <p:spPr bwMode="auto">
          <a:xfrm>
            <a:off x="0" y="566738"/>
            <a:ext cx="43243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400" b="1" u="sng">
                <a:solidFill>
                  <a:srgbClr val="92D050"/>
                </a:solidFill>
                <a:cs typeface="Calibri" pitchFamily="34" charset="0"/>
              </a:rPr>
              <a:t>ХИМИЧЕСКАЯ ИНТОКСИКАЦИЯ</a:t>
            </a:r>
            <a:endParaRPr lang="ru-RU" altLang="ru-RU" sz="2400" b="1">
              <a:solidFill>
                <a:srgbClr val="92D050"/>
              </a:solidFill>
              <a:cs typeface="Calibri" pitchFamily="34" charset="0"/>
            </a:endParaRPr>
          </a:p>
        </p:txBody>
      </p:sp>
      <p:sp>
        <p:nvSpPr>
          <p:cNvPr id="25605" name="Прямоугольник 11"/>
          <p:cNvSpPr>
            <a:spLocks noChangeArrowheads="1"/>
          </p:cNvSpPr>
          <p:nvPr/>
        </p:nvSpPr>
        <p:spPr bwMode="auto">
          <a:xfrm>
            <a:off x="0" y="1028700"/>
            <a:ext cx="91440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400" b="1" u="sng">
                <a:solidFill>
                  <a:srgbClr val="FFC000"/>
                </a:solidFill>
                <a:cs typeface="Calibri" pitchFamily="34" charset="0"/>
              </a:rPr>
              <a:t>Промышленные яды</a:t>
            </a:r>
            <a:r>
              <a:rPr lang="ru-RU" altLang="ru-RU" sz="2400">
                <a:cs typeface="Calibri" pitchFamily="34" charset="0"/>
              </a:rPr>
              <a:t> обладают самым разнообразным воздействием на человека. Они могут </a:t>
            </a:r>
            <a:r>
              <a:rPr lang="ru-RU" altLang="ru-RU" sz="2400" b="1">
                <a:solidFill>
                  <a:srgbClr val="92D050"/>
                </a:solidFill>
                <a:cs typeface="Calibri" pitchFamily="34" charset="0"/>
              </a:rPr>
              <a:t>действовать на кроветворение, печень, нервную систему</a:t>
            </a:r>
            <a:r>
              <a:rPr lang="ru-RU" altLang="ru-RU" sz="2400">
                <a:cs typeface="Calibri" pitchFamily="34" charset="0"/>
              </a:rPr>
              <a:t>. Влияния яда на одну систему являются относительными. Есть яды, которые вызывают патологию со стороны </a:t>
            </a:r>
            <a:r>
              <a:rPr lang="ru-RU" altLang="ru-RU" sz="2400" b="1" u="sng">
                <a:solidFill>
                  <a:srgbClr val="92D050"/>
                </a:solidFill>
                <a:cs typeface="Calibri" pitchFamily="34" charset="0"/>
              </a:rPr>
              <a:t>большинства систем организма</a:t>
            </a:r>
            <a:r>
              <a:rPr lang="ru-RU" altLang="ru-RU" sz="2400">
                <a:cs typeface="Calibri" pitchFamily="34" charset="0"/>
              </a:rPr>
              <a:t> (интоксикации свинцом, ртутью, сероуглеродом).</a:t>
            </a:r>
          </a:p>
        </p:txBody>
      </p:sp>
      <p:graphicFrame>
        <p:nvGraphicFramePr>
          <p:cNvPr id="15" name="Схема 14"/>
          <p:cNvGraphicFramePr/>
          <p:nvPr/>
        </p:nvGraphicFramePr>
        <p:xfrm>
          <a:off x="180721" y="3448332"/>
          <a:ext cx="7304412" cy="2928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873" y="3190286"/>
            <a:ext cx="914400" cy="914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873" y="4272595"/>
            <a:ext cx="914400" cy="8860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873" y="5326582"/>
            <a:ext cx="914400" cy="9285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5610" name="Прямоугольник 18"/>
          <p:cNvSpPr>
            <a:spLocks noChangeArrowheads="1"/>
          </p:cNvSpPr>
          <p:nvPr/>
        </p:nvSpPr>
        <p:spPr bwMode="auto">
          <a:xfrm>
            <a:off x="0" y="6423025"/>
            <a:ext cx="89312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000" b="1" u="sng">
                <a:solidFill>
                  <a:srgbClr val="FFC000"/>
                </a:solidFill>
                <a:cs typeface="Calibri" pitchFamily="34" charset="0"/>
              </a:rPr>
              <a:t>Ядохимикаты</a:t>
            </a:r>
            <a:r>
              <a:rPr lang="ru-RU" altLang="ru-RU" sz="2000">
                <a:cs typeface="Calibri" pitchFamily="34" charset="0"/>
              </a:rPr>
              <a:t> используются для борьбы с вредителями в садах, на огородах.</a:t>
            </a:r>
            <a:endParaRPr lang="ru-RU" altLang="ru-RU" sz="200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39688"/>
            <a:ext cx="91440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Профессия и здоровье. Труд и здоровье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0" y="542925"/>
            <a:ext cx="9144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28" name="Прямоугольник 9"/>
          <p:cNvSpPr>
            <a:spLocks noChangeArrowheads="1"/>
          </p:cNvSpPr>
          <p:nvPr/>
        </p:nvSpPr>
        <p:spPr bwMode="auto">
          <a:xfrm>
            <a:off x="0" y="566738"/>
            <a:ext cx="7669213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400" b="1" u="sng">
                <a:solidFill>
                  <a:srgbClr val="92D050"/>
                </a:solidFill>
                <a:cs typeface="Calibri" pitchFamily="34" charset="0"/>
              </a:rPr>
              <a:t>БОЛЕЗНИ, ВОЗНИКАЮЩИЕ ВСЛЕДСТВИЕ ВОЗДЕЙСТВИЯ </a:t>
            </a:r>
          </a:p>
          <a:p>
            <a:r>
              <a:rPr lang="ru-RU" altLang="ru-RU" sz="2400" b="1" u="sng">
                <a:solidFill>
                  <a:srgbClr val="92D050"/>
                </a:solidFill>
                <a:cs typeface="Calibri" pitchFamily="34" charset="0"/>
              </a:rPr>
              <a:t>ФИЗИЧЕСКИХ ФАКТОРОВ</a:t>
            </a:r>
            <a:endParaRPr lang="ru-RU" altLang="ru-RU" sz="2400" b="1">
              <a:solidFill>
                <a:srgbClr val="92D050"/>
              </a:solidFill>
              <a:cs typeface="Calibri" pitchFamily="34" charset="0"/>
            </a:endParaRPr>
          </a:p>
        </p:txBody>
      </p:sp>
      <p:sp>
        <p:nvSpPr>
          <p:cNvPr id="26629" name="Прямоугольник 1"/>
          <p:cNvSpPr>
            <a:spLocks noChangeArrowheads="1"/>
          </p:cNvSpPr>
          <p:nvPr/>
        </p:nvSpPr>
        <p:spPr bwMode="auto">
          <a:xfrm>
            <a:off x="0" y="1398588"/>
            <a:ext cx="9144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400" b="1" u="sng">
                <a:solidFill>
                  <a:srgbClr val="FFFF00"/>
                </a:solidFill>
                <a:cs typeface="Calibri" pitchFamily="34" charset="0"/>
              </a:rPr>
              <a:t>Вибрационная болезнь</a:t>
            </a:r>
            <a:r>
              <a:rPr lang="ru-RU" altLang="ru-RU" sz="2400" b="1" i="1">
                <a:cs typeface="Calibri" pitchFamily="34" charset="0"/>
              </a:rPr>
              <a:t> – </a:t>
            </a:r>
            <a:r>
              <a:rPr lang="ru-RU" altLang="ru-RU" sz="2400">
                <a:cs typeface="Calibri" pitchFamily="34" charset="0"/>
              </a:rPr>
              <a:t>это нарушение физиологических функций организма под воздействием вибрации.</a:t>
            </a:r>
          </a:p>
        </p:txBody>
      </p:sp>
      <p:sp>
        <p:nvSpPr>
          <p:cNvPr id="26630" name="Прямоугольник 2"/>
          <p:cNvSpPr>
            <a:spLocks noChangeArrowheads="1"/>
          </p:cNvSpPr>
          <p:nvPr/>
        </p:nvSpPr>
        <p:spPr bwMode="auto">
          <a:xfrm>
            <a:off x="0" y="2111375"/>
            <a:ext cx="90344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400">
                <a:cs typeface="Calibri" pitchFamily="34" charset="0"/>
              </a:rPr>
              <a:t>Различают </a:t>
            </a:r>
            <a:r>
              <a:rPr lang="ru-RU" altLang="ru-RU" sz="2400" b="1" u="sng">
                <a:solidFill>
                  <a:srgbClr val="FFFF00"/>
                </a:solidFill>
                <a:cs typeface="Calibri" pitchFamily="34" charset="0"/>
              </a:rPr>
              <a:t>две формы</a:t>
            </a:r>
            <a:r>
              <a:rPr lang="ru-RU" altLang="ru-RU" sz="2400">
                <a:cs typeface="Calibri" pitchFamily="34" charset="0"/>
              </a:rPr>
              <a:t> вибрационной болезни:</a:t>
            </a:r>
            <a:endParaRPr lang="ru-RU" altLang="ru-RU" sz="2400"/>
          </a:p>
        </p:txBody>
      </p:sp>
      <p:graphicFrame>
        <p:nvGraphicFramePr>
          <p:cNvPr id="4" name="Схема 3"/>
          <p:cNvGraphicFramePr/>
          <p:nvPr/>
        </p:nvGraphicFramePr>
        <p:xfrm>
          <a:off x="152400" y="2761099"/>
          <a:ext cx="8449733" cy="13800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0" y="4625975"/>
            <a:ext cx="5300663" cy="19383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400" dirty="0">
                <a:latin typeface="+mn-lt"/>
              </a:rPr>
              <a:t>Вибрационная болезнь, </a:t>
            </a:r>
            <a:r>
              <a:rPr lang="ru-RU" sz="2400" b="1" u="sng" dirty="0">
                <a:solidFill>
                  <a:srgbClr val="92D050"/>
                </a:solidFill>
                <a:latin typeface="+mn-lt"/>
              </a:rPr>
              <a:t>обусловленная воздействием местной вибрации</a:t>
            </a:r>
            <a:r>
              <a:rPr lang="ru-RU" sz="2400" dirty="0">
                <a:latin typeface="+mn-lt"/>
              </a:rPr>
              <a:t> встречается у забойщиков, точильщиков и других подобных профессий.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268" y="4620979"/>
            <a:ext cx="1608666" cy="19429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6329" y="4620979"/>
            <a:ext cx="1298205" cy="19432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39688"/>
            <a:ext cx="91440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Профессия и здоровье. Труд и здоровье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0" y="542925"/>
            <a:ext cx="9144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52" name="Прямоугольник 8"/>
          <p:cNvSpPr>
            <a:spLocks noChangeArrowheads="1"/>
          </p:cNvSpPr>
          <p:nvPr/>
        </p:nvSpPr>
        <p:spPr bwMode="auto">
          <a:xfrm>
            <a:off x="0" y="542925"/>
            <a:ext cx="320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400" b="1" u="sng">
                <a:solidFill>
                  <a:srgbClr val="92D050"/>
                </a:solidFill>
                <a:cs typeface="Calibri" pitchFamily="34" charset="0"/>
              </a:rPr>
              <a:t>Основные симптомы</a:t>
            </a:r>
            <a:r>
              <a:rPr lang="ru-RU" altLang="ru-RU" sz="2400" b="1">
                <a:cs typeface="Calibri" pitchFamily="34" charset="0"/>
              </a:rPr>
              <a:t>:</a:t>
            </a:r>
          </a:p>
        </p:txBody>
      </p:sp>
      <p:graphicFrame>
        <p:nvGraphicFramePr>
          <p:cNvPr id="11" name="Схема 10"/>
          <p:cNvGraphicFramePr/>
          <p:nvPr/>
        </p:nvGraphicFramePr>
        <p:xfrm>
          <a:off x="161533" y="1109133"/>
          <a:ext cx="6831934" cy="55371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9494" y="1156989"/>
            <a:ext cx="1488973" cy="22356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9494" y="3682673"/>
            <a:ext cx="1488973" cy="10808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9494" y="5053540"/>
            <a:ext cx="1488973" cy="11152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39688"/>
            <a:ext cx="91440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Профессия и здоровье. Труд и здоровье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0" y="542925"/>
            <a:ext cx="9144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76" name="Прямоугольник 1"/>
          <p:cNvSpPr>
            <a:spLocks noChangeArrowheads="1"/>
          </p:cNvSpPr>
          <p:nvPr/>
        </p:nvSpPr>
        <p:spPr bwMode="auto">
          <a:xfrm>
            <a:off x="0" y="584200"/>
            <a:ext cx="5392738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400"/>
              <a:t>Вибрационная болезнь, </a:t>
            </a:r>
            <a:r>
              <a:rPr lang="ru-RU" altLang="ru-RU" sz="2400" b="1" u="sng">
                <a:solidFill>
                  <a:srgbClr val="92D050"/>
                </a:solidFill>
              </a:rPr>
              <a:t>обусловленная воздействием общей вибрации на организм</a:t>
            </a:r>
            <a:r>
              <a:rPr lang="ru-RU" altLang="ru-RU" sz="2400"/>
              <a:t> встречается у трактористов, водителей тяжелых машин и других подобных профессий.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0264" y="872129"/>
            <a:ext cx="1363135" cy="13631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7397" y="872129"/>
            <a:ext cx="1817513" cy="13631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8679" name="Прямоугольник 5"/>
          <p:cNvSpPr>
            <a:spLocks noChangeArrowheads="1"/>
          </p:cNvSpPr>
          <p:nvPr/>
        </p:nvSpPr>
        <p:spPr bwMode="auto">
          <a:xfrm>
            <a:off x="0" y="2333625"/>
            <a:ext cx="3111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400" b="1" u="sng">
                <a:solidFill>
                  <a:srgbClr val="92D050"/>
                </a:solidFill>
                <a:cs typeface="Calibri" pitchFamily="34" charset="0"/>
              </a:rPr>
              <a:t>Основные симптомы</a:t>
            </a:r>
            <a:endParaRPr lang="ru-RU" altLang="ru-RU" sz="2400" b="1">
              <a:cs typeface="Calibri" pitchFamily="34" charset="0"/>
            </a:endParaRPr>
          </a:p>
        </p:txBody>
      </p:sp>
      <p:sp>
        <p:nvSpPr>
          <p:cNvPr id="28680" name="Прямоугольник 7"/>
          <p:cNvSpPr>
            <a:spLocks noChangeArrowheads="1"/>
          </p:cNvSpPr>
          <p:nvPr/>
        </p:nvSpPr>
        <p:spPr bwMode="auto">
          <a:xfrm>
            <a:off x="0" y="2708275"/>
            <a:ext cx="5664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400">
                <a:cs typeface="Calibri" pitchFamily="34" charset="0"/>
              </a:rPr>
              <a:t>Наблюдаются симптомы со стороны центральной нервной системы:</a:t>
            </a:r>
            <a:endParaRPr lang="ru-RU" altLang="ru-RU" sz="2400"/>
          </a:p>
        </p:txBody>
      </p:sp>
      <p:graphicFrame>
        <p:nvGraphicFramePr>
          <p:cNvPr id="10" name="Схема 9"/>
          <p:cNvGraphicFramePr/>
          <p:nvPr/>
        </p:nvGraphicFramePr>
        <p:xfrm>
          <a:off x="152401" y="3572764"/>
          <a:ext cx="4648199" cy="31413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8682" name="Прямоугольник 13"/>
          <p:cNvSpPr>
            <a:spLocks noChangeArrowheads="1"/>
          </p:cNvSpPr>
          <p:nvPr/>
        </p:nvSpPr>
        <p:spPr bwMode="auto">
          <a:xfrm>
            <a:off x="5113338" y="2708275"/>
            <a:ext cx="4572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400">
                <a:cs typeface="Calibri" pitchFamily="34" charset="0"/>
              </a:rPr>
              <a:t>Окончательный диагноз выставляется в </a:t>
            </a:r>
            <a:r>
              <a:rPr lang="ru-RU" altLang="ru-RU" sz="2400" b="1" u="sng">
                <a:solidFill>
                  <a:srgbClr val="92D050"/>
                </a:solidFill>
                <a:cs typeface="Calibri" pitchFamily="34" charset="0"/>
              </a:rPr>
              <a:t>профцентрах</a:t>
            </a:r>
            <a:endParaRPr lang="ru-RU" altLang="ru-RU" sz="2400" b="1" u="sng">
              <a:solidFill>
                <a:srgbClr val="92D050"/>
              </a:solidFill>
            </a:endParaRPr>
          </a:p>
        </p:txBody>
      </p:sp>
      <p:sp>
        <p:nvSpPr>
          <p:cNvPr id="28683" name="Прямоугольник 15"/>
          <p:cNvSpPr>
            <a:spLocks noChangeArrowheads="1"/>
          </p:cNvSpPr>
          <p:nvPr/>
        </p:nvSpPr>
        <p:spPr bwMode="auto">
          <a:xfrm>
            <a:off x="5113338" y="3529013"/>
            <a:ext cx="3841750" cy="304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400" b="1" i="1" u="sng">
                <a:solidFill>
                  <a:srgbClr val="92D050"/>
                </a:solidFill>
                <a:cs typeface="Calibri" pitchFamily="34" charset="0"/>
              </a:rPr>
              <a:t>Лечение:</a:t>
            </a:r>
            <a:r>
              <a:rPr lang="ru-RU" altLang="ru-RU" sz="2400">
                <a:cs typeface="Calibri" pitchFamily="34" charset="0"/>
              </a:rPr>
              <a:t> </a:t>
            </a:r>
          </a:p>
          <a:p>
            <a:r>
              <a:rPr lang="ru-RU" altLang="ru-RU" sz="2400">
                <a:cs typeface="Calibri" pitchFamily="34" charset="0"/>
              </a:rPr>
              <a:t>физиотерапия, массаж, сосудорасширяющие препараты.</a:t>
            </a:r>
          </a:p>
          <a:p>
            <a:endParaRPr lang="ru-RU" altLang="ru-RU" sz="2400" i="1" u="sng">
              <a:cs typeface="Calibri" pitchFamily="34" charset="0"/>
            </a:endParaRPr>
          </a:p>
          <a:p>
            <a:r>
              <a:rPr lang="ru-RU" altLang="ru-RU" sz="2400" b="1" i="1" u="sng">
                <a:solidFill>
                  <a:srgbClr val="92D050"/>
                </a:solidFill>
                <a:cs typeface="Calibri" pitchFamily="34" charset="0"/>
              </a:rPr>
              <a:t>Профилактика: </a:t>
            </a:r>
            <a:r>
              <a:rPr lang="ru-RU" altLang="ru-RU" sz="2400">
                <a:cs typeface="Calibri" pitchFamily="34" charset="0"/>
              </a:rPr>
              <a:t>максимальное снижение влияния вибраций.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39688"/>
            <a:ext cx="91440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Профессия и здоровье. Труд и здоровье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0" y="542925"/>
            <a:ext cx="9144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00" name="Прямоугольник 8"/>
          <p:cNvSpPr>
            <a:spLocks noChangeArrowheads="1"/>
          </p:cNvSpPr>
          <p:nvPr/>
        </p:nvSpPr>
        <p:spPr bwMode="auto">
          <a:xfrm>
            <a:off x="0" y="550863"/>
            <a:ext cx="91440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400" b="1" u="sng">
                <a:solidFill>
                  <a:srgbClr val="92D050"/>
                </a:solidFill>
                <a:cs typeface="Calibri" pitchFamily="34" charset="0"/>
              </a:rPr>
              <a:t>ПРОФЕССИОНАЛЬНАЯ ТУГОУХОСТЬ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247" y="1244073"/>
            <a:ext cx="1238400" cy="74947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00" y="2328813"/>
            <a:ext cx="1238400" cy="11073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80" y="3771466"/>
            <a:ext cx="1238755" cy="9290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9704" name="Прямоугольник 14"/>
          <p:cNvSpPr>
            <a:spLocks noChangeArrowheads="1"/>
          </p:cNvSpPr>
          <p:nvPr/>
        </p:nvSpPr>
        <p:spPr bwMode="auto">
          <a:xfrm>
            <a:off x="1549400" y="919163"/>
            <a:ext cx="7594600" cy="415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400">
                <a:cs typeface="Calibri" pitchFamily="34" charset="0"/>
              </a:rPr>
              <a:t>Развивается при </a:t>
            </a:r>
            <a:r>
              <a:rPr lang="ru-RU" altLang="ru-RU" sz="2400" b="1" u="sng">
                <a:solidFill>
                  <a:srgbClr val="FFC000"/>
                </a:solidFill>
                <a:cs typeface="Calibri" pitchFamily="34" charset="0"/>
              </a:rPr>
              <a:t>длительном воздействии шума</a:t>
            </a:r>
            <a:r>
              <a:rPr lang="ru-RU" altLang="ru-RU" sz="2400">
                <a:cs typeface="Calibri" pitchFamily="34" charset="0"/>
              </a:rPr>
              <a:t>. Снижение слуха сопровождается ощущением звона в ушах, головокружением, головной болью. </a:t>
            </a:r>
          </a:p>
          <a:p>
            <a:r>
              <a:rPr lang="ru-RU" altLang="ru-RU" sz="2400">
                <a:cs typeface="Calibri" pitchFamily="34" charset="0"/>
              </a:rPr>
              <a:t>В основе заболевания – </a:t>
            </a:r>
            <a:r>
              <a:rPr lang="ru-RU" altLang="ru-RU" sz="2400" b="1" u="sng">
                <a:solidFill>
                  <a:srgbClr val="FFC000"/>
                </a:solidFill>
                <a:cs typeface="Calibri" pitchFamily="34" charset="0"/>
              </a:rPr>
              <a:t>стойкие изменения в окончаниях слухового нерва</a:t>
            </a:r>
            <a:r>
              <a:rPr lang="ru-RU" altLang="ru-RU" sz="2400">
                <a:cs typeface="Calibri" pitchFamily="34" charset="0"/>
              </a:rPr>
              <a:t>. </a:t>
            </a:r>
          </a:p>
          <a:p>
            <a:r>
              <a:rPr lang="ru-RU" altLang="ru-RU" sz="2400">
                <a:cs typeface="Calibri" pitchFamily="34" charset="0"/>
              </a:rPr>
              <a:t>На характер воздействия влияет вибрация и психоэмоциональное напряжение. Используют тональную аудиометрию (измерение порога восприятия звуковых частот). Кроме изменения слуха наблюдаются </a:t>
            </a:r>
            <a:r>
              <a:rPr lang="ru-RU" altLang="ru-RU" sz="2400" b="1" u="sng">
                <a:solidFill>
                  <a:srgbClr val="FFC000"/>
                </a:solidFill>
                <a:cs typeface="Calibri" pitchFamily="34" charset="0"/>
              </a:rPr>
              <a:t>изменения со стороны нервной и сердечно-сосудистой систем</a:t>
            </a:r>
            <a:r>
              <a:rPr lang="ru-RU" altLang="ru-RU" sz="2400">
                <a:cs typeface="Calibri" pitchFamily="34" charset="0"/>
              </a:rPr>
              <a:t>.</a:t>
            </a:r>
          </a:p>
        </p:txBody>
      </p:sp>
      <p:sp>
        <p:nvSpPr>
          <p:cNvPr id="29705" name="Прямоугольник 16"/>
          <p:cNvSpPr>
            <a:spLocks noChangeArrowheads="1"/>
          </p:cNvSpPr>
          <p:nvPr/>
        </p:nvSpPr>
        <p:spPr bwMode="auto">
          <a:xfrm>
            <a:off x="0" y="4965700"/>
            <a:ext cx="92122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200">
                <a:cs typeface="Calibri" pitchFamily="34" charset="0"/>
              </a:rPr>
              <a:t>Снижению уровня шума способствуют </a:t>
            </a:r>
            <a:r>
              <a:rPr lang="ru-RU" altLang="ru-RU" sz="2200" b="1" u="sng">
                <a:solidFill>
                  <a:srgbClr val="92D050"/>
                </a:solidFill>
                <a:cs typeface="Calibri" pitchFamily="34" charset="0"/>
              </a:rPr>
              <a:t>профилактические мероприятия:</a:t>
            </a:r>
            <a:endParaRPr lang="ru-RU" altLang="ru-RU" sz="2200" b="1">
              <a:solidFill>
                <a:srgbClr val="92D050"/>
              </a:solidFill>
              <a:cs typeface="Calibri" pitchFamily="34" charset="0"/>
            </a:endParaRPr>
          </a:p>
        </p:txBody>
      </p:sp>
      <p:graphicFrame>
        <p:nvGraphicFramePr>
          <p:cNvPr id="18" name="Схема 17"/>
          <p:cNvGraphicFramePr/>
          <p:nvPr/>
        </p:nvGraphicFramePr>
        <p:xfrm>
          <a:off x="155500" y="5430575"/>
          <a:ext cx="5754233" cy="13088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9707" name="Прямоугольник 18"/>
          <p:cNvSpPr>
            <a:spLocks noChangeArrowheads="1"/>
          </p:cNvSpPr>
          <p:nvPr/>
        </p:nvSpPr>
        <p:spPr bwMode="auto">
          <a:xfrm>
            <a:off x="6103938" y="5375275"/>
            <a:ext cx="3040062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200">
                <a:cs typeface="Calibri" pitchFamily="34" charset="0"/>
              </a:rPr>
              <a:t>Медицинские осмотры проводят с участием </a:t>
            </a:r>
            <a:r>
              <a:rPr lang="ru-RU" altLang="ru-RU" sz="2200" b="1" u="sng">
                <a:solidFill>
                  <a:srgbClr val="92D050"/>
                </a:solidFill>
                <a:cs typeface="Calibri" pitchFamily="34" charset="0"/>
              </a:rPr>
              <a:t>ЛОР врача и отоларинголога</a:t>
            </a:r>
            <a:r>
              <a:rPr lang="ru-RU" altLang="ru-RU" sz="2200">
                <a:cs typeface="Calibri" pitchFamily="34" charset="0"/>
              </a:rPr>
              <a:t>.</a:t>
            </a:r>
            <a:endParaRPr lang="ru-RU" altLang="ru-RU" sz="220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39688"/>
            <a:ext cx="91440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Профессия и здоровье. Труд и здоровье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0" y="542925"/>
            <a:ext cx="9144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24" name="Прямоугольник 8"/>
          <p:cNvSpPr>
            <a:spLocks noChangeArrowheads="1"/>
          </p:cNvSpPr>
          <p:nvPr/>
        </p:nvSpPr>
        <p:spPr bwMode="auto">
          <a:xfrm>
            <a:off x="0" y="550863"/>
            <a:ext cx="9144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400" b="1" u="sng">
                <a:solidFill>
                  <a:srgbClr val="92D050"/>
                </a:solidFill>
                <a:cs typeface="Calibri" pitchFamily="34" charset="0"/>
              </a:rPr>
              <a:t>ПРОФЕССИОНАЛЬНЫЕ ЗАБОЛЕВАНИЯ ОПОРНО-ДВИГАТЕЛЬНОГО АППАРАТА</a:t>
            </a:r>
          </a:p>
        </p:txBody>
      </p:sp>
      <p:sp>
        <p:nvSpPr>
          <p:cNvPr id="30725" name="Прямоугольник 1"/>
          <p:cNvSpPr>
            <a:spLocks noChangeArrowheads="1"/>
          </p:cNvSpPr>
          <p:nvPr/>
        </p:nvSpPr>
        <p:spPr bwMode="auto">
          <a:xfrm>
            <a:off x="0" y="1271588"/>
            <a:ext cx="41798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/>
            <a:r>
              <a:rPr lang="ru-RU" altLang="ru-RU" sz="2400">
                <a:cs typeface="Calibri" pitchFamily="34" charset="0"/>
              </a:rPr>
              <a:t>К этим заболеваниям </a:t>
            </a:r>
            <a:r>
              <a:rPr lang="ru-RU" altLang="ru-RU" sz="2400" b="1" u="sng">
                <a:solidFill>
                  <a:srgbClr val="FFC000"/>
                </a:solidFill>
                <a:cs typeface="Calibri" pitchFamily="34" charset="0"/>
              </a:rPr>
              <a:t>относят:</a:t>
            </a:r>
          </a:p>
        </p:txBody>
      </p:sp>
      <p:graphicFrame>
        <p:nvGraphicFramePr>
          <p:cNvPr id="3" name="Схема 2"/>
          <p:cNvGraphicFramePr/>
          <p:nvPr/>
        </p:nvGraphicFramePr>
        <p:xfrm>
          <a:off x="127001" y="1786467"/>
          <a:ext cx="7298266" cy="17441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727" name="Прямоугольник 3"/>
          <p:cNvSpPr>
            <a:spLocks noChangeArrowheads="1"/>
          </p:cNvSpPr>
          <p:nvPr/>
        </p:nvSpPr>
        <p:spPr bwMode="auto">
          <a:xfrm>
            <a:off x="0" y="3454400"/>
            <a:ext cx="91440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400">
                <a:cs typeface="Calibri" pitchFamily="34" charset="0"/>
              </a:rPr>
              <a:t>При поступлении на работу работники проходят </a:t>
            </a:r>
            <a:r>
              <a:rPr lang="ru-RU" altLang="ru-RU" sz="2400" b="1" u="sng">
                <a:solidFill>
                  <a:srgbClr val="92D050"/>
                </a:solidFill>
                <a:cs typeface="Calibri" pitchFamily="34" charset="0"/>
              </a:rPr>
              <a:t>медицинский осмот</a:t>
            </a:r>
            <a:r>
              <a:rPr lang="ru-RU" altLang="ru-RU" sz="2400">
                <a:cs typeface="Calibri" pitchFamily="34" charset="0"/>
              </a:rPr>
              <a:t>р. Работники подвергаются профосмотру </a:t>
            </a:r>
            <a:r>
              <a:rPr lang="ru-RU" altLang="ru-RU" sz="2400" b="1" u="sng">
                <a:solidFill>
                  <a:srgbClr val="92D050"/>
                </a:solidFill>
                <a:cs typeface="Calibri" pitchFamily="34" charset="0"/>
              </a:rPr>
              <a:t>согласно        инструкции или приказа</a:t>
            </a:r>
            <a:r>
              <a:rPr lang="ru-RU" altLang="ru-RU" sz="2400">
                <a:cs typeface="Calibri" pitchFamily="34" charset="0"/>
              </a:rPr>
              <a:t>.</a:t>
            </a:r>
          </a:p>
        </p:txBody>
      </p:sp>
      <p:sp>
        <p:nvSpPr>
          <p:cNvPr id="30728" name="Прямоугольник 5"/>
          <p:cNvSpPr>
            <a:spLocks noChangeArrowheads="1"/>
          </p:cNvSpPr>
          <p:nvPr/>
        </p:nvSpPr>
        <p:spPr bwMode="auto">
          <a:xfrm>
            <a:off x="0" y="4554538"/>
            <a:ext cx="91440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/>
            <a:r>
              <a:rPr lang="ru-RU" altLang="ru-RU" sz="2400">
                <a:cs typeface="Calibri" pitchFamily="34" charset="0"/>
              </a:rPr>
              <a:t>На предприятиях проводится внедрение </a:t>
            </a:r>
            <a:r>
              <a:rPr lang="ru-RU" altLang="ru-RU" sz="2400" b="1" u="sng">
                <a:solidFill>
                  <a:srgbClr val="92D050"/>
                </a:solidFill>
                <a:cs typeface="Calibri" pitchFamily="34" charset="0"/>
              </a:rPr>
              <a:t>мероприятий по охране труда работающего</a:t>
            </a:r>
            <a:r>
              <a:rPr lang="ru-RU" altLang="ru-RU" sz="2400">
                <a:cs typeface="Calibri" pitchFamily="34" charset="0"/>
              </a:rPr>
              <a:t>:</a:t>
            </a:r>
          </a:p>
        </p:txBody>
      </p:sp>
      <p:graphicFrame>
        <p:nvGraphicFramePr>
          <p:cNvPr id="8" name="Схема 7"/>
          <p:cNvGraphicFramePr/>
          <p:nvPr/>
        </p:nvGraphicFramePr>
        <p:xfrm>
          <a:off x="118533" y="5393268"/>
          <a:ext cx="8940799" cy="13360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193" y="1105999"/>
            <a:ext cx="1233090" cy="9022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193" y="2190519"/>
            <a:ext cx="1233090" cy="11508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39688"/>
            <a:ext cx="91440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Профессия и здоровье. Труд и здоровье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0" y="542925"/>
            <a:ext cx="9144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0" y="3083066"/>
            <a:ext cx="9143999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rPr>
              <a:t>СПАСИБО ЗА ВНИМАНИЕ!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ебеса">
  <a:themeElements>
    <a:clrScheme name="Небеса">
      <a:dk1>
        <a:sysClr val="windowText" lastClr="000000"/>
      </a:dk1>
      <a:lt1>
        <a:sysClr val="window" lastClr="FFFFFF"/>
      </a:lt1>
      <a:dk2>
        <a:srgbClr val="3F296A"/>
      </a:dk2>
      <a:lt2>
        <a:srgbClr val="EBEBEB"/>
      </a:lt2>
      <a:accent1>
        <a:srgbClr val="E84574"/>
      </a:accent1>
      <a:accent2>
        <a:srgbClr val="798FF2"/>
      </a:accent2>
      <a:accent3>
        <a:srgbClr val="95C369"/>
      </a:accent3>
      <a:accent4>
        <a:srgbClr val="EE875A"/>
      </a:accent4>
      <a:accent5>
        <a:srgbClr val="C363E8"/>
      </a:accent5>
      <a:accent6>
        <a:srgbClr val="6AADC8"/>
      </a:accent6>
      <a:hlink>
        <a:srgbClr val="FE80C7"/>
      </a:hlink>
      <a:folHlink>
        <a:srgbClr val="FBA3EC"/>
      </a:folHlink>
    </a:clrScheme>
    <a:fontScheme name="Небеса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Небеса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Celestial" id="{C4BB2A3D-0E93-4C5F-B0D2-9D3FCE089CC5}" vid="{61DDDE80-2DFA-4F2A-B66F-72059846BD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TC103457452[[fn=Небесный]]</Template>
  <TotalTime>304</TotalTime>
  <Words>839</Words>
  <Application>Microsoft Office PowerPoint</Application>
  <PresentationFormat>Экран (4:3)</PresentationFormat>
  <Paragraphs>131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Calibri</vt:lpstr>
      <vt:lpstr>Arial</vt:lpstr>
      <vt:lpstr>Calibri Light</vt:lpstr>
      <vt:lpstr>Небеса</vt:lpstr>
      <vt:lpstr>ПРОФЕССИЯ И ЗДОРОВЬЕ ТРУД И ЗДОРОВЬЕ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РАСХОЖДЕНИЕ ЛОННОГО СОЧЛЕНЕНИЯ. ВЫВОРОТ МАТКИ</dc:title>
  <dc:creator>www.MRMARKER.ru</dc:creator>
  <cp:lastModifiedBy/>
  <cp:revision>31</cp:revision>
  <dcterms:created xsi:type="dcterms:W3CDTF">2013-01-22T19:42:22Z</dcterms:created>
  <dcterms:modified xsi:type="dcterms:W3CDTF">2014-01-08T13:44:40Z</dcterms:modified>
</cp:coreProperties>
</file>