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  <p:sldId id="270" r:id="rId16"/>
    <p:sldId id="273" r:id="rId17"/>
    <p:sldId id="271" r:id="rId18"/>
    <p:sldId id="272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  <p:sldId id="283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9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Безопасность в лифте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2400"/>
            <a:ext cx="8229600" cy="6156960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Первое, что необходимо знать, — это то, что в каждой кабине лифта и (или) на основном посадочном этаже должны быть вывешены Правила пользования лифтом, а также табличка с указанием номера телефона для связи с обслуживающим персоналом и аварийной службой. 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Графф\Desktop\Марина\бжд\prav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381000"/>
            <a:ext cx="8305800" cy="601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228600"/>
            <a:ext cx="4572000" cy="6629400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/>
              <a:t>Правила пользования лифтом.</a:t>
            </a:r>
          </a:p>
          <a:p>
            <a:r>
              <a:rPr lang="ru-RU" dirty="0" smtClean="0"/>
              <a:t>1. «</a:t>
            </a:r>
            <a:r>
              <a:rPr lang="ru-RU" i="1" dirty="0" smtClean="0"/>
              <a:t>Не входите в лифт, пока не убедитесь, что кабина находится перед вами</a:t>
            </a:r>
            <a:r>
              <a:rPr lang="ru-RU" dirty="0" smtClean="0"/>
              <a:t>».</a:t>
            </a:r>
          </a:p>
          <a:p>
            <a:pPr>
              <a:buNone/>
            </a:pPr>
            <a:r>
              <a:rPr lang="ru-RU" dirty="0" smtClean="0"/>
              <a:t>     В шахте могут проводиться ремонтные работы. Вы слышите, что лифт движется, нажимаете кнопку вызова и двери открываются, но кабина находится этажом ниже, по стечению обстоятельств электромеханики, работающие на крыше кабины, вручную открыли вашу дверь изнутри шахты.</a:t>
            </a:r>
          </a:p>
          <a:p>
            <a:r>
              <a:rPr lang="ru-RU" dirty="0" smtClean="0"/>
              <a:t>Еще одна ситуация: кабина действительно пришла, двери открылись, но вот точность остановки не была соблюдена. Чаще всего, такое происходит из-за износа тормозных накладок в механизме тормоза лебедки. Если кабина остановилась ниже этажа — вы рискуете удариться головой о потолок кабины или «провалиться» в нее.</a:t>
            </a:r>
          </a:p>
        </p:txBody>
      </p:sp>
      <p:pic>
        <p:nvPicPr>
          <p:cNvPr id="4098" name="Picture 2" descr="C:\Users\Графф\Desktop\Марина\бжд\lift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304800"/>
            <a:ext cx="37338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534400" cy="6324600"/>
          </a:xfrm>
        </p:spPr>
        <p:txBody>
          <a:bodyPr>
            <a:normAutofit/>
          </a:bodyPr>
          <a:lstStyle/>
          <a:p>
            <a:r>
              <a:rPr lang="ru-RU" dirty="0" smtClean="0"/>
              <a:t>2. «</a:t>
            </a:r>
            <a:r>
              <a:rPr lang="ru-RU" i="1" dirty="0" smtClean="0"/>
              <a:t>Войдите, не задерживаясь, в кабину. Первыми входят взрослые, а затем дети</a:t>
            </a:r>
            <a:r>
              <a:rPr lang="ru-RU" dirty="0" smtClean="0"/>
              <a:t>». Большинство лифтов оборудовано грузовзвешивающим устройством (далее ГВУ), которое начинает действовать при загрузке от 15 кг и выше, при этом время выдержки дверей в открытом состоянии автоматически увеличивается.</a:t>
            </a:r>
          </a:p>
          <a:p>
            <a:r>
              <a:rPr lang="ru-RU" dirty="0" smtClean="0"/>
              <a:t>Детям самим ездить в лифте нельзя!Если вы пошлете вперед ребенка, то его веса может не хватить для срабатывания этого устройства — двери начнут закрываться, а это уже стрессовая ситуация для всех. Кроме того, ребенок, оставшийся один в закрытом пространстве кабины лифта, получит более сильный испуг, чем если он останется один на достаточно большой лестничной площадке.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534400" cy="3429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3. «</a:t>
            </a:r>
            <a:r>
              <a:rPr lang="ru-RU" i="1" dirty="0" smtClean="0"/>
              <a:t>При перевозке детских колясок детей нужно брать на руки. Сначала сами войдите в лифт, затем вкатывайте коляску. При выходе сначала выкатывайте коляску</a:t>
            </a:r>
            <a:r>
              <a:rPr lang="ru-RU" dirty="0" smtClean="0"/>
              <a:t>». Это надо сделать потому, что при возникновении какой либо аварийной ситуации достать ребенка из коляски у вас не будет ни времени, ни возможности.</a:t>
            </a:r>
          </a:p>
        </p:txBody>
      </p:sp>
      <p:pic>
        <p:nvPicPr>
          <p:cNvPr id="5123" name="Picture 3" descr="C:\Users\Графф\Desktop\Марина\бжд\лифты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2971800"/>
            <a:ext cx="5181600" cy="3657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991600" cy="350520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4. «</a:t>
            </a:r>
            <a:r>
              <a:rPr lang="ru-RU" i="1" dirty="0" smtClean="0"/>
              <a:t>При остановке кабины между этажами не пытайтесь самостоятельно из нее выйти и не открывайте двери кабины и двери шахты</a:t>
            </a:r>
            <a:r>
              <a:rPr lang="ru-RU" dirty="0" smtClean="0"/>
              <a:t>». Это действительно опасно. Самостоятельно покидая кабину, находящуюся между этажами вы рискуете упасть в шахту лифта, получить травмы при ударе о конструкции лифта, которые в обычном режиме не доступны пассажиру, быть пораженными электротоком при касании проводки и аппаратов, находящихся под напряжением. Помните, что лифтеры и электромеханики проходят специальное обучение по правилам безопасного извлечения пассажиров из кабины. Дождитесь их прихода.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6146" name="Picture 2" descr="C:\Users\Графф\Desktop\Марина\бжд\ko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3276600"/>
            <a:ext cx="5562600" cy="3381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839200" cy="3657600"/>
          </a:xfrm>
        </p:spPr>
        <p:txBody>
          <a:bodyPr>
            <a:normAutofit/>
          </a:bodyPr>
          <a:lstStyle/>
          <a:p>
            <a:r>
              <a:rPr lang="ru-RU" dirty="0" smtClean="0"/>
              <a:t>No smoking!5. У некоторых пассажиров вызывает улыбку запрещение курить в лифте, перевозить легковоспламеняющиеся и токсичные вещества. Кабина лифта представляет собой небольшое замкнутое пространство, часто только с естественной вентиляцией, она моментально наполняется запахом и дымом табака, в ней становится ощутимо жарче даже при выкуривании одной сигареты.</a:t>
            </a:r>
            <a:endParaRPr lang="ru-RU" dirty="0"/>
          </a:p>
        </p:txBody>
      </p:sp>
      <p:pic>
        <p:nvPicPr>
          <p:cNvPr id="1027" name="Picture 3" descr="C:\Users\Графф\Desktop\Марина\бжд\medium_4168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3352800"/>
            <a:ext cx="5181600" cy="3276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0"/>
            <a:ext cx="8991600" cy="5029200"/>
          </a:xfrm>
        </p:spPr>
        <p:txBody>
          <a:bodyPr/>
          <a:lstStyle/>
          <a:p>
            <a:r>
              <a:rPr lang="ru-RU" dirty="0" smtClean="0"/>
              <a:t>Из-за тесноты и скованности вы можете случайно открыть, раздавить, уронить емкости с токсичными и легковоспламеняющимися веществами, воздух в кабине тут же наполнится ими, а немедленно покинуть ее у вас не будет возможности. В результате кабина может стать токсичной ловушкой не только для вас.</a:t>
            </a:r>
          </a:p>
          <a:p>
            <a:r>
              <a:rPr lang="ru-RU" dirty="0" smtClean="0"/>
              <a:t>При  нахождении ребенка в кабине из-за его малого веса может не сработать ГВУ, что приведет к закрытию дверей, а так как автоматика решит, что кабина пуста, будет выключен свет внутри кабины. Не стоит подвергать своего ребенка испытанию в душной, темной, закрытой, тесной кабине.</a:t>
            </a:r>
          </a:p>
          <a:p>
            <a:endParaRPr lang="ru-RU" dirty="0"/>
          </a:p>
        </p:txBody>
      </p:sp>
      <p:pic>
        <p:nvPicPr>
          <p:cNvPr id="2050" name="Picture 2" descr="C:\Users\Графф\Desktop\Марина\бжд\det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9800" y="4495800"/>
            <a:ext cx="2819400" cy="220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0"/>
            <a:ext cx="8458200" cy="685800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Попытка засунуть проволочку в забитый электрическими устройствами пульт приказов может привести к поражению электрическим током.</a:t>
            </a:r>
          </a:p>
          <a:p>
            <a:r>
              <a:rPr lang="ru-RU" dirty="0" smtClean="0"/>
              <a:t> Попытка заглянуть в шахту лифта также может закончиться очень плохо. Не заметив начало закрытия дверей шахты, даже при работоспособном реверсе, ребенок рискует быть сдавленным ими. При закрывании двери развивают усилие до 15 кг.</a:t>
            </a:r>
          </a:p>
          <a:p>
            <a:r>
              <a:rPr lang="ru-RU" dirty="0" smtClean="0"/>
              <a:t>Если между створками окажется голова ребенка, ему не избежать очень сильного удара. </a:t>
            </a:r>
          </a:p>
          <a:p>
            <a:r>
              <a:rPr lang="ru-RU" dirty="0" smtClean="0"/>
              <a:t>Дело в том, что на полностью исправном лифте допускается отключение реверса за 5 сантиметров до конца закрытия, еще порядка одного сантиметра допускается на зазор между створками при приложенном усилии в сторону их открывания. Деформация может достичь предела отключения реверса, створки могут просто задушить ребенка.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0"/>
            <a:ext cx="8534400" cy="6858000"/>
          </a:xfrm>
        </p:spPr>
        <p:txBody>
          <a:bodyPr>
            <a:normAutofit/>
          </a:bodyPr>
          <a:lstStyle/>
          <a:p>
            <a:r>
              <a:rPr lang="ru-RU" dirty="0" smtClean="0"/>
              <a:t>Войдя в кабину, станьте ровно, слегка расставив ступни ног для большей устойчивости, колени слегка согните, жестко возьмитесь рукой за поручень.</a:t>
            </a:r>
          </a:p>
          <a:p>
            <a:r>
              <a:rPr lang="ru-RU" dirty="0" smtClean="0"/>
              <a:t> Не надо вальяжно возлежать на стенке кабины, опираясь на одну ногу, при этом максимально ее выпрямив. Это может кончиться переломом ноги, ребер и сотрясением мозга. Речь идет о срабатывании </a:t>
            </a:r>
            <a:r>
              <a:rPr lang="ru-RU" b="1" dirty="0" smtClean="0"/>
              <a:t>ловителей и буферов</a:t>
            </a:r>
            <a:r>
              <a:rPr lang="ru-RU" dirty="0" smtClean="0"/>
              <a:t>. Согласно действующим нормам, вызванная срабатыванием этих устройств перегрузка достигает двукратной величины в качестве среднего значения и практически четырехкратной, на время не более 0,04 секунды. Это равноценно тому, что во время аварийной остановки лифта на ваши плечи вдруг неожиданно присаживаетесь еще один вы.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Безопасность в лифте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" y="228600"/>
            <a:ext cx="8610599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0"/>
            <a:ext cx="8534400" cy="6705600"/>
          </a:xfrm>
        </p:spPr>
        <p:txBody>
          <a:bodyPr>
            <a:normAutofit fontScale="92500"/>
          </a:bodyPr>
          <a:lstStyle/>
          <a:p>
            <a:r>
              <a:rPr lang="ru-RU" b="1" dirty="0" smtClean="0"/>
              <a:t>Как вести себя, если опасаетесь нападения в лифте?</a:t>
            </a:r>
          </a:p>
          <a:p>
            <a:r>
              <a:rPr lang="ru-RU" dirty="0" smtClean="0"/>
              <a:t>уже при входе в подъезд, осмотритесь по сторонам, не следует ли за вами неизвестный мужчина:</a:t>
            </a:r>
          </a:p>
          <a:p>
            <a:r>
              <a:rPr lang="ru-RU" dirty="0" smtClean="0"/>
              <a:t> если вас насторожил незнакомец, не входите в подъезд, остановитесь, прогуляйтесь по двору, рядом с подъездом. Не стесняйтесь показаться излишне </a:t>
            </a:r>
            <a:r>
              <a:rPr lang="ru-RU" dirty="0" smtClean="0"/>
              <a:t>мнительным, </a:t>
            </a:r>
            <a:r>
              <a:rPr lang="ru-RU" dirty="0" smtClean="0"/>
              <a:t>нормальный человек правильно поймет ваше поведение;</a:t>
            </a:r>
          </a:p>
          <a:p>
            <a:r>
              <a:rPr lang="ru-RU" dirty="0" smtClean="0"/>
              <a:t> если вы все-таки не решаетесь войти в подъезд, воспользуйтесь мобильным телефоном, попросите родственников прийти вам на помощь.</a:t>
            </a:r>
          </a:p>
          <a:p>
            <a:r>
              <a:rPr lang="ru-RU" dirty="0" smtClean="0"/>
              <a:t>обращайте внимание на тех, кто заходит в подъезд за вами, стоит на лестничной площадке или уже ждёт лифта. Старайтесь успеть уехать до того, как подойдёт кто-то ещё, либо пропустите человека вперёд, например, со словами: «— вы езжайте, а я тут друга/мужа дождусь».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0"/>
            <a:ext cx="8991600" cy="685800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 Если с вами в лифт садится незнакомец, пропустите его, поднимитесь позже или воспользуйтесь лестницей, при невозможности это сделать, нажмите на ближайший этаж.</a:t>
            </a:r>
          </a:p>
          <a:p>
            <a:r>
              <a:rPr lang="ru-RU" sz="2400" dirty="0" smtClean="0"/>
              <a:t>У лифта нужно стоять так, чтобы видеть всех, кто проходит мимо вас — как дальше по лестничной клетке, так и к лифту. А в лифте не спешите прижиматься к стеночке, наоборот стойте как можно ближе к дверям.</a:t>
            </a:r>
            <a:endParaRPr lang="ru-RU" sz="2400" dirty="0"/>
          </a:p>
        </p:txBody>
      </p:sp>
      <p:pic>
        <p:nvPicPr>
          <p:cNvPr id="3074" name="Picture 2" descr="C:\Users\Графф\Desktop\Марина\бжд\ec54b7a9e39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2743200"/>
            <a:ext cx="5791200" cy="3886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0"/>
            <a:ext cx="8991600" cy="6858000"/>
          </a:xfrm>
        </p:spPr>
        <p:txBody>
          <a:bodyPr>
            <a:normAutofit fontScale="92500" lnSpcReduction="20000"/>
          </a:bodyPr>
          <a:lstStyle/>
          <a:p>
            <a:r>
              <a:rPr lang="ru-RU" i="1" dirty="0" smtClean="0"/>
              <a:t>Месторасположение в ожидании лифта (1).</a:t>
            </a:r>
          </a:p>
          <a:p>
            <a:r>
              <a:rPr lang="ru-RU" dirty="0" smtClean="0"/>
              <a:t>стоять нужно в полушаге от дверей лифта, полуобернувшись к подъезду (входу в подъезд, лестничной клетке и т.д.) — так чтобы видеть всех, кто может подойти с той стороны. А также полуобернувшись к двери лифта, чуть в сторону от центра — так чтобы видеть, кто приехал в лифте и успеть пропустить его/их.</a:t>
            </a:r>
          </a:p>
          <a:p>
            <a:r>
              <a:rPr lang="ru-RU" i="1" dirty="0" smtClean="0"/>
              <a:t>Теперь в лифте (2).</a:t>
            </a:r>
          </a:p>
          <a:p>
            <a:r>
              <a:rPr lang="ru-RU" dirty="0" smtClean="0"/>
              <a:t>в лифте занимайте место прямо у дверей, практически впритык, также полуобернувшись и чуть в стороне от центра. В этом случае, если кто-то попытается ворваться (или просто войти) в лифт в полуоткрытые двери, достаточно сделать полшага назад дальней (от дверей лифта) ногой (то есть развернуться) и пропустить его мимо себя (в том числе силой, развернувшись и «прокатив» по себе), тормознуть двери ближней к ним ногой и выйти. По той же причине лучше стоять напротив панели с кнопками, так как вошедшему придётся хотя бы чуть-чуть повернуться к ней, а вы в этот момент сможете выскользнуть у него за спиной.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Графф\Desktop\Марина\бжд\94284_html_m4314e304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00200" y="457200"/>
            <a:ext cx="6400800" cy="5791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991600" cy="6705600"/>
          </a:xfrm>
        </p:spPr>
        <p:txBody>
          <a:bodyPr/>
          <a:lstStyle/>
          <a:p>
            <a:r>
              <a:rPr lang="ru-RU" dirty="0" smtClean="0"/>
              <a:t>почувствовав что-то неладное (пока не явную угрозу) во время движения, повернитесь спиной к доске с кнопками и нажмите „вызов диспетчера“ или „стоп“ как бы случайно: неожиданная телефонная связь напомнит злоумышленнику, что вы не одни, а остановка — что лифт может подчиняться не только ему. Надо сказать, что вообще любая неожиданность, ощущение того, что план нарушается, может остановить потенциального преступника.</a:t>
            </a:r>
          </a:p>
          <a:p>
            <a:endParaRPr lang="ru-RU" dirty="0" smtClean="0"/>
          </a:p>
          <a:p>
            <a:r>
              <a:rPr lang="ru-RU" b="1" dirty="0" smtClean="0"/>
              <a:t>крайний случай: вы подверглись нападению.</a:t>
            </a:r>
          </a:p>
          <a:p>
            <a:r>
              <a:rPr lang="ru-RU" dirty="0" smtClean="0"/>
              <a:t> если это попытка ограбления и преступник вооружен, благоразумнее будет расстаться со своими деньгами, нежели со здоровьем или жизнью;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0" y="2971800"/>
            <a:ext cx="9144000" cy="388620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если же это попытка изнасилования или преступник хочет нанести вам тяжкие телесные повреждения, сопротивляйтесь изо всех сил. Притворитесь, что испуганы и смущены, усыпите бдительность нападающего жалобными причитаниями, постарайтесь на несколько минут отвлечь его внимание, сделайте вид, что покорно подчиняетесь его требованиям. При приближении преступника, проведите ряд приемов, направленных на поражение. Можно резко, с усилием надавить на глаза большими пальцами, сделать это надо с такой силой, чтобы действительно причинить увечье и остановить нападающего.</a:t>
            </a:r>
            <a:endParaRPr lang="ru-RU" dirty="0"/>
          </a:p>
        </p:txBody>
      </p:sp>
      <p:pic>
        <p:nvPicPr>
          <p:cNvPr id="4099" name="Picture 3" descr="C:\Users\Графф\Desktop\Марина\бжд\1286967680_nasilni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228600"/>
            <a:ext cx="5257800" cy="2743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52400"/>
            <a:ext cx="8686800" cy="670560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Другой способ, который можно применить против насильника, это резкий удар коленом в мошонку, но повести его необходимо точно в болевое место и со значительным усилием, нанесенный не точно, он не вызовет необходимого болевого эффекта, а только разъярит нападающего. Эффективным будет сильный удар противника головой в нос. Так же, если позволит брезгливость, можно нейтрализовать насильника, прокусив зубами кадык. Когда вам удастся отвлечь противника болевым ударом, необходимо лишить его сознания, так как если он успеет придти в себя, последствия будут непредсказуемыми. Наиболее эффективным будет сильный удар, нанесенный в область затылка, то есть того места, которое находится на прикреплении мышц шеи к голове. Можно наносить сильные удары ногами по голове, главное, чтобы насильник не опомнился.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144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Правила поведения при пожаре в лифте</a:t>
            </a:r>
            <a:endParaRPr lang="ru-RU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143000"/>
            <a:ext cx="9144000" cy="5715000"/>
          </a:xfrm>
        </p:spPr>
        <p:txBody>
          <a:bodyPr/>
          <a:lstStyle/>
          <a:p>
            <a:r>
              <a:rPr lang="ru-RU" dirty="0" smtClean="0"/>
              <a:t>Причиной пожара в лифте чаще всего становятся непогашенные спички, сигаретные окурки, брошенные на пол или в шахту лифта, или короткое замыкание электропроводки.</a:t>
            </a:r>
          </a:p>
          <a:p>
            <a:r>
              <a:rPr lang="ru-RU" dirty="0" smtClean="0"/>
              <a:t> При первых же признаках возгорания или при появлении легкого дымка в кабине или шахте лифта немедленно сообщите об этом диспетчеру, нажав кнопку «Вызов». Если лифт движется, не останавливайте его сами, а дождитесь остановки. Выйдя из кабины, заблокируйте двери первым попавшимся под руки предметом, чтобы никто не смог вызвать лифт снова и оказаться в ловушке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228600" y="228600"/>
            <a:ext cx="3581400" cy="579120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 При тушении огня в кабину не входите, так как она может начать самопроизвольно двигаться. Кабина находится под напряжением, поэтому опасно тушить очаг возгорания водой – используйте плотную сухую ткань, углекислотный или порошковый огнетушитель, сухой песок. </a:t>
            </a:r>
            <a:endParaRPr lang="ru-RU" dirty="0"/>
          </a:p>
        </p:txBody>
      </p:sp>
      <p:pic>
        <p:nvPicPr>
          <p:cNvPr id="6147" name="Picture 3" descr="C:\Users\Графф\Desktop\Марина\бжд\pozh_67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0" y="152400"/>
            <a:ext cx="5029199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534400" cy="5867400"/>
          </a:xfrm>
        </p:spPr>
        <p:txBody>
          <a:bodyPr/>
          <a:lstStyle/>
          <a:p>
            <a:r>
              <a:rPr lang="ru-RU" dirty="0" smtClean="0"/>
              <a:t>Если в результате короткого замыкания проводов лифт остановился между этажами, а очаг возгорания находится вне кабины и потушить его невозможно, кричите, стучите по стенам кабины, зовите на помощь.</a:t>
            </a:r>
          </a:p>
          <a:p>
            <a:r>
              <a:rPr lang="ru-RU" dirty="0" smtClean="0"/>
              <a:t> Попытайтесь зонтом, ключами или другими предметами раздвинуть автоматические двери лифта и выбраться наружу, позвав на помощь людей. В лифтах с неавтоматическими дверями можно (открыв внутренние двери) нажать на рычаг с роликом во внешней двери этажа и открыть ее изнутри. Будьте очень осторожны при выходе из лифта: не упадите в шахту.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228600"/>
            <a:ext cx="4038600" cy="5791200"/>
          </a:xfrm>
        </p:spPr>
        <p:txBody>
          <a:bodyPr/>
          <a:lstStyle/>
          <a:p>
            <a:r>
              <a:rPr lang="ru-RU" dirty="0" smtClean="0"/>
              <a:t> Если самостоятельно выйти из лифта невозможно, то до прибытия помощи закройте нос и рот носовым платком или рукавом одежды, смоченными водой, молоком или даже мочой.</a:t>
            </a:r>
          </a:p>
          <a:p>
            <a:endParaRPr lang="ru-RU" dirty="0"/>
          </a:p>
        </p:txBody>
      </p:sp>
      <p:pic>
        <p:nvPicPr>
          <p:cNvPr id="7170" name="Picture 2" descr="C:\Users\Графф\Desktop\Марина\бжд\image012-5-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304800"/>
            <a:ext cx="4114800" cy="5359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228600"/>
            <a:ext cx="4191000" cy="640080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Даже не пытайтесь пользоваться лифтом, если в вашем подъезде стоит дым, если горит что-то этажом ниже — пусть это будут пустые картонные коробки. Тем более если в доме пожар. В такие минуты не только может внезапно отключиться электричество, но и шахта лифта сработает как вытяжная труба. Достаточно проехать два-три этажа, чтобы врач „Скорой помощи“ потом констатировал: отравление продуктами горения.</a:t>
            </a:r>
          </a:p>
          <a:p>
            <a:endParaRPr lang="ru-RU" dirty="0"/>
          </a:p>
        </p:txBody>
      </p:sp>
      <p:pic>
        <p:nvPicPr>
          <p:cNvPr id="8194" name="Picture 2" descr="C:\Users\Графф\Desktop\Марина\бжд\n1306_30_11_3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3400" y="304800"/>
            <a:ext cx="45720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Что делать, если вы находитесь в падающем лифте?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410200"/>
          </a:xfrm>
        </p:spPr>
        <p:txBody>
          <a:bodyPr>
            <a:normAutofit/>
          </a:bodyPr>
          <a:lstStyle/>
          <a:p>
            <a:r>
              <a:rPr lang="ru-RU" dirty="0" smtClean="0"/>
              <a:t>Ложись на пол. Подложи одну руку под голову, чтобы служила дополнительным амортизатором, другую — на голову, чтобы прикрыться от отвалившегося потолка., т.е. сделав максимальную площадь соприкосновения тела с полом. Тогда точка удара придется на большую площадь тела. Таким образом, при ударе кости тела получат примерно в 20 раз меньшую нагрузку, чем если бы вы стояли (или прыгали, не важно). И не забыть прикрыть голову от обломков с потолка лифта. </a:t>
            </a:r>
            <a:br>
              <a:rPr lang="ru-RU" dirty="0" smtClean="0"/>
            </a:b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Графф\Desktop\Марина\бжд\lift_FIN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95400" y="0"/>
            <a:ext cx="64008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228600"/>
            <a:ext cx="8686800" cy="6629400"/>
          </a:xfrm>
        </p:spPr>
        <p:txBody>
          <a:bodyPr/>
          <a:lstStyle/>
          <a:p>
            <a:r>
              <a:rPr lang="ru-RU" b="1" dirty="0" smtClean="0"/>
              <a:t>Во время землетрясения</a:t>
            </a:r>
            <a:r>
              <a:rPr lang="ru-RU" dirty="0" smtClean="0"/>
              <a:t> ни в коем случае не пытайтесь выбраться из здания с помощью лифта, который может застрять или упасть в шахту. </a:t>
            </a:r>
          </a:p>
          <a:p>
            <a:r>
              <a:rPr lang="ru-RU" dirty="0" smtClean="0"/>
              <a:t>Если Вы, во время землетресения находитесь в лифте, то вам необходимо лечь на пол лицом вниз в центре кабины, головой уткнувшись в сумку  и закрыв голову руками.  Когда землетрясение прекратиться, попытаться вызвать диспетчера и следовать инструкциям! </a:t>
            </a:r>
            <a:r>
              <a:rPr lang="ru-RU" b="1" dirty="0" smtClean="0"/>
              <a:t>Покидать самостоятельно кабину лифта</a:t>
            </a:r>
            <a:r>
              <a:rPr lang="ru-RU" dirty="0" smtClean="0"/>
              <a:t> можно лишь в тех случаях, когда вы точно знаете что помощи не будет! Либо при возгарании. Тогда шахта лифта сработает как вытяжная труба. Достаточно проехать два-три этажа, чтобы врач „Скорой помощи“ потом констатировал: отравление продуктами горения.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317</TotalTime>
  <Words>1384</Words>
  <Application>Microsoft Office PowerPoint</Application>
  <PresentationFormat>On-screen Show (4:3)</PresentationFormat>
  <Paragraphs>52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Equity</vt:lpstr>
      <vt:lpstr>Безопасность в лифте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Правила поведения при пожаре в лифте</vt:lpstr>
      <vt:lpstr>Slide 21</vt:lpstr>
      <vt:lpstr>Slide 22</vt:lpstr>
      <vt:lpstr>Slide 23</vt:lpstr>
      <vt:lpstr>Slide 24</vt:lpstr>
      <vt:lpstr>Что делать, если вы находитесь в падающем лифте?</vt:lpstr>
      <vt:lpstr>Slide 26</vt:lpstr>
      <vt:lpstr>Slide 27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Безопасность в лифте</dc:title>
  <dc:creator>Графф</dc:creator>
  <cp:lastModifiedBy>Графф</cp:lastModifiedBy>
  <cp:revision>39</cp:revision>
  <dcterms:created xsi:type="dcterms:W3CDTF">2006-08-16T00:00:00Z</dcterms:created>
  <dcterms:modified xsi:type="dcterms:W3CDTF">2013-12-10T13:14:16Z</dcterms:modified>
</cp:coreProperties>
</file>