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ags/tag8.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85.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slides/slide99.xml" ContentType="application/vnd.openxmlformats-officedocument.presentationml.slide+xml"/>
  <Override PartName="/ppt/slides/slide136.xml" ContentType="application/vnd.openxmlformats-officedocument.presentationml.slide+xml"/>
  <Override PartName="/ppt/tags/tag41.xml" ContentType="application/vnd.openxmlformats-officedocument.presentationml.tags+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slides/slide119.xml" ContentType="application/vnd.openxmlformats-officedocument.presentationml.slide+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tags/tag2.xml" ContentType="application/vnd.openxmlformats-officedocument.presentationml.tags+xml"/>
  <Default Extension="wmf" ContentType="image/x-wmf"/>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slides/slide138.xml" ContentType="application/vnd.openxmlformats-officedocument.presentationml.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slides/slide139.xml" ContentType="application/vnd.openxmlformats-officedocument.presentationml.slide+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slides/slide129.xml" ContentType="application/vnd.openxmlformats-officedocument.presentationml.slide+xml"/>
  <Override PartName="/ppt/tags/tag34.xml" ContentType="application/vnd.openxmlformats-officedocument.presentationml.tags+xml"/>
  <Override PartName="/ppt/tags/tag81.xml" ContentType="application/vnd.openxmlformats-officedocument.presentationml.tags+xml"/>
  <Override PartName="/ppt/slides/slide118.xml" ContentType="application/vnd.openxmlformats-officedocument.presentationml.slide+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slides/slide51.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slides/slide40.xml" ContentType="application/vnd.openxmlformats-officedocument.presentationml.slide+xml"/>
  <Override PartName="/ppt/tags/tag17.xml" ContentType="application/vnd.openxmlformats-officedocument.presentationml.tags+xml"/>
  <Override PartName="/ppt/tags/tag64.xml" ContentType="application/vnd.openxmlformats-officedocument.presentationml.tags+xml"/>
  <Default Extension="gif" ContentType="image/gif"/>
  <Override PartName="/ppt/tags/tag5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5"/>
  </p:notesMasterIdLst>
  <p:sldIdLst>
    <p:sldId id="256" r:id="rId2"/>
    <p:sldId id="257" r:id="rId3"/>
    <p:sldId id="258" r:id="rId4"/>
    <p:sldId id="406" r:id="rId5"/>
    <p:sldId id="260" r:id="rId6"/>
    <p:sldId id="261" r:id="rId7"/>
    <p:sldId id="262" r:id="rId8"/>
    <p:sldId id="264" r:id="rId9"/>
    <p:sldId id="265" r:id="rId10"/>
    <p:sldId id="266" r:id="rId11"/>
    <p:sldId id="267" r:id="rId12"/>
    <p:sldId id="268" r:id="rId13"/>
    <p:sldId id="27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92" r:id="rId32"/>
    <p:sldId id="291"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288" r:id="rId51"/>
    <p:sldId id="310" r:id="rId52"/>
    <p:sldId id="312" r:id="rId53"/>
    <p:sldId id="313" r:id="rId54"/>
    <p:sldId id="316" r:id="rId55"/>
    <p:sldId id="317" r:id="rId56"/>
    <p:sldId id="315" r:id="rId57"/>
    <p:sldId id="318" r:id="rId58"/>
    <p:sldId id="319" r:id="rId59"/>
    <p:sldId id="320" r:id="rId60"/>
    <p:sldId id="321" r:id="rId61"/>
    <p:sldId id="322" r:id="rId62"/>
    <p:sldId id="323" r:id="rId63"/>
    <p:sldId id="324" r:id="rId64"/>
    <p:sldId id="326" r:id="rId65"/>
    <p:sldId id="325" r:id="rId66"/>
    <p:sldId id="327" r:id="rId67"/>
    <p:sldId id="328" r:id="rId68"/>
    <p:sldId id="329" r:id="rId69"/>
    <p:sldId id="330" r:id="rId70"/>
    <p:sldId id="331" r:id="rId71"/>
    <p:sldId id="332" r:id="rId72"/>
    <p:sldId id="333" r:id="rId73"/>
    <p:sldId id="335" r:id="rId74"/>
    <p:sldId id="334" r:id="rId75"/>
    <p:sldId id="336" r:id="rId76"/>
    <p:sldId id="337" r:id="rId77"/>
    <p:sldId id="338" r:id="rId78"/>
    <p:sldId id="339" r:id="rId79"/>
    <p:sldId id="340"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68" r:id="rId95"/>
    <p:sldId id="369" r:id="rId96"/>
    <p:sldId id="370" r:id="rId97"/>
    <p:sldId id="356" r:id="rId98"/>
    <p:sldId id="371" r:id="rId99"/>
    <p:sldId id="357" r:id="rId100"/>
    <p:sldId id="358" r:id="rId101"/>
    <p:sldId id="359" r:id="rId102"/>
    <p:sldId id="360" r:id="rId103"/>
    <p:sldId id="361" r:id="rId104"/>
    <p:sldId id="362" r:id="rId105"/>
    <p:sldId id="363" r:id="rId106"/>
    <p:sldId id="364" r:id="rId107"/>
    <p:sldId id="365" r:id="rId108"/>
    <p:sldId id="366" r:id="rId109"/>
    <p:sldId id="367" r:id="rId110"/>
    <p:sldId id="373" r:id="rId111"/>
    <p:sldId id="372" r:id="rId112"/>
    <p:sldId id="374" r:id="rId113"/>
    <p:sldId id="375" r:id="rId114"/>
    <p:sldId id="376" r:id="rId115"/>
    <p:sldId id="377" r:id="rId116"/>
    <p:sldId id="378" r:id="rId117"/>
    <p:sldId id="379" r:id="rId118"/>
    <p:sldId id="380" r:id="rId119"/>
    <p:sldId id="381" r:id="rId120"/>
    <p:sldId id="382" r:id="rId121"/>
    <p:sldId id="383" r:id="rId122"/>
    <p:sldId id="384" r:id="rId123"/>
    <p:sldId id="385" r:id="rId124"/>
    <p:sldId id="386" r:id="rId125"/>
    <p:sldId id="387" r:id="rId126"/>
    <p:sldId id="388" r:id="rId127"/>
    <p:sldId id="389" r:id="rId128"/>
    <p:sldId id="390" r:id="rId129"/>
    <p:sldId id="391" r:id="rId130"/>
    <p:sldId id="392" r:id="rId131"/>
    <p:sldId id="393" r:id="rId132"/>
    <p:sldId id="394" r:id="rId133"/>
    <p:sldId id="395" r:id="rId134"/>
    <p:sldId id="396" r:id="rId135"/>
    <p:sldId id="397" r:id="rId136"/>
    <p:sldId id="398" r:id="rId137"/>
    <p:sldId id="399" r:id="rId138"/>
    <p:sldId id="400" r:id="rId139"/>
    <p:sldId id="401" r:id="rId140"/>
    <p:sldId id="402" r:id="rId141"/>
    <p:sldId id="403" r:id="rId142"/>
    <p:sldId id="404" r:id="rId143"/>
    <p:sldId id="405" r:id="rId1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showPr>
  <p:clrMru>
    <a:srgbClr val="CC0000"/>
    <a:srgbClr val="0000FF"/>
    <a:srgbClr val="E7A1A3"/>
    <a:srgbClr val="85C2FF"/>
    <a:srgbClr val="81B4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98" autoAdjust="0"/>
  </p:normalViewPr>
  <p:slideViewPr>
    <p:cSldViewPr>
      <p:cViewPr varScale="1">
        <p:scale>
          <a:sx n="100" d="100"/>
          <a:sy n="100" d="100"/>
        </p:scale>
        <p:origin x="-294" y="-96"/>
      </p:cViewPr>
      <p:guideLst>
        <p:guide orient="horz" pos="2160"/>
        <p:guide pos="2880"/>
      </p:guideLst>
    </p:cSldViewPr>
  </p:slideViewPr>
  <p:outlineViewPr>
    <p:cViewPr>
      <p:scale>
        <a:sx n="33" d="100"/>
        <a:sy n="33" d="100"/>
      </p:scale>
      <p:origin x="0" y="201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EC407-E3AF-443E-AFD0-1E68895F50FF}" type="datetimeFigureOut">
              <a:rPr lang="ru-RU" smtClean="0"/>
              <a:pPr/>
              <a:t>14.01.2013</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ACB901-AC73-4410-B93E-1C134166FD8A}"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2ACB901-AC73-4410-B93E-1C134166FD8A}" type="slidenum">
              <a:rPr lang="ru-RU" smtClean="0"/>
              <a:pPr/>
              <a:t>1</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DF4415-6365-4F77-B7A4-EF94CFB1D9EE}" type="datetimeFigureOut">
              <a:rPr lang="ru-RU" smtClean="0"/>
              <a:pPr/>
              <a:t>14.01.2013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3A16F709-8BD3-4934-BC81-24287CD18AEB}" type="slidenum">
              <a:rPr lang="ru-RU" smtClean="0"/>
              <a:pPr/>
              <a:t>‹#›</a:t>
            </a:fld>
            <a:endParaRPr lang="ru-RU" dirty="0"/>
          </a:p>
        </p:txBody>
      </p:sp>
    </p:spTree>
  </p:cSld>
  <p:clrMapOvr>
    <a:masterClrMapping/>
  </p:clrMapOvr>
  <p:transition spd="med" advClick="0" advTm="1000"/>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228600"/>
            <a:ext cx="8540750" cy="5870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dirty="0"/>
          </a:p>
        </p:txBody>
      </p:sp>
      <p:sp>
        <p:nvSpPr>
          <p:cNvPr id="4"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5" name="Rectangle 6"/>
          <p:cNvSpPr>
            <a:spLocks noGrp="1" noChangeArrowheads="1"/>
          </p:cNvSpPr>
          <p:nvPr>
            <p:ph type="sldNum" sz="quarter" idx="12"/>
          </p:nvPr>
        </p:nvSpPr>
        <p:spPr>
          <a:ln/>
        </p:spPr>
        <p:txBody>
          <a:bodyPr/>
          <a:lstStyle>
            <a:lvl1pPr>
              <a:defRPr/>
            </a:lvl1pPr>
          </a:lstStyle>
          <a:p>
            <a:pPr>
              <a:defRPr/>
            </a:pPr>
            <a:fld id="{F5FBAD01-A2C4-42C2-B23B-C8149B5A1431}" type="slidenum">
              <a:rPr lang="ru-RU"/>
              <a:pPr>
                <a:defRPr/>
              </a:pPr>
              <a:t>‹#›</a:t>
            </a:fld>
            <a:endParaRPr lang="ru-RU" dirty="0"/>
          </a:p>
        </p:txBody>
      </p:sp>
    </p:spTree>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F4415-6365-4F77-B7A4-EF94CFB1D9EE}" type="datetimeFigureOut">
              <a:rPr lang="ru-RU" smtClean="0"/>
              <a:pPr/>
              <a:t>14.01.2013</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16F709-8BD3-4934-BC81-24287CD18AEB}"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advClick="0" advTm="100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27.jpeg"/></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2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6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12.xml"/><Relationship Id="rId1" Type="http://schemas.openxmlformats.org/officeDocument/2006/relationships/tags" Target="../tags/tag21.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2.xml"/></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4.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5.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2.xml"/><Relationship Id="rId1" Type="http://schemas.openxmlformats.org/officeDocument/2006/relationships/tags" Target="../tags/tag28.xml"/><Relationship Id="rId4" Type="http://schemas.openxmlformats.org/officeDocument/2006/relationships/image" Target="../media/image36.jpeg"/></Relationships>
</file>

<file path=ppt/slides/_rels/slide6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2.xml"/><Relationship Id="rId1" Type="http://schemas.openxmlformats.org/officeDocument/2006/relationships/tags" Target="../tags/tag29.xml"/></Relationships>
</file>

<file path=ppt/slides/_rels/slide7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2.xml"/><Relationship Id="rId1" Type="http://schemas.openxmlformats.org/officeDocument/2006/relationships/tags" Target="../tags/tag30.xml"/><Relationship Id="rId4" Type="http://schemas.openxmlformats.org/officeDocument/2006/relationships/image" Target="../media/image39.jpeg"/></Relationships>
</file>

<file path=ppt/slides/_rels/slide7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2.xml"/><Relationship Id="rId1" Type="http://schemas.openxmlformats.org/officeDocument/2006/relationships/tags" Target="../tags/tag31.xml"/><Relationship Id="rId4" Type="http://schemas.openxmlformats.org/officeDocument/2006/relationships/image" Target="../media/image41.jpeg"/></Relationships>
</file>

<file path=ppt/slides/_rels/slide7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7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7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2.xml"/><Relationship Id="rId1" Type="http://schemas.openxmlformats.org/officeDocument/2006/relationships/tags" Target="../tags/tag34.xml"/><Relationship Id="rId4" Type="http://schemas.openxmlformats.org/officeDocument/2006/relationships/image" Target="../media/image45.jpeg"/></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5.xml"/></Relationships>
</file>

<file path=ppt/slides/_rels/slide79.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82.xml.rels><?xml version="1.0" encoding="UTF-8" standalone="yes"?>
<Relationships xmlns="http://schemas.openxmlformats.org/package/2006/relationships"><Relationship Id="rId3" Type="http://schemas.openxmlformats.org/officeDocument/2006/relationships/hyperlink" Target="http://upload.wikimedia.org/wikipedia/ru/0/08/Foto(stirh)_fire_04.jpg" TargetMode="Externa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50.jpe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86.xml.rels><?xml version="1.0" encoding="UTF-8" standalone="yes"?>
<Relationships xmlns="http://schemas.openxmlformats.org/package/2006/relationships"><Relationship Id="rId3" Type="http://schemas.openxmlformats.org/officeDocument/2006/relationships/hyperlink" Target="http://ru.wikipedia.org/wiki/%D0%9F%D0%BE%D0%B6%D0%B0%D1%80" TargetMode="Externa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hyperlink" Target="http://ru.wikipedia.org/wiki/%D0%92%D0%B5%D1%80%D0%BE%D1%8F%D1%82%D0%BD%D0%BE%D1%81%D1%82%D1%8C"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ru.wikipedia.org/wiki/%D0%A3%D1%81%D1%82%D1%80%D0%BE%D0%B9%D1%81%D1%82%D0%B2%D0%BE_%D0%B7%D0%B0%D1%89%D0%B8%D1%82%D0%BD%D0%BE%D0%B3%D0%BE_%D0%BE%D1%82%D0%BA%D0%BB%D1%8E%D1%87%D0%B5%D0%BD%D0%B8%D1%8F" TargetMode="External"/><Relationship Id="rId3" Type="http://schemas.openxmlformats.org/officeDocument/2006/relationships/hyperlink" Target="http://ru.wikipedia.org/wiki/%D0%92%D0%B5%D1%80%D0%BE%D1%8F%D1%82%D0%BD%D0%BE%D1%81%D1%82%D1%8C" TargetMode="External"/><Relationship Id="rId7" Type="http://schemas.openxmlformats.org/officeDocument/2006/relationships/hyperlink" Target="http://ru.wikipedia.org/wiki/%D0%A0%D0%BE%D0%B7%D0%B5%D1%82%D0%BA%D0%B0_(%D1%80%D0%B0%D0%B7%D1%8A%D0%B5%D0%BC)" TargetMode="External"/><Relationship Id="rId12" Type="http://schemas.openxmlformats.org/officeDocument/2006/relationships/hyperlink" Target="http://ru.wikipedia.org/wiki/%D0%A1%D0%B2%D0%B5%D1%87%D0%B0" TargetMode="Externa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hyperlink" Target="http://ru.wikipedia.org/wiki/%D0%94%D0%B8%D1%8D%D0%BB%D0%B5%D0%BA%D1%82%D1%80%D0%B8%D0%BA" TargetMode="External"/><Relationship Id="rId11" Type="http://schemas.openxmlformats.org/officeDocument/2006/relationships/hyperlink" Target="http://ru.wikipedia.org/wiki/%D0%9E%D0%BA%D1%83%D1%80%D0%BE%D0%BA" TargetMode="External"/><Relationship Id="rId5" Type="http://schemas.openxmlformats.org/officeDocument/2006/relationships/hyperlink" Target="http://ru.wikipedia.org/wiki/%D0%9A%D0%BE%D1%80%D0%BE%D1%82%D0%BA%D0%BE%D0%B5_%D0%B7%D0%B0%D0%BC%D1%8B%D0%BA%D0%B0%D0%BD%D0%B8%D0%B5" TargetMode="External"/><Relationship Id="rId10" Type="http://schemas.openxmlformats.org/officeDocument/2006/relationships/hyperlink" Target="http://ru.wikipedia.org/wiki/%D0%94%D1%80%D0%B5%D0%B2%D0%B5%D1%81%D0%B8%D0%BD%D0%B0" TargetMode="External"/><Relationship Id="rId4" Type="http://schemas.openxmlformats.org/officeDocument/2006/relationships/hyperlink" Target="http://ru.wikipedia.org/wiki/%D0%A1%D0%B5%D1%82%D1%8C_%D1%8D%D0%BB%D0%B5%D0%BA%D1%82%D1%80%D0%BE%D1%81%D0%BD%D0%B0%D0%B1%D0%B6%D0%B5%D0%BD%D0%B8%D1%8F" TargetMode="External"/><Relationship Id="rId9" Type="http://schemas.openxmlformats.org/officeDocument/2006/relationships/hyperlink" Target="http://ru.wikipedia.org/wiki/%D0%9F%D1%80%D0%B5%D0%B4%D0%BE%D1%85%D1%80%D0%B0%D0%BD%D0%B8%D1%82%D0%B5%D0%BB%D1%8C_(%D1%8D%D0%BB%D0%B5%D0%BA%D1%82%D1%80%D0%B8%D1%87%D0%B5%D1%81%D1%82%D0%B2%D0%BE)"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ru.wikipedia.org/wiki/%D0%9F%D0%BB%D0%B0%D0%B7%D0%BC%D0%B0_(%D0%B0%D0%B3%D1%80%D0%B5%D0%B3%D0%B0%D1%82%D0%BD%D0%BE%D0%B5_%D1%81%D0%BE%D1%81%D1%82%D0%BE%D1%8F%D0%BD%D0%B8%D0%B5)" TargetMode="Externa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hyperlink" Target="http://ru.wikipedia.org/wiki/%D0%9F%D1%80%D0%BE%D1%82%D0%B8%D0%B2%D0%BE%D0%B3%D0%B0%D0%B7" TargetMode="External"/><Relationship Id="rId5" Type="http://schemas.openxmlformats.org/officeDocument/2006/relationships/hyperlink" Target="http://ru.wikipedia.org/wiki/%D0%92%D0%BE%D0%B7%D0%B4%D1%83%D1%85" TargetMode="External"/><Relationship Id="rId4" Type="http://schemas.openxmlformats.org/officeDocument/2006/relationships/hyperlink" Target="http://ru.wikipedia.org/wiki/%D0%9C%D0%BE%D0%BD%D0%BE%D0%BE%D0%BA%D1%81%D0%B8%D0%B4_%D1%83%D0%B3%D0%BB%D0%B5%D1%80%D0%BE%D0%B4%D0%B0"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ru.wikipedia.org/wiki/%D0%9E%D0%B3%D0%BD%D0%B5%D1%82%D1%83%D1%88%D0%B8%D1%82%D0%B5%D0%BB%D1%8C" TargetMode="External"/><Relationship Id="rId2" Type="http://schemas.openxmlformats.org/officeDocument/2006/relationships/slideLayout" Target="../slideLayouts/slideLayout2.xml"/><Relationship Id="rId1" Type="http://schemas.openxmlformats.org/officeDocument/2006/relationships/tags" Target="../tags/tag46.xml"/><Relationship Id="rId5" Type="http://schemas.openxmlformats.org/officeDocument/2006/relationships/hyperlink" Target="http://ru.wikipedia.org/wiki/%D0%A1%D0%B5%D0%B9%D1%84" TargetMode="External"/><Relationship Id="rId4" Type="http://schemas.openxmlformats.org/officeDocument/2006/relationships/hyperlink" Target="http://ru.wikipedia.org/wiki/%D0%9F%D0%B5%D1%81%D0%BE%D0%BA"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upload.wikimedia.org/wikipedia/commons/9/95/FirePhotography.jpg" TargetMode="External"/><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51.jpeg"/></Relationships>
</file>

<file path=ppt/slides/_rels/slide9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54.jpeg"/><Relationship Id="rId4" Type="http://schemas.openxmlformats.org/officeDocument/2006/relationships/image" Target="../media/image53.jpe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9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9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57.jpeg"/></Relationships>
</file>

<file path=ppt/slides/_rels/slide9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9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9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61.jpeg"/></Relationships>
</file>

<file path=ppt/slides/_rels/slide9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10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10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58.xml"/><Relationship Id="rId5" Type="http://schemas.openxmlformats.org/officeDocument/2006/relationships/image" Target="../media/image66.png"/><Relationship Id="rId4" Type="http://schemas.openxmlformats.org/officeDocument/2006/relationships/image" Target="../media/image65.png"/></Relationships>
</file>

<file path=ppt/slides/_rels/slide102.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slideLayout" Target="../slideLayouts/slideLayout2.xml"/><Relationship Id="rId1" Type="http://schemas.openxmlformats.org/officeDocument/2006/relationships/tags" Target="../tags/tag5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0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tags" Target="../tags/tag60.xml"/><Relationship Id="rId5" Type="http://schemas.openxmlformats.org/officeDocument/2006/relationships/image" Target="../media/image74.png"/><Relationship Id="rId4" Type="http://schemas.openxmlformats.org/officeDocument/2006/relationships/image" Target="../media/image73.png"/></Relationships>
</file>

<file path=ppt/slides/_rels/slide10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2.xml"/><Relationship Id="rId1" Type="http://schemas.openxmlformats.org/officeDocument/2006/relationships/tags" Target="../tags/tag6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0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62.xml"/><Relationship Id="rId6" Type="http://schemas.openxmlformats.org/officeDocument/2006/relationships/image" Target="../media/image72.png"/><Relationship Id="rId5" Type="http://schemas.openxmlformats.org/officeDocument/2006/relationships/image" Target="../media/image67.png"/><Relationship Id="rId4" Type="http://schemas.openxmlformats.org/officeDocument/2006/relationships/image" Target="../media/image66.png"/></Relationships>
</file>

<file path=ppt/slides/_rels/slide10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107.xml.rels><?xml version="1.0" encoding="UTF-8" standalone="yes"?>
<Relationships xmlns="http://schemas.openxmlformats.org/package/2006/relationships"><Relationship Id="rId3" Type="http://schemas.openxmlformats.org/officeDocument/2006/relationships/hyperlink" Target="http://ru.wikipedia.org/wiki/%D0%A0%D0%BE%D1%81%D1%81%D0%B8%D1%8F" TargetMode="External"/><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11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slideLayout" Target="../slideLayouts/slideLayout4.xml"/><Relationship Id="rId1" Type="http://schemas.openxmlformats.org/officeDocument/2006/relationships/tags" Target="../tags/tag67.xml"/></Relationships>
</file>

<file path=ppt/slides/_rels/slide112.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slideLayout" Target="../slideLayouts/slideLayout4.xml"/><Relationship Id="rId1" Type="http://schemas.openxmlformats.org/officeDocument/2006/relationships/tags" Target="../tags/tag68.xml"/></Relationships>
</file>

<file path=ppt/slides/_rels/slide113.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slideLayout" Target="../slideLayouts/slideLayout4.xml"/><Relationship Id="rId1" Type="http://schemas.openxmlformats.org/officeDocument/2006/relationships/tags" Target="../tags/tag69.xml"/></Relationships>
</file>

<file path=ppt/slides/_rels/slide114.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slideLayout" Target="../slideLayouts/slideLayout12.xml"/><Relationship Id="rId1" Type="http://schemas.openxmlformats.org/officeDocument/2006/relationships/tags" Target="../tags/tag70.xml"/></Relationships>
</file>

<file path=ppt/slides/_rels/slide115.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slideLayout" Target="../slideLayouts/slideLayout12.xml"/><Relationship Id="rId1" Type="http://schemas.openxmlformats.org/officeDocument/2006/relationships/tags" Target="../tags/tag71.xml"/></Relationships>
</file>

<file path=ppt/slides/_rels/slide116.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slideLayout" Target="../slideLayouts/slideLayout12.xml"/><Relationship Id="rId1" Type="http://schemas.openxmlformats.org/officeDocument/2006/relationships/tags" Target="../tags/tag72.xml"/></Relationships>
</file>

<file path=ppt/slides/_rels/slide117.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slideLayout" Target="../slideLayouts/slideLayout12.xml"/><Relationship Id="rId1" Type="http://schemas.openxmlformats.org/officeDocument/2006/relationships/tags" Target="../tags/tag73.xml"/></Relationships>
</file>

<file path=ppt/slides/_rels/slide118.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slideLayout" Target="../slideLayouts/slideLayout12.xml"/><Relationship Id="rId1" Type="http://schemas.openxmlformats.org/officeDocument/2006/relationships/tags" Target="../tags/tag74.xml"/></Relationships>
</file>

<file path=ppt/slides/_rels/slide119.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slideLayout" Target="../slideLayouts/slideLayout12.xml"/><Relationship Id="rId1" Type="http://schemas.openxmlformats.org/officeDocument/2006/relationships/tags" Target="../tags/tag75.xml"/><Relationship Id="rId4" Type="http://schemas.openxmlformats.org/officeDocument/2006/relationships/image" Target="../media/image90.emf"/></Relationships>
</file>

<file path=ppt/slides/_rels/slide120.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slideLayout" Target="../slideLayouts/slideLayout12.xml"/><Relationship Id="rId1" Type="http://schemas.openxmlformats.org/officeDocument/2006/relationships/tags" Target="../tags/tag76.xml"/></Relationships>
</file>

<file path=ppt/slides/_rels/slide121.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slideLayout" Target="../slideLayouts/slideLayout12.xml"/><Relationship Id="rId1" Type="http://schemas.openxmlformats.org/officeDocument/2006/relationships/tags" Target="../tags/tag77.xml"/></Relationships>
</file>

<file path=ppt/slides/_rels/slide122.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slideLayout" Target="../slideLayouts/slideLayout12.xml"/><Relationship Id="rId1" Type="http://schemas.openxmlformats.org/officeDocument/2006/relationships/tags" Target="../tags/tag78.xml"/></Relationships>
</file>

<file path=ppt/slides/_rels/slide123.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slideLayout" Target="../slideLayouts/slideLayout12.xml"/><Relationship Id="rId1" Type="http://schemas.openxmlformats.org/officeDocument/2006/relationships/tags" Target="../tags/tag79.xml"/></Relationships>
</file>

<file path=ppt/slides/_rels/slide124.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slideLayout" Target="../slideLayouts/slideLayout12.xml"/><Relationship Id="rId1" Type="http://schemas.openxmlformats.org/officeDocument/2006/relationships/tags" Target="../tags/tag80.xml"/></Relationships>
</file>

<file path=ppt/slides/_rels/slide125.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slideLayout" Target="../slideLayouts/slideLayout12.xml"/><Relationship Id="rId1" Type="http://schemas.openxmlformats.org/officeDocument/2006/relationships/tags" Target="../tags/tag8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slideLayout" Target="../slideLayouts/slideLayout12.xml"/><Relationship Id="rId1" Type="http://schemas.openxmlformats.org/officeDocument/2006/relationships/tags" Target="../tags/tag82.xml"/></Relationships>
</file>

<file path=ppt/slides/_rels/slide127.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slideLayout" Target="../slideLayouts/slideLayout12.xml"/><Relationship Id="rId1" Type="http://schemas.openxmlformats.org/officeDocument/2006/relationships/tags" Target="../tags/tag83.xml"/></Relationships>
</file>

<file path=ppt/slides/_rels/slide128.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slideLayout" Target="../slideLayouts/slideLayout12.xml"/><Relationship Id="rId1" Type="http://schemas.openxmlformats.org/officeDocument/2006/relationships/tags" Target="../tags/tag84.xml"/></Relationships>
</file>

<file path=ppt/slides/_rels/slide129.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slideLayout" Target="../slideLayouts/slideLayout12.xml"/><Relationship Id="rId1" Type="http://schemas.openxmlformats.org/officeDocument/2006/relationships/tags" Target="../tags/tag85.xml"/></Relationships>
</file>

<file path=ppt/slides/_rels/slide130.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slideLayout" Target="../slideLayouts/slideLayout12.xml"/><Relationship Id="rId1" Type="http://schemas.openxmlformats.org/officeDocument/2006/relationships/tags" Target="../tags/tag86.xml"/></Relationships>
</file>

<file path=ppt/slides/_rels/slide131.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slideLayout" Target="../slideLayouts/slideLayout12.xml"/><Relationship Id="rId1" Type="http://schemas.openxmlformats.org/officeDocument/2006/relationships/tags" Target="../tags/tag8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slideLayout" Target="../slideLayouts/slideLayout12.xml"/><Relationship Id="rId1" Type="http://schemas.openxmlformats.org/officeDocument/2006/relationships/tags" Target="../tags/tag88.xml"/></Relationships>
</file>

<file path=ppt/slides/_rels/slide133.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slideLayout" Target="../slideLayouts/slideLayout12.xml"/><Relationship Id="rId1" Type="http://schemas.openxmlformats.org/officeDocument/2006/relationships/tags" Target="../tags/tag89.xml"/></Relationships>
</file>

<file path=ppt/slides/_rels/slide134.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slideLayout" Target="../slideLayouts/slideLayout12.xml"/><Relationship Id="rId1" Type="http://schemas.openxmlformats.org/officeDocument/2006/relationships/tags" Target="../tags/tag9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slideLayout" Target="../slideLayouts/slideLayout12.xml"/><Relationship Id="rId1" Type="http://schemas.openxmlformats.org/officeDocument/2006/relationships/tags" Target="../tags/tag91.xml"/></Relationships>
</file>

<file path=ppt/slides/_rels/slide136.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slideLayout" Target="../slideLayouts/slideLayout12.xml"/><Relationship Id="rId1" Type="http://schemas.openxmlformats.org/officeDocument/2006/relationships/tags" Target="../tags/tag92.xml"/></Relationships>
</file>

<file path=ppt/slides/_rels/slide137.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slideLayout" Target="../slideLayouts/slideLayout12.xml"/><Relationship Id="rId1" Type="http://schemas.openxmlformats.org/officeDocument/2006/relationships/tags" Target="../tags/tag93.xml"/></Relationships>
</file>

<file path=ppt/slides/_rels/slide138.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slideLayout" Target="../slideLayouts/slideLayout12.xml"/><Relationship Id="rId1" Type="http://schemas.openxmlformats.org/officeDocument/2006/relationships/tags" Target="../tags/tag94.xml"/></Relationships>
</file>

<file path=ppt/slides/_rels/slide139.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slideLayout" Target="../slideLayouts/slideLayout12.xml"/><Relationship Id="rId1" Type="http://schemas.openxmlformats.org/officeDocument/2006/relationships/tags" Target="../tags/tag95.xml"/></Relationships>
</file>

<file path=ppt/slides/_rels/slide140.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slideLayout" Target="../slideLayouts/slideLayout12.xml"/><Relationship Id="rId1" Type="http://schemas.openxmlformats.org/officeDocument/2006/relationships/tags" Target="../tags/tag96.xml"/></Relationships>
</file>

<file path=ppt/slides/_rels/slide141.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slideLayout" Target="../slideLayouts/slideLayout12.xml"/><Relationship Id="rId1" Type="http://schemas.openxmlformats.org/officeDocument/2006/relationships/tags" Target="../tags/tag9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slideLayout" Target="../slideLayouts/slideLayout12.xml"/><Relationship Id="rId1" Type="http://schemas.openxmlformats.org/officeDocument/2006/relationships/tags" Target="../tags/tag98.xml"/></Relationships>
</file>

<file path=ppt/slides/_rels/slide14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slideLayout" Target="../slideLayouts/slideLayout9.xml"/><Relationship Id="rId1" Type="http://schemas.openxmlformats.org/officeDocument/2006/relationships/tags" Target="../tags/tag9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6000" r="-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5400" b="1" dirty="0" smtClean="0"/>
              <a:t>ВВОДНЫЙ ИНСТРУКТАЖ</a:t>
            </a:r>
            <a:endParaRPr lang="ru-RU" sz="5400" b="1" dirty="0"/>
          </a:p>
        </p:txBody>
      </p:sp>
      <p:sp>
        <p:nvSpPr>
          <p:cNvPr id="3" name="Подзаголовок 2"/>
          <p:cNvSpPr>
            <a:spLocks noGrp="1"/>
          </p:cNvSpPr>
          <p:nvPr>
            <p:ph type="subTitle" idx="1"/>
          </p:nvPr>
        </p:nvSpPr>
        <p:spPr>
          <a:xfrm>
            <a:off x="1371600" y="3886200"/>
            <a:ext cx="6400800" cy="2686072"/>
          </a:xfrm>
        </p:spPr>
        <p:txBody>
          <a:bodyPr>
            <a:normAutofit/>
          </a:bodyPr>
          <a:lstStyle/>
          <a:p>
            <a:r>
              <a:rPr lang="ru-RU" sz="3600" b="1" dirty="0" smtClean="0">
                <a:solidFill>
                  <a:schemeClr val="tx1"/>
                </a:solidFill>
              </a:rPr>
              <a:t>ПО ОХРАНЕ ТРУДА</a:t>
            </a:r>
          </a:p>
          <a:p>
            <a:endParaRPr lang="ru-RU" sz="3600" b="1" dirty="0">
              <a:solidFill>
                <a:schemeClr val="tx1"/>
              </a:solidFill>
            </a:endParaRPr>
          </a:p>
          <a:p>
            <a:endParaRPr lang="ru-RU" sz="3600" b="1" dirty="0" smtClean="0">
              <a:solidFill>
                <a:schemeClr val="tx1"/>
              </a:solidFill>
            </a:endParaRPr>
          </a:p>
        </p:txBody>
      </p:sp>
    </p:spTree>
  </p:cSld>
  <p:clrMapOvr>
    <a:masterClrMapping/>
  </p:clrMapOvr>
  <p:transition spd="med" advClick="0" advTm="1953"/>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3">
                <a:lumMod val="40000"/>
                <a:lumOff val="6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571744"/>
            <a:ext cx="7772400" cy="1362075"/>
          </a:xfrm>
        </p:spPr>
        <p:txBody>
          <a:bodyPr>
            <a:noAutofit/>
          </a:bodyPr>
          <a:lstStyle/>
          <a:p>
            <a:r>
              <a:rPr lang="ru-RU" sz="2800" i="1" dirty="0"/>
              <a:t>Настоящая инструкция разработана в соответствии с требованиями ГОСТ 12.0.004-90 «ССБТ. Организация обучения безопасности труда. Общие положения».</a:t>
            </a:r>
          </a:p>
        </p:txBody>
      </p:sp>
      <p:sp>
        <p:nvSpPr>
          <p:cNvPr id="3" name="Текст 2"/>
          <p:cNvSpPr>
            <a:spLocks noGrp="1"/>
          </p:cNvSpPr>
          <p:nvPr>
            <p:ph type="body" idx="1"/>
          </p:nvPr>
        </p:nvSpPr>
        <p:spPr>
          <a:xfrm>
            <a:off x="500034" y="857232"/>
            <a:ext cx="7772400" cy="1500187"/>
          </a:xfrm>
        </p:spPr>
        <p:txBody>
          <a:bodyPr>
            <a:normAutofit/>
          </a:bodyPr>
          <a:lstStyle/>
          <a:p>
            <a:pPr algn="ctr"/>
            <a:r>
              <a:rPr lang="ru-RU" sz="4800" b="1" dirty="0">
                <a:solidFill>
                  <a:schemeClr val="tx1"/>
                </a:solidFill>
              </a:rPr>
              <a:t>Введение.</a:t>
            </a:r>
          </a:p>
        </p:txBody>
      </p:sp>
    </p:spTree>
  </p:cSld>
  <p:clrMapOvr>
    <a:masterClrMapping/>
  </p:clrMapOvr>
  <p:transition spd="med" advClick="0" advTm="3454">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6">
                <a:lumMod val="40000"/>
                <a:lumOff val="6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000108"/>
            <a:ext cx="8229600" cy="4500594"/>
          </a:xfrm>
        </p:spPr>
        <p:txBody>
          <a:bodyPr>
            <a:normAutofit fontScale="90000"/>
          </a:bodyPr>
          <a:lstStyle/>
          <a:p>
            <a:pPr algn="l"/>
            <a:r>
              <a:rPr lang="ru-RU" sz="2000" dirty="0" smtClean="0"/>
              <a:t>	Вводный </a:t>
            </a:r>
            <a:r>
              <a:rPr lang="ru-RU" sz="2000" dirty="0"/>
              <a:t>инструктаж </a:t>
            </a:r>
            <a:r>
              <a:rPr lang="ru-RU" sz="2000" b="1" u="sng" dirty="0"/>
              <a:t>проводится со всеми вновь принимаемыми на работу независимо от их образования, стажа работы по данной профессии или должности</a:t>
            </a:r>
            <a:r>
              <a:rPr lang="ru-RU" sz="2000" dirty="0"/>
              <a:t>, с временными работниками, командированными, совместителями, учащимися и студентами, прибывшими на производственное обучение или практику, с учащимися в учебных заведениях перед началом лабораторных и практических работ в учебных лабораториях, мастерских, участках</a:t>
            </a:r>
            <a:r>
              <a:rPr lang="ru-RU" sz="2000" dirty="0" smtClean="0"/>
              <a:t>.</a:t>
            </a:r>
            <a:br>
              <a:rPr lang="ru-RU" sz="2000" dirty="0" smtClean="0"/>
            </a:br>
            <a:r>
              <a:rPr lang="ru-RU" sz="2000" dirty="0"/>
              <a:t/>
            </a:r>
            <a:br>
              <a:rPr lang="ru-RU" sz="2000" dirty="0"/>
            </a:br>
            <a:r>
              <a:rPr lang="ru-RU" sz="2000" dirty="0" smtClean="0"/>
              <a:t>	Вводный </a:t>
            </a:r>
            <a:r>
              <a:rPr lang="ru-RU" sz="2000" dirty="0"/>
              <a:t>инструктаж проводится также </a:t>
            </a:r>
            <a:r>
              <a:rPr lang="ru-RU" sz="2000" b="1" u="sng" dirty="0"/>
              <a:t>с работниками перед фактическим допуском к работе</a:t>
            </a:r>
            <a:r>
              <a:rPr lang="ru-RU" sz="2000" dirty="0"/>
              <a:t>, вне зависимости от условий и качества оформления на работу</a:t>
            </a:r>
            <a:r>
              <a:rPr lang="ru-RU" sz="2000" dirty="0" smtClean="0"/>
              <a:t>.</a:t>
            </a:r>
            <a:br>
              <a:rPr lang="ru-RU" sz="2000" dirty="0" smtClean="0"/>
            </a:br>
            <a:r>
              <a:rPr lang="ru-RU" sz="2000" dirty="0"/>
              <a:t/>
            </a:r>
            <a:br>
              <a:rPr lang="ru-RU" sz="2000" dirty="0"/>
            </a:br>
            <a:r>
              <a:rPr lang="ru-RU" sz="2000" dirty="0" smtClean="0"/>
              <a:t>	Вводный </a:t>
            </a:r>
            <a:r>
              <a:rPr lang="ru-RU" sz="2000" dirty="0"/>
              <a:t>инструктаж </a:t>
            </a:r>
            <a:r>
              <a:rPr lang="ru-RU" sz="2000" b="1" u="sng" dirty="0"/>
              <a:t>не проводится </a:t>
            </a:r>
            <a:r>
              <a:rPr lang="ru-RU" sz="2000" dirty="0"/>
              <a:t>с гражданами при заключении с </a:t>
            </a:r>
            <a:r>
              <a:rPr lang="ru-RU" sz="2000" dirty="0" smtClean="0"/>
              <a:t>ними </a:t>
            </a:r>
            <a:r>
              <a:rPr lang="ru-RU" sz="2000" dirty="0"/>
              <a:t>гражданско-правового </a:t>
            </a:r>
            <a:r>
              <a:rPr lang="ru-RU" sz="2000" dirty="0" smtClean="0"/>
              <a:t>договора.</a:t>
            </a:r>
            <a:r>
              <a:rPr lang="ru-RU" dirty="0"/>
              <a:t/>
            </a:r>
            <a:br>
              <a:rPr lang="ru-RU" dirty="0"/>
            </a:br>
            <a:endParaRPr lang="ru-RU" dirty="0"/>
          </a:p>
        </p:txBody>
      </p:sp>
    </p:spTree>
  </p:cSld>
  <p:clrMapOvr>
    <a:masterClrMapping/>
  </p:clrMapOvr>
  <p:transition spd="med" advClick="0" advTm="7437">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12000" r="-1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857232"/>
            <a:ext cx="8501121" cy="5715040"/>
          </a:xfrm>
        </p:spPr>
        <p:txBody>
          <a:bodyPr>
            <a:normAutofit/>
          </a:bodyPr>
          <a:lstStyle/>
          <a:p>
            <a:r>
              <a:rPr lang="ru-RU" sz="2000" i="1" kern="1400" dirty="0">
                <a:solidFill>
                  <a:schemeClr val="tx2">
                    <a:lumMod val="50000"/>
                  </a:schemeClr>
                </a:solidFill>
                <a:effectLst>
                  <a:outerShdw blurRad="38100" dist="38100" dir="2700000" algn="tl">
                    <a:srgbClr val="000000">
                      <a:alpha val="43137"/>
                    </a:srgbClr>
                  </a:outerShdw>
                </a:effectLst>
              </a:rPr>
              <a:t>«</a:t>
            </a:r>
            <a:r>
              <a:rPr lang="ru-RU" sz="2000" i="1" kern="1400" dirty="0" err="1">
                <a:solidFill>
                  <a:schemeClr val="tx2">
                    <a:lumMod val="50000"/>
                  </a:schemeClr>
                </a:solidFill>
                <a:effectLst>
                  <a:outerShdw blurRad="38100" dist="38100" dir="2700000" algn="tl">
                    <a:srgbClr val="000000">
                      <a:alpha val="43137"/>
                    </a:srgbClr>
                  </a:outerShdw>
                </a:effectLst>
              </a:rPr>
              <a:t>ПиН</a:t>
            </a:r>
            <a:r>
              <a:rPr lang="ru-RU" sz="2000" i="1" kern="1400" dirty="0">
                <a:solidFill>
                  <a:schemeClr val="tx2">
                    <a:lumMod val="50000"/>
                  </a:schemeClr>
                </a:solidFill>
                <a:effectLst>
                  <a:outerShdw blurRad="38100" dist="38100" dir="2700000" algn="tl">
                    <a:srgbClr val="000000">
                      <a:alpha val="43137"/>
                    </a:srgbClr>
                  </a:outerShdw>
                </a:effectLst>
              </a:rPr>
              <a:t> </a:t>
            </a:r>
            <a:r>
              <a:rPr lang="ru-RU" sz="2000" i="1" kern="1400" dirty="0" err="1" smtClean="0">
                <a:solidFill>
                  <a:schemeClr val="tx2">
                    <a:lumMod val="50000"/>
                  </a:schemeClr>
                </a:solidFill>
                <a:effectLst>
                  <a:outerShdw blurRad="38100" dist="38100" dir="2700000" algn="tl">
                    <a:srgbClr val="000000">
                      <a:alpha val="43137"/>
                    </a:srgbClr>
                  </a:outerShdw>
                </a:effectLst>
              </a:rPr>
              <a:t>Энерго</a:t>
            </a:r>
            <a:r>
              <a:rPr lang="ru-RU" sz="2000" i="1" kern="1400" dirty="0" smtClean="0">
                <a:solidFill>
                  <a:schemeClr val="tx2">
                    <a:lumMod val="50000"/>
                  </a:schemeClr>
                </a:solidFill>
                <a:effectLst>
                  <a:outerShdw blurRad="38100" dist="38100" dir="2700000" algn="tl">
                    <a:srgbClr val="000000">
                      <a:alpha val="43137"/>
                    </a:srgbClr>
                  </a:outerShdw>
                </a:effectLst>
              </a:rPr>
              <a:t>» </a:t>
            </a:r>
            <a:r>
              <a:rPr lang="ru-RU" sz="2000" i="1" kern="1400" dirty="0">
                <a:solidFill>
                  <a:schemeClr val="tx2">
                    <a:lumMod val="50000"/>
                  </a:schemeClr>
                </a:solidFill>
                <a:effectLst>
                  <a:outerShdw blurRad="38100" dist="38100" dir="2700000" algn="tl">
                    <a:srgbClr val="000000">
                      <a:alpha val="43137"/>
                    </a:srgbClr>
                  </a:outerShdw>
                </a:effectLst>
              </a:rPr>
              <a:t>- динамично развивающаяся компания, работающая на рынке </a:t>
            </a:r>
            <a:r>
              <a:rPr lang="ru-RU" sz="2000" i="1" kern="1400" dirty="0" smtClean="0">
                <a:solidFill>
                  <a:schemeClr val="tx2">
                    <a:lumMod val="50000"/>
                  </a:schemeClr>
                </a:solidFill>
                <a:effectLst>
                  <a:outerShdw blurRad="38100" dist="38100" dir="2700000" algn="tl">
                    <a:srgbClr val="000000">
                      <a:alpha val="43137"/>
                    </a:srgbClr>
                  </a:outerShdw>
                </a:effectLst>
              </a:rPr>
              <a:t>телекоммуникаций Санкт-Петербурга. </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a:t>
            </a:r>
            <a:r>
              <a:rPr lang="ru-RU" sz="2000" i="1" kern="1400" dirty="0" err="1" smtClean="0">
                <a:solidFill>
                  <a:schemeClr val="tx2">
                    <a:lumMod val="50000"/>
                  </a:schemeClr>
                </a:solidFill>
                <a:effectLst>
                  <a:outerShdw blurRad="38100" dist="38100" dir="2700000" algn="tl">
                    <a:srgbClr val="000000">
                      <a:alpha val="43137"/>
                    </a:srgbClr>
                  </a:outerShdw>
                </a:effectLst>
              </a:rPr>
              <a:t>Ооо</a:t>
            </a:r>
            <a:r>
              <a:rPr lang="ru-RU" sz="2000" i="1" kern="1400" dirty="0" smtClean="0">
                <a:solidFill>
                  <a:schemeClr val="tx2">
                    <a:lumMod val="50000"/>
                  </a:schemeClr>
                </a:solidFill>
                <a:effectLst>
                  <a:outerShdw blurRad="38100" dist="38100" dir="2700000" algn="tl">
                    <a:srgbClr val="000000">
                      <a:alpha val="43137"/>
                    </a:srgbClr>
                  </a:outerShdw>
                </a:effectLst>
              </a:rPr>
              <a:t> «</a:t>
            </a:r>
            <a:r>
              <a:rPr lang="ru-RU" sz="2000" i="1" kern="1400" dirty="0" err="1" smtClean="0">
                <a:solidFill>
                  <a:schemeClr val="tx2">
                    <a:lumMod val="50000"/>
                  </a:schemeClr>
                </a:solidFill>
                <a:effectLst>
                  <a:outerShdw blurRad="38100" dist="38100" dir="2700000" algn="tl">
                    <a:srgbClr val="000000">
                      <a:alpha val="43137"/>
                    </a:srgbClr>
                  </a:outerShdw>
                </a:effectLst>
              </a:rPr>
              <a:t>пин</a:t>
            </a:r>
            <a:r>
              <a:rPr lang="ru-RU" sz="2000" i="1" kern="1400" dirty="0" smtClean="0">
                <a:solidFill>
                  <a:schemeClr val="tx2">
                    <a:lumMod val="50000"/>
                  </a:schemeClr>
                </a:solidFill>
                <a:effectLst>
                  <a:outerShdw blurRad="38100" dist="38100" dir="2700000" algn="tl">
                    <a:srgbClr val="000000">
                      <a:alpha val="43137"/>
                    </a:srgbClr>
                  </a:outerShdw>
                </a:effectLst>
              </a:rPr>
              <a:t> </a:t>
            </a:r>
            <a:r>
              <a:rPr lang="ru-RU" sz="2000" i="1" kern="1400" dirty="0" err="1" smtClean="0">
                <a:solidFill>
                  <a:schemeClr val="tx2">
                    <a:lumMod val="50000"/>
                  </a:schemeClr>
                </a:solidFill>
                <a:effectLst>
                  <a:outerShdw blurRad="38100" dist="38100" dir="2700000" algn="tl">
                    <a:srgbClr val="000000">
                      <a:alpha val="43137"/>
                    </a:srgbClr>
                  </a:outerShdw>
                </a:effectLst>
              </a:rPr>
              <a:t>энерго</a:t>
            </a:r>
            <a:r>
              <a:rPr lang="ru-RU" sz="2000" i="1" kern="1400" dirty="0" smtClean="0">
                <a:solidFill>
                  <a:schemeClr val="tx2">
                    <a:lumMod val="50000"/>
                  </a:schemeClr>
                </a:solidFill>
                <a:effectLst>
                  <a:outerShdw blurRad="38100" dist="38100" dir="2700000" algn="tl">
                    <a:srgbClr val="000000">
                      <a:alpha val="43137"/>
                    </a:srgbClr>
                  </a:outerShdw>
                </a:effectLst>
              </a:rPr>
              <a:t>» выполняет следующие работы:</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устройство сетей электроснабжения напряжением до 1000 В</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устройство наружных линий связи, в том числе телефонных, радио и телевидения</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монтаж электротехнических установок, оборудования, систем автоматики и сигнализации</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-монтаж оборудования сооружений связи</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-пусконаладочные работы коммутационных аппаратов, устройств, средств телемеханики, автоматики, сигнализации и взаимосвязанных устройств, средств телемеханики</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по комплексной наладке систем.</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Адрес Компании: </a:t>
            </a:r>
            <a:br>
              <a:rPr lang="ru-RU" sz="2000" i="1" kern="1400" dirty="0" smtClean="0">
                <a:solidFill>
                  <a:schemeClr val="tx2">
                    <a:lumMod val="50000"/>
                  </a:schemeClr>
                </a:solidFill>
                <a:effectLst>
                  <a:outerShdw blurRad="38100" dist="38100" dir="2700000" algn="tl">
                    <a:srgbClr val="000000">
                      <a:alpha val="43137"/>
                    </a:srgbClr>
                  </a:outerShdw>
                </a:effectLst>
              </a:rPr>
            </a:br>
            <a:r>
              <a:rPr lang="ru-RU" sz="2000" i="1" kern="1400" dirty="0" smtClean="0">
                <a:solidFill>
                  <a:schemeClr val="tx2">
                    <a:lumMod val="50000"/>
                  </a:schemeClr>
                </a:solidFill>
                <a:effectLst>
                  <a:outerShdw blurRad="38100" dist="38100" dir="2700000" algn="tl">
                    <a:srgbClr val="000000">
                      <a:alpha val="43137"/>
                    </a:srgbClr>
                  </a:outerShdw>
                </a:effectLst>
              </a:rPr>
              <a:t>195197, </a:t>
            </a:r>
            <a:r>
              <a:rPr lang="ru-RU" sz="2000" i="1" kern="1400" dirty="0" err="1" smtClean="0">
                <a:solidFill>
                  <a:schemeClr val="tx2">
                    <a:lumMod val="50000"/>
                  </a:schemeClr>
                </a:solidFill>
                <a:effectLst>
                  <a:outerShdw blurRad="38100" dist="38100" dir="2700000" algn="tl">
                    <a:srgbClr val="000000">
                      <a:alpha val="43137"/>
                    </a:srgbClr>
                  </a:outerShdw>
                </a:effectLst>
              </a:rPr>
              <a:t>санкт-петербург</a:t>
            </a:r>
            <a:r>
              <a:rPr lang="ru-RU" sz="2000" i="1" kern="1400" dirty="0" smtClean="0">
                <a:solidFill>
                  <a:schemeClr val="tx2">
                    <a:lumMod val="50000"/>
                  </a:schemeClr>
                </a:solidFill>
                <a:effectLst>
                  <a:outerShdw blurRad="38100" dist="38100" dir="2700000" algn="tl">
                    <a:srgbClr val="000000">
                      <a:alpha val="43137"/>
                    </a:srgbClr>
                  </a:outerShdw>
                </a:effectLst>
              </a:rPr>
              <a:t>, </a:t>
            </a:r>
            <a:r>
              <a:rPr lang="ru-RU" sz="2000" i="1" kern="1400" dirty="0" err="1" smtClean="0">
                <a:solidFill>
                  <a:schemeClr val="tx2">
                    <a:lumMod val="50000"/>
                  </a:schemeClr>
                </a:solidFill>
                <a:effectLst>
                  <a:outerShdw blurRad="38100" dist="38100" dir="2700000" algn="tl">
                    <a:srgbClr val="000000">
                      <a:alpha val="43137"/>
                    </a:srgbClr>
                  </a:outerShdw>
                </a:effectLst>
              </a:rPr>
              <a:t>полюстровский</a:t>
            </a:r>
            <a:r>
              <a:rPr lang="ru-RU" sz="2000" i="1" kern="1400" dirty="0" smtClean="0">
                <a:solidFill>
                  <a:schemeClr val="tx2">
                    <a:lumMod val="50000"/>
                  </a:schemeClr>
                </a:solidFill>
                <a:effectLst>
                  <a:outerShdw blurRad="38100" dist="38100" dir="2700000" algn="tl">
                    <a:srgbClr val="000000">
                      <a:alpha val="43137"/>
                    </a:srgbClr>
                  </a:outerShdw>
                </a:effectLst>
              </a:rPr>
              <a:t> проспект, 32</a:t>
            </a:r>
            <a:endParaRPr lang="ru-RU" sz="2000" kern="1400" dirty="0">
              <a:solidFill>
                <a:schemeClr val="tx2">
                  <a:lumMod val="50000"/>
                </a:schemeClr>
              </a:solidFill>
              <a:effectLst>
                <a:outerShdw blurRad="38100" dist="38100" dir="2700000" algn="tl">
                  <a:srgbClr val="000000">
                    <a:alpha val="43137"/>
                  </a:srgbClr>
                </a:outerShdw>
              </a:effectLst>
            </a:endParaRPr>
          </a:p>
        </p:txBody>
      </p:sp>
      <p:sp>
        <p:nvSpPr>
          <p:cNvPr id="3" name="Текст 2"/>
          <p:cNvSpPr>
            <a:spLocks noGrp="1"/>
          </p:cNvSpPr>
          <p:nvPr>
            <p:ph type="body" idx="1"/>
          </p:nvPr>
        </p:nvSpPr>
        <p:spPr>
          <a:xfrm>
            <a:off x="428596" y="214290"/>
            <a:ext cx="7772400" cy="549272"/>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ru-RU" sz="4000" b="1" dirty="0" smtClean="0">
                <a:solidFill>
                  <a:schemeClr val="tx2">
                    <a:lumMod val="75000"/>
                  </a:schemeClr>
                </a:solidFill>
              </a:rPr>
              <a:t>Общие сведения о Компании</a:t>
            </a:r>
            <a:endParaRPr lang="ru-RU" sz="4000" b="1" dirty="0">
              <a:solidFill>
                <a:schemeClr val="tx2">
                  <a:lumMod val="75000"/>
                </a:schemeClr>
              </a:solidFill>
            </a:endParaRPr>
          </a:p>
        </p:txBody>
      </p:sp>
    </p:spTree>
  </p:cSld>
  <p:clrMapOvr>
    <a:masterClrMapping/>
  </p:clrMapOvr>
  <p:transition spd="med" advClick="0" advTm="23859">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714348" y="214290"/>
            <a:ext cx="7772400" cy="648000"/>
          </a:xfrm>
          <a:ln w="38100"/>
          <a:scene3d>
            <a:camera prst="orthographicFront"/>
            <a:lightRig rig="threePt" dir="t"/>
          </a:scene3d>
          <a:sp3d>
            <a:bevelT w="165100" prst="coolSlant"/>
          </a:sp3d>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sz="4000" b="1" dirty="0">
                <a:solidFill>
                  <a:srgbClr val="FF0000"/>
                </a:solidFill>
                <a:latin typeface="Arial Black" pitchFamily="34" charset="0"/>
              </a:rPr>
              <a:t>Работники обязаны:</a:t>
            </a:r>
          </a:p>
        </p:txBody>
      </p:sp>
      <p:sp>
        <p:nvSpPr>
          <p:cNvPr id="3073" name="Rectangle 1"/>
          <p:cNvSpPr>
            <a:spLocks noChangeArrowheads="1"/>
          </p:cNvSpPr>
          <p:nvPr/>
        </p:nvSpPr>
        <p:spPr bwMode="auto">
          <a:xfrm>
            <a:off x="0" y="1142983"/>
            <a:ext cx="6786578" cy="648000"/>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fontAlgn="base">
              <a:spcBef>
                <a:spcPct val="0"/>
              </a:spcBef>
              <a:spcAft>
                <a:spcPct val="0"/>
              </a:spcAft>
              <a:tabLst>
                <a:tab pos="731838" algn="l"/>
              </a:tabLst>
            </a:pPr>
            <a:r>
              <a:rPr lang="ru-RU" b="1" dirty="0" smtClean="0">
                <a:solidFill>
                  <a:srgbClr val="7030A0"/>
                </a:solidFill>
              </a:rPr>
              <a:t>1. Выполнять </a:t>
            </a:r>
            <a:r>
              <a:rPr lang="ru-RU" b="1" dirty="0">
                <a:solidFill>
                  <a:srgbClr val="7030A0"/>
                </a:solidFill>
              </a:rPr>
              <a:t>только порученную администрацией работу;</a:t>
            </a:r>
          </a:p>
          <a:p>
            <a:pPr marL="0" marR="0" lvl="0" indent="0" defTabSz="914400" rtl="0" eaLnBrk="1" fontAlgn="base" latinLnBrk="0" hangingPunct="1">
              <a:lnSpc>
                <a:spcPct val="100000"/>
              </a:lnSpc>
              <a:spcBef>
                <a:spcPct val="0"/>
              </a:spcBef>
              <a:spcAft>
                <a:spcPct val="0"/>
              </a:spcAft>
              <a:buClrTx/>
              <a:buSzTx/>
              <a:buFontTx/>
              <a:buNone/>
              <a:tabLst>
                <a:tab pos="731838" algn="l"/>
              </a:tabLst>
            </a:pPr>
            <a:endParaRPr kumimoji="0" lang="ru-RU" b="1" i="0" u="none" strike="noStrike" cap="none" normalizeH="0" baseline="0" dirty="0" smtClean="0">
              <a:ln>
                <a:noFill/>
              </a:ln>
              <a:solidFill>
                <a:srgbClr val="7030A0"/>
              </a:solidFill>
              <a:effectLst/>
            </a:endParaRPr>
          </a:p>
        </p:txBody>
      </p:sp>
      <p:sp>
        <p:nvSpPr>
          <p:cNvPr id="3074" name="Rectangle 2"/>
          <p:cNvSpPr>
            <a:spLocks noChangeArrowheads="1"/>
          </p:cNvSpPr>
          <p:nvPr/>
        </p:nvSpPr>
        <p:spPr bwMode="auto">
          <a:xfrm>
            <a:off x="0" y="1776309"/>
            <a:ext cx="8429652" cy="648000"/>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tabLst>
                <a:tab pos="731838" algn="l"/>
              </a:tabLst>
            </a:pPr>
            <a:r>
              <a:rPr kumimoji="0" lang="ru-RU" b="1" i="0" u="none" strike="noStrike" cap="none" normalizeH="0" baseline="0" dirty="0" smtClean="0">
                <a:ln>
                  <a:noFill/>
                </a:ln>
                <a:solidFill>
                  <a:srgbClr val="7030A0"/>
                </a:solidFill>
                <a:effectLst/>
              </a:rPr>
              <a:t>2. </a:t>
            </a:r>
            <a:r>
              <a:rPr lang="ru-RU" b="1" dirty="0" smtClean="0">
                <a:solidFill>
                  <a:srgbClr val="7030A0"/>
                </a:solidFill>
              </a:rPr>
              <a:t>Во </a:t>
            </a:r>
            <a:r>
              <a:rPr lang="ru-RU" b="1" dirty="0">
                <a:solidFill>
                  <a:srgbClr val="7030A0"/>
                </a:solidFill>
              </a:rPr>
              <a:t>время работы быть внимательными, не отвлекаться и не отвлекать</a:t>
            </a:r>
            <a:br>
              <a:rPr lang="ru-RU" b="1" dirty="0">
                <a:solidFill>
                  <a:srgbClr val="7030A0"/>
                </a:solidFill>
              </a:rPr>
            </a:br>
            <a:r>
              <a:rPr lang="ru-RU" b="1" dirty="0">
                <a:solidFill>
                  <a:srgbClr val="7030A0"/>
                </a:solidFill>
              </a:rPr>
              <a:t>других</a:t>
            </a:r>
            <a:r>
              <a:rPr lang="ru-RU" b="1" dirty="0" smtClean="0">
                <a:solidFill>
                  <a:srgbClr val="7030A0"/>
                </a:solidFill>
              </a:rPr>
              <a:t>;</a:t>
            </a:r>
            <a:endParaRPr kumimoji="0" lang="ru-RU" b="1" i="0" u="none" strike="noStrike" cap="none" normalizeH="0" baseline="0" dirty="0" smtClean="0">
              <a:ln>
                <a:noFill/>
              </a:ln>
              <a:solidFill>
                <a:srgbClr val="7030A0"/>
              </a:solidFill>
              <a:effectLst/>
            </a:endParaRPr>
          </a:p>
        </p:txBody>
      </p:sp>
      <p:sp>
        <p:nvSpPr>
          <p:cNvPr id="3075" name="Rectangle 3"/>
          <p:cNvSpPr>
            <a:spLocks noChangeArrowheads="1"/>
          </p:cNvSpPr>
          <p:nvPr/>
        </p:nvSpPr>
        <p:spPr bwMode="auto">
          <a:xfrm>
            <a:off x="0" y="2409635"/>
            <a:ext cx="7548541" cy="648000"/>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tabLst>
                <a:tab pos="731838" algn="l"/>
              </a:tabLst>
            </a:pPr>
            <a:r>
              <a:rPr lang="ru-RU" b="1" dirty="0" smtClean="0">
                <a:solidFill>
                  <a:srgbClr val="7030A0"/>
                </a:solidFill>
                <a:cs typeface="Arial" pitchFamily="34" charset="0"/>
              </a:rPr>
              <a:t>3. Н</a:t>
            </a:r>
            <a:r>
              <a:rPr lang="ru-RU" b="1" dirty="0" smtClean="0">
                <a:solidFill>
                  <a:srgbClr val="7030A0"/>
                </a:solidFill>
              </a:rPr>
              <a:t>е </a:t>
            </a:r>
            <a:r>
              <a:rPr lang="ru-RU" b="1" dirty="0">
                <a:solidFill>
                  <a:srgbClr val="7030A0"/>
                </a:solidFill>
              </a:rPr>
              <a:t>допускать на рабочее место лиц, не имеющих отношения к работе;</a:t>
            </a:r>
          </a:p>
          <a:p>
            <a:pPr marL="0" marR="0" lvl="0" indent="0" algn="just" defTabSz="914400" rtl="0" eaLnBrk="1" fontAlgn="base" latinLnBrk="0" hangingPunct="1">
              <a:lnSpc>
                <a:spcPct val="100000"/>
              </a:lnSpc>
              <a:spcBef>
                <a:spcPct val="0"/>
              </a:spcBef>
              <a:spcAft>
                <a:spcPct val="0"/>
              </a:spcAft>
              <a:buClrTx/>
              <a:buSzTx/>
              <a:buFontTx/>
              <a:buNone/>
              <a:tabLst>
                <a:tab pos="731838" algn="l"/>
              </a:tabLst>
            </a:pPr>
            <a:endParaRPr kumimoji="0" lang="ru-RU" b="1" i="0" u="none" strike="noStrike" cap="none" normalizeH="0" baseline="0" dirty="0" smtClean="0">
              <a:ln>
                <a:noFill/>
              </a:ln>
              <a:solidFill>
                <a:srgbClr val="7030A0"/>
              </a:solidFill>
              <a:effectLst/>
            </a:endParaRPr>
          </a:p>
        </p:txBody>
      </p:sp>
      <p:sp>
        <p:nvSpPr>
          <p:cNvPr id="8" name="Rectangle 3"/>
          <p:cNvSpPr>
            <a:spLocks noChangeArrowheads="1"/>
          </p:cNvSpPr>
          <p:nvPr/>
        </p:nvSpPr>
        <p:spPr bwMode="auto">
          <a:xfrm>
            <a:off x="0" y="3042961"/>
            <a:ext cx="8034572" cy="648000"/>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tabLst>
                <a:tab pos="731838" algn="l"/>
              </a:tabLst>
            </a:pPr>
            <a:r>
              <a:rPr kumimoji="0" lang="ru-RU" b="1" i="0" u="none" strike="noStrike" cap="none" normalizeH="0" baseline="0" dirty="0" smtClean="0">
                <a:ln>
                  <a:noFill/>
                </a:ln>
                <a:solidFill>
                  <a:srgbClr val="7030A0"/>
                </a:solidFill>
                <a:effectLst/>
                <a:ea typeface="Times New Roman" pitchFamily="18" charset="0"/>
                <a:cs typeface="Arial" pitchFamily="34" charset="0"/>
              </a:rPr>
              <a:t>4. </a:t>
            </a:r>
            <a:r>
              <a:rPr lang="ru-RU" b="1" dirty="0" smtClean="0">
                <a:solidFill>
                  <a:srgbClr val="7030A0"/>
                </a:solidFill>
              </a:rPr>
              <a:t>Не </a:t>
            </a:r>
            <a:r>
              <a:rPr lang="ru-RU" b="1" dirty="0">
                <a:solidFill>
                  <a:srgbClr val="7030A0"/>
                </a:solidFill>
              </a:rPr>
              <a:t>работать неисправным инструментом и на неисправном оборудовании</a:t>
            </a:r>
            <a:r>
              <a:rPr lang="ru-RU" b="1" dirty="0" smtClean="0">
                <a:solidFill>
                  <a:srgbClr val="7030A0"/>
                </a:solidFill>
              </a:rPr>
              <a:t>;</a:t>
            </a:r>
            <a:endParaRPr lang="ru-RU" b="1" dirty="0">
              <a:solidFill>
                <a:srgbClr val="7030A0"/>
              </a:solidFill>
            </a:endParaRPr>
          </a:p>
        </p:txBody>
      </p:sp>
      <p:sp>
        <p:nvSpPr>
          <p:cNvPr id="3076" name="Rectangle 4"/>
          <p:cNvSpPr>
            <a:spLocks noChangeArrowheads="1"/>
          </p:cNvSpPr>
          <p:nvPr/>
        </p:nvSpPr>
        <p:spPr bwMode="auto">
          <a:xfrm>
            <a:off x="0" y="3676287"/>
            <a:ext cx="5635645" cy="648000"/>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lvl="0" algn="just" fontAlgn="base">
              <a:spcBef>
                <a:spcPct val="0"/>
              </a:spcBef>
              <a:spcAft>
                <a:spcPct val="0"/>
              </a:spcAft>
              <a:tabLst>
                <a:tab pos="731838" algn="l"/>
              </a:tabLst>
            </a:pPr>
            <a:r>
              <a:rPr lang="ru-RU" b="1" dirty="0" smtClean="0">
                <a:solidFill>
                  <a:srgbClr val="7030A0"/>
                </a:solidFill>
              </a:rPr>
              <a:t>5. Содержать </a:t>
            </a:r>
            <a:r>
              <a:rPr lang="ru-RU" b="1" dirty="0">
                <a:solidFill>
                  <a:srgbClr val="7030A0"/>
                </a:solidFill>
              </a:rPr>
              <a:t>в чистоте территорию и рабочее </a:t>
            </a:r>
            <a:r>
              <a:rPr lang="ru-RU" b="1" dirty="0" smtClean="0">
                <a:solidFill>
                  <a:srgbClr val="7030A0"/>
                </a:solidFill>
              </a:rPr>
              <a:t>место;</a:t>
            </a:r>
            <a:endParaRPr kumimoji="0" lang="ru-RU" b="1" i="0" u="none" strike="noStrike" cap="none" normalizeH="0" baseline="0" dirty="0" smtClean="0">
              <a:ln>
                <a:noFill/>
              </a:ln>
              <a:solidFill>
                <a:srgbClr val="7030A0"/>
              </a:solidFill>
              <a:effectLst/>
            </a:endParaRPr>
          </a:p>
        </p:txBody>
      </p:sp>
      <p:sp>
        <p:nvSpPr>
          <p:cNvPr id="3077" name="Rectangle 5"/>
          <p:cNvSpPr>
            <a:spLocks noChangeArrowheads="1"/>
          </p:cNvSpPr>
          <p:nvPr/>
        </p:nvSpPr>
        <p:spPr bwMode="auto">
          <a:xfrm>
            <a:off x="0" y="4309613"/>
            <a:ext cx="6924396" cy="648000"/>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tabLst>
                <a:tab pos="731838" algn="l"/>
              </a:tabLst>
            </a:pPr>
            <a:r>
              <a:rPr kumimoji="0" lang="ru-RU" b="1" i="0" u="none" strike="noStrike" cap="none" normalizeH="0" baseline="0" dirty="0" smtClean="0">
                <a:ln>
                  <a:noFill/>
                </a:ln>
                <a:solidFill>
                  <a:srgbClr val="7030A0"/>
                </a:solidFill>
                <a:effectLst/>
                <a:ea typeface="Times New Roman" pitchFamily="18" charset="0"/>
                <a:cs typeface="Arial" pitchFamily="34" charset="0"/>
              </a:rPr>
              <a:t>6. </a:t>
            </a:r>
            <a:r>
              <a:rPr lang="ru-RU" b="1" dirty="0" smtClean="0">
                <a:solidFill>
                  <a:srgbClr val="7030A0"/>
                </a:solidFill>
              </a:rPr>
              <a:t>Места</a:t>
            </a:r>
            <a:r>
              <a:rPr lang="ru-RU" b="1" dirty="0">
                <a:solidFill>
                  <a:srgbClr val="7030A0"/>
                </a:solidFill>
              </a:rPr>
              <a:t>, где ведутся работы, обходить на безопасном расстоянии</a:t>
            </a:r>
            <a:r>
              <a:rPr lang="ru-RU" b="1" dirty="0" smtClean="0">
                <a:solidFill>
                  <a:srgbClr val="7030A0"/>
                </a:solidFill>
              </a:rPr>
              <a:t>;</a:t>
            </a:r>
            <a:endParaRPr lang="ru-RU" b="1" dirty="0">
              <a:solidFill>
                <a:srgbClr val="7030A0"/>
              </a:solidFill>
            </a:endParaRPr>
          </a:p>
        </p:txBody>
      </p:sp>
      <p:sp>
        <p:nvSpPr>
          <p:cNvPr id="11" name="Rectangle 5"/>
          <p:cNvSpPr>
            <a:spLocks noChangeArrowheads="1"/>
          </p:cNvSpPr>
          <p:nvPr/>
        </p:nvSpPr>
        <p:spPr bwMode="auto">
          <a:xfrm>
            <a:off x="0" y="5572140"/>
            <a:ext cx="8191986" cy="1200329"/>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tabLst>
                <a:tab pos="731838" algn="l"/>
              </a:tabLst>
            </a:pPr>
            <a:endParaRPr kumimoji="0" lang="ru-RU" b="1" i="0" u="none" strike="noStrike" cap="none" normalizeH="0" baseline="0" dirty="0" smtClean="0">
              <a:ln>
                <a:noFill/>
              </a:ln>
              <a:solidFill>
                <a:srgbClr val="7030A0"/>
              </a:solidFill>
              <a:effectLst/>
            </a:endParaRPr>
          </a:p>
          <a:p>
            <a:pPr algn="just" fontAlgn="base">
              <a:spcBef>
                <a:spcPct val="0"/>
              </a:spcBef>
              <a:spcAft>
                <a:spcPct val="0"/>
              </a:spcAft>
              <a:tabLst>
                <a:tab pos="731838" algn="l"/>
              </a:tabLst>
            </a:pPr>
            <a:r>
              <a:rPr kumimoji="0" lang="ru-RU" b="1" i="0" u="none" strike="noStrike" cap="none" normalizeH="0" baseline="0" dirty="0" smtClean="0">
                <a:ln>
                  <a:noFill/>
                </a:ln>
                <a:solidFill>
                  <a:srgbClr val="7030A0"/>
                </a:solidFill>
                <a:effectLst/>
              </a:rPr>
              <a:t>8. </a:t>
            </a:r>
            <a:r>
              <a:rPr lang="ru-RU" b="1" dirty="0" smtClean="0">
                <a:solidFill>
                  <a:srgbClr val="7030A0"/>
                </a:solidFill>
              </a:rPr>
              <a:t>О </a:t>
            </a:r>
            <a:r>
              <a:rPr lang="ru-RU" b="1" dirty="0">
                <a:solidFill>
                  <a:srgbClr val="7030A0"/>
                </a:solidFill>
              </a:rPr>
              <a:t>замеченных недостатках и неисправностях на рабочем месте немедленно </a:t>
            </a:r>
            <a:endParaRPr lang="ru-RU" b="1" dirty="0" smtClean="0">
              <a:solidFill>
                <a:srgbClr val="7030A0"/>
              </a:solidFill>
            </a:endParaRPr>
          </a:p>
          <a:p>
            <a:pPr algn="just" fontAlgn="base">
              <a:spcBef>
                <a:spcPct val="0"/>
              </a:spcBef>
              <a:spcAft>
                <a:spcPct val="0"/>
              </a:spcAft>
              <a:tabLst>
                <a:tab pos="731838" algn="l"/>
              </a:tabLst>
            </a:pPr>
            <a:r>
              <a:rPr lang="ru-RU" b="1" dirty="0" smtClean="0">
                <a:solidFill>
                  <a:srgbClr val="7030A0"/>
                </a:solidFill>
              </a:rPr>
              <a:t>сообщать </a:t>
            </a:r>
            <a:r>
              <a:rPr lang="ru-RU" b="1" dirty="0">
                <a:solidFill>
                  <a:srgbClr val="7030A0"/>
                </a:solidFill>
              </a:rPr>
              <a:t>администрации и без разрешения к работе не приступать.</a:t>
            </a:r>
          </a:p>
          <a:p>
            <a:pPr algn="just" fontAlgn="base">
              <a:spcBef>
                <a:spcPct val="0"/>
              </a:spcBef>
              <a:spcAft>
                <a:spcPct val="0"/>
              </a:spcAft>
              <a:tabLst>
                <a:tab pos="731838" algn="l"/>
              </a:tabLst>
            </a:pPr>
            <a:endParaRPr kumimoji="0" lang="ru-RU" b="1" i="0" u="none" strike="noStrike" cap="none" normalizeH="0" baseline="0" dirty="0" smtClean="0">
              <a:ln>
                <a:noFill/>
              </a:ln>
              <a:solidFill>
                <a:srgbClr val="7030A0"/>
              </a:solidFill>
              <a:effectLst/>
            </a:endParaRPr>
          </a:p>
        </p:txBody>
      </p:sp>
      <p:sp>
        <p:nvSpPr>
          <p:cNvPr id="12" name="Rectangle 5"/>
          <p:cNvSpPr>
            <a:spLocks noChangeArrowheads="1"/>
          </p:cNvSpPr>
          <p:nvPr/>
        </p:nvSpPr>
        <p:spPr bwMode="auto">
          <a:xfrm>
            <a:off x="0" y="4942939"/>
            <a:ext cx="8949886" cy="648000"/>
          </a:xfrm>
          <a:prstGeom prst="rect">
            <a:avLst/>
          </a:prstGeom>
          <a:ln w="28575">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tabLst>
                <a:tab pos="731838" algn="l"/>
              </a:tabLst>
            </a:pPr>
            <a:r>
              <a:rPr kumimoji="0" lang="ru-RU" b="1" i="0" u="none" strike="noStrike" cap="none" normalizeH="0" baseline="0" dirty="0" smtClean="0">
                <a:ln>
                  <a:noFill/>
                </a:ln>
                <a:solidFill>
                  <a:srgbClr val="7030A0"/>
                </a:solidFill>
                <a:effectLst/>
              </a:rPr>
              <a:t>7. </a:t>
            </a:r>
            <a:r>
              <a:rPr lang="ru-RU" b="1" dirty="0" smtClean="0">
                <a:solidFill>
                  <a:srgbClr val="7030A0"/>
                </a:solidFill>
              </a:rPr>
              <a:t>Выполнять </a:t>
            </a:r>
            <a:r>
              <a:rPr lang="ru-RU" b="1" dirty="0">
                <a:solidFill>
                  <a:srgbClr val="7030A0"/>
                </a:solidFill>
              </a:rPr>
              <a:t>требования предупредительных плакатов, надписей, световых сигналов;</a:t>
            </a:r>
          </a:p>
          <a:p>
            <a:pPr algn="just" fontAlgn="base">
              <a:spcBef>
                <a:spcPct val="0"/>
              </a:spcBef>
              <a:spcAft>
                <a:spcPct val="0"/>
              </a:spcAft>
              <a:tabLst>
                <a:tab pos="731838" algn="l"/>
              </a:tabLst>
            </a:pPr>
            <a:endParaRPr kumimoji="0" lang="ru-RU" b="1" i="0" u="none" strike="noStrike" cap="none" normalizeH="0" baseline="0" dirty="0" smtClean="0">
              <a:ln>
                <a:noFill/>
              </a:ln>
              <a:solidFill>
                <a:srgbClr val="7030A0"/>
              </a:solidFill>
              <a:effectLst/>
            </a:endParaRPr>
          </a:p>
        </p:txBody>
      </p:sp>
    </p:spTree>
    <p:custDataLst>
      <p:tags r:id="rId1"/>
    </p:custDataLst>
  </p:cSld>
  <p:clrMapOvr>
    <a:masterClrMapping/>
  </p:clrMapOvr>
  <p:transition spd="med" advClick="0" advTm="2509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73">
                                            <p:bg/>
                                          </p:spTgt>
                                        </p:tgtEl>
                                        <p:attrNameLst>
                                          <p:attrName>style.visibility</p:attrName>
                                        </p:attrNameLst>
                                      </p:cBhvr>
                                      <p:to>
                                        <p:strVal val="visible"/>
                                      </p:to>
                                    </p:set>
                                    <p:animEffect transition="in" filter="wipe(down)">
                                      <p:cBhvr>
                                        <p:cTn id="17" dur="500"/>
                                        <p:tgtEl>
                                          <p:spTgt spid="3073">
                                            <p:bg/>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073">
                                            <p:txEl>
                                              <p:pRg st="0" end="0"/>
                                            </p:txEl>
                                          </p:spTgt>
                                        </p:tgtEl>
                                        <p:attrNameLst>
                                          <p:attrName>style.visibility</p:attrName>
                                        </p:attrNameLst>
                                      </p:cBhvr>
                                      <p:to>
                                        <p:strVal val="visible"/>
                                      </p:to>
                                    </p:set>
                                    <p:animEffect transition="in" filter="wipe(down)">
                                      <p:cBhvr>
                                        <p:cTn id="22" dur="500"/>
                                        <p:tgtEl>
                                          <p:spTgt spid="3073">
                                            <p:txEl>
                                              <p:pRg st="0" end="0"/>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074">
                                            <p:bg/>
                                          </p:spTgt>
                                        </p:tgtEl>
                                        <p:attrNameLst>
                                          <p:attrName>style.visibility</p:attrName>
                                        </p:attrNameLst>
                                      </p:cBhvr>
                                      <p:to>
                                        <p:strVal val="visible"/>
                                      </p:to>
                                    </p:set>
                                    <p:animEffect transition="in" filter="wipe(down)">
                                      <p:cBhvr>
                                        <p:cTn id="25" dur="500"/>
                                        <p:tgtEl>
                                          <p:spTgt spid="3074">
                                            <p:bg/>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074">
                                            <p:txEl>
                                              <p:pRg st="0" end="0"/>
                                            </p:txEl>
                                          </p:spTgt>
                                        </p:tgtEl>
                                        <p:attrNameLst>
                                          <p:attrName>style.visibility</p:attrName>
                                        </p:attrNameLst>
                                      </p:cBhvr>
                                      <p:to>
                                        <p:strVal val="visible"/>
                                      </p:to>
                                    </p:set>
                                    <p:animEffect transition="in" filter="wipe(down)">
                                      <p:cBhvr>
                                        <p:cTn id="30" dur="500"/>
                                        <p:tgtEl>
                                          <p:spTgt spid="3074">
                                            <p:txEl>
                                              <p:pRg st="0" end="0"/>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075">
                                            <p:bg/>
                                          </p:spTgt>
                                        </p:tgtEl>
                                        <p:attrNameLst>
                                          <p:attrName>style.visibility</p:attrName>
                                        </p:attrNameLst>
                                      </p:cBhvr>
                                      <p:to>
                                        <p:strVal val="visible"/>
                                      </p:to>
                                    </p:set>
                                    <p:animEffect transition="in" filter="wipe(down)">
                                      <p:cBhvr>
                                        <p:cTn id="33" dur="500"/>
                                        <p:tgtEl>
                                          <p:spTgt spid="3075">
                                            <p:bg/>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075">
                                            <p:txEl>
                                              <p:pRg st="0" end="0"/>
                                            </p:txEl>
                                          </p:spTgt>
                                        </p:tgtEl>
                                        <p:attrNameLst>
                                          <p:attrName>style.visibility</p:attrName>
                                        </p:attrNameLst>
                                      </p:cBhvr>
                                      <p:to>
                                        <p:strVal val="visible"/>
                                      </p:to>
                                    </p:set>
                                    <p:animEffect transition="in" filter="wipe(down)">
                                      <p:cBhvr>
                                        <p:cTn id="38" dur="500"/>
                                        <p:tgtEl>
                                          <p:spTgt spid="3075">
                                            <p:txEl>
                                              <p:pRg st="0" end="0"/>
                                            </p:tx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8">
                                            <p:bg/>
                                          </p:spTgt>
                                        </p:tgtEl>
                                        <p:attrNameLst>
                                          <p:attrName>style.visibility</p:attrName>
                                        </p:attrNameLst>
                                      </p:cBhvr>
                                      <p:to>
                                        <p:strVal val="visible"/>
                                      </p:to>
                                    </p:set>
                                    <p:animEffect transition="in" filter="wipe(down)">
                                      <p:cBhvr>
                                        <p:cTn id="41" dur="500"/>
                                        <p:tgtEl>
                                          <p:spTgt spid="8">
                                            <p:bg/>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wipe(down)">
                                      <p:cBhvr>
                                        <p:cTn id="46" dur="500"/>
                                        <p:tgtEl>
                                          <p:spTgt spid="8">
                                            <p:txEl>
                                              <p:pRg st="0" end="0"/>
                                            </p:tx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076">
                                            <p:bg/>
                                          </p:spTgt>
                                        </p:tgtEl>
                                        <p:attrNameLst>
                                          <p:attrName>style.visibility</p:attrName>
                                        </p:attrNameLst>
                                      </p:cBhvr>
                                      <p:to>
                                        <p:strVal val="visible"/>
                                      </p:to>
                                    </p:set>
                                    <p:animEffect transition="in" filter="wipe(down)">
                                      <p:cBhvr>
                                        <p:cTn id="49" dur="500"/>
                                        <p:tgtEl>
                                          <p:spTgt spid="3076">
                                            <p:bg/>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3076">
                                            <p:txEl>
                                              <p:pRg st="0" end="0"/>
                                            </p:txEl>
                                          </p:spTgt>
                                        </p:tgtEl>
                                        <p:attrNameLst>
                                          <p:attrName>style.visibility</p:attrName>
                                        </p:attrNameLst>
                                      </p:cBhvr>
                                      <p:to>
                                        <p:strVal val="visible"/>
                                      </p:to>
                                    </p:set>
                                    <p:animEffect transition="in" filter="wipe(down)">
                                      <p:cBhvr>
                                        <p:cTn id="54" dur="500"/>
                                        <p:tgtEl>
                                          <p:spTgt spid="3076">
                                            <p:txEl>
                                              <p:pRg st="0" end="0"/>
                                            </p:txEl>
                                          </p:spTgt>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077">
                                            <p:bg/>
                                          </p:spTgt>
                                        </p:tgtEl>
                                        <p:attrNameLst>
                                          <p:attrName>style.visibility</p:attrName>
                                        </p:attrNameLst>
                                      </p:cBhvr>
                                      <p:to>
                                        <p:strVal val="visible"/>
                                      </p:to>
                                    </p:set>
                                    <p:animEffect transition="in" filter="wipe(down)">
                                      <p:cBhvr>
                                        <p:cTn id="57" dur="500"/>
                                        <p:tgtEl>
                                          <p:spTgt spid="3077">
                                            <p:bg/>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077">
                                            <p:txEl>
                                              <p:pRg st="0" end="0"/>
                                            </p:txEl>
                                          </p:spTgt>
                                        </p:tgtEl>
                                        <p:attrNameLst>
                                          <p:attrName>style.visibility</p:attrName>
                                        </p:attrNameLst>
                                      </p:cBhvr>
                                      <p:to>
                                        <p:strVal val="visible"/>
                                      </p:to>
                                    </p:set>
                                    <p:animEffect transition="in" filter="wipe(down)">
                                      <p:cBhvr>
                                        <p:cTn id="62" dur="500"/>
                                        <p:tgtEl>
                                          <p:spTgt spid="3077">
                                            <p:txEl>
                                              <p:pRg st="0" end="0"/>
                                            </p:txEl>
                                          </p:spTgt>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2">
                                            <p:bg/>
                                          </p:spTgt>
                                        </p:tgtEl>
                                        <p:attrNameLst>
                                          <p:attrName>style.visibility</p:attrName>
                                        </p:attrNameLst>
                                      </p:cBhvr>
                                      <p:to>
                                        <p:strVal val="visible"/>
                                      </p:to>
                                    </p:set>
                                    <p:animEffect transition="in" filter="wipe(down)">
                                      <p:cBhvr>
                                        <p:cTn id="65" dur="500"/>
                                        <p:tgtEl>
                                          <p:spTgt spid="12">
                                            <p:bg/>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2">
                                            <p:txEl>
                                              <p:pRg st="0" end="0"/>
                                            </p:txEl>
                                          </p:spTgt>
                                        </p:tgtEl>
                                        <p:attrNameLst>
                                          <p:attrName>style.visibility</p:attrName>
                                        </p:attrNameLst>
                                      </p:cBhvr>
                                      <p:to>
                                        <p:strVal val="visible"/>
                                      </p:to>
                                    </p:set>
                                    <p:animEffect transition="in" filter="wipe(down)">
                                      <p:cBhvr>
                                        <p:cTn id="70" dur="500"/>
                                        <p:tgtEl>
                                          <p:spTgt spid="12">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11">
                                            <p:bg/>
                                          </p:spTgt>
                                        </p:tgtEl>
                                        <p:attrNameLst>
                                          <p:attrName>style.visibility</p:attrName>
                                        </p:attrNameLst>
                                      </p:cBhvr>
                                      <p:to>
                                        <p:strVal val="visible"/>
                                      </p:to>
                                    </p:set>
                                    <p:animEffect transition="in" filter="wipe(down)">
                                      <p:cBhvr>
                                        <p:cTn id="75" dur="500"/>
                                        <p:tgtEl>
                                          <p:spTgt spid="11">
                                            <p:bg/>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1">
                                            <p:txEl>
                                              <p:pRg st="1" end="1"/>
                                            </p:txEl>
                                          </p:spTgt>
                                        </p:tgtEl>
                                        <p:attrNameLst>
                                          <p:attrName>style.visibility</p:attrName>
                                        </p:attrNameLst>
                                      </p:cBhvr>
                                      <p:to>
                                        <p:strVal val="visible"/>
                                      </p:to>
                                    </p:set>
                                    <p:animEffect transition="in" filter="wipe(down)">
                                      <p:cBhvr>
                                        <p:cTn id="80" dur="500"/>
                                        <p:tgtEl>
                                          <p:spTgt spid="11">
                                            <p:txEl>
                                              <p:pRg st="1" end="1"/>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11">
                                            <p:txEl>
                                              <p:pRg st="2" end="2"/>
                                            </p:txEl>
                                          </p:spTgt>
                                        </p:tgtEl>
                                        <p:attrNameLst>
                                          <p:attrName>style.visibility</p:attrName>
                                        </p:attrNameLst>
                                      </p:cBhvr>
                                      <p:to>
                                        <p:strVal val="visible"/>
                                      </p:to>
                                    </p:set>
                                    <p:animEffect transition="in" filter="wipe(down)">
                                      <p:cBhvr>
                                        <p:cTn id="85"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3073" grpId="0" build="p" animBg="1"/>
      <p:bldP spid="3074" grpId="0" build="p" animBg="1"/>
      <p:bldP spid="3075" grpId="0" build="p" animBg="1"/>
      <p:bldP spid="8" grpId="0" build="p" animBg="1"/>
      <p:bldP spid="3076" grpId="0" build="p" animBg="1"/>
      <p:bldP spid="3077" grpId="0" build="p" animBg="1"/>
      <p:bldP spid="11" grpId="0" build="p" animBg="1"/>
      <p:bldP spid="12"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71472" y="142852"/>
            <a:ext cx="7772400" cy="648000"/>
          </a:xfrm>
          <a:ln w="38100"/>
          <a:scene3d>
            <a:camera prst="orthographicFront"/>
            <a:lightRig rig="threePt" dir="t"/>
          </a:scene3d>
          <a:sp3d>
            <a:bevelT w="165100" prst="coolSlant"/>
          </a:sp3d>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sz="4000" dirty="0">
                <a:solidFill>
                  <a:srgbClr val="FF0000"/>
                </a:solidFill>
                <a:latin typeface="Arial Black" pitchFamily="34" charset="0"/>
              </a:rPr>
              <a:t>Работникам запрещается</a:t>
            </a:r>
            <a:r>
              <a:rPr lang="ru-RU" sz="4000" dirty="0" smtClean="0">
                <a:solidFill>
                  <a:srgbClr val="FF0000"/>
                </a:solidFill>
                <a:latin typeface="Arial Black" pitchFamily="34" charset="0"/>
              </a:rPr>
              <a:t>:</a:t>
            </a:r>
            <a:endParaRPr lang="ru-RU" dirty="0"/>
          </a:p>
        </p:txBody>
      </p:sp>
      <p:sp>
        <p:nvSpPr>
          <p:cNvPr id="21507" name="Rectangle 3"/>
          <p:cNvSpPr>
            <a:spLocks noChangeArrowheads="1"/>
          </p:cNvSpPr>
          <p:nvPr/>
        </p:nvSpPr>
        <p:spPr bwMode="auto">
          <a:xfrm>
            <a:off x="0" y="1142984"/>
            <a:ext cx="9144000" cy="1200329"/>
          </a:xfrm>
          <a:prstGeom prst="rect">
            <a:avLst/>
          </a:prstGeom>
          <a:ln w="38100">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63550" algn="just" defTabSz="914400" rtl="0" eaLnBrk="1" fontAlgn="base" latinLnBrk="0" hangingPunct="1">
              <a:lnSpc>
                <a:spcPct val="100000"/>
              </a:lnSpc>
              <a:spcBef>
                <a:spcPct val="0"/>
              </a:spcBef>
              <a:spcAft>
                <a:spcPct val="0"/>
              </a:spcAft>
              <a:buClrTx/>
              <a:buSzTx/>
              <a:buFontTx/>
              <a:buNone/>
              <a:tabLst>
                <a:tab pos="661988" algn="l"/>
              </a:tabLst>
            </a:pP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	Употреблять спиртные напитки, принимать наркотические и токсические</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вещества, а также  находиться в нетрезвом виде, в состоянии наркологического и</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токсического опьянения, на территории предприятия включая санитарно-бытовые</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помещения, как в рабочее, так и в нерабочее время;</a:t>
            </a:r>
          </a:p>
        </p:txBody>
      </p:sp>
      <p:sp>
        <p:nvSpPr>
          <p:cNvPr id="21508" name="Rectangle 4"/>
          <p:cNvSpPr>
            <a:spLocks noChangeArrowheads="1"/>
          </p:cNvSpPr>
          <p:nvPr/>
        </p:nvSpPr>
        <p:spPr bwMode="auto">
          <a:xfrm>
            <a:off x="0" y="2571744"/>
            <a:ext cx="9144000" cy="1477328"/>
          </a:xfrm>
          <a:prstGeom prst="rect">
            <a:avLst/>
          </a:prstGeom>
          <a:ln w="38100">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60375" defTabSz="914400" rtl="0" eaLnBrk="1" fontAlgn="base" latinLnBrk="0" hangingPunct="1">
              <a:lnSpc>
                <a:spcPct val="100000"/>
              </a:lnSpc>
              <a:spcBef>
                <a:spcPct val="0"/>
              </a:spcBef>
              <a:spcAft>
                <a:spcPct val="0"/>
              </a:spcAft>
              <a:buClrTx/>
              <a:buSzTx/>
              <a:buFontTx/>
              <a:buNone/>
              <a:tabLst>
                <a:tab pos="811213" algn="l"/>
              </a:tabLst>
            </a:pP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	Прикасаться к неизолированным и поврежденным проводам,</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электрооборудованию, арматуре общего освещения, клапанам и электроприводам,</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открывать двери </a:t>
            </a:r>
            <a:r>
              <a:rPr kumimoji="0" lang="ru-RU" b="1" i="0" u="none" strike="noStrike" cap="none" normalizeH="0" baseline="0" dirty="0" err="1" smtClean="0">
                <a:ln>
                  <a:noFill/>
                </a:ln>
                <a:solidFill>
                  <a:srgbClr val="7030A0"/>
                </a:solidFill>
                <a:effectLst/>
                <a:latin typeface="Arial Unicode MS" pitchFamily="34" charset="-128"/>
                <a:ea typeface="Arial Unicode MS" pitchFamily="34" charset="-128"/>
                <a:cs typeface="Arial Unicode MS" pitchFamily="34" charset="-128"/>
              </a:rPr>
              <a:t>электрошкафов</a:t>
            </a: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 самостоятельно исправлять вышедшее из строя</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электрооборудование;</a:t>
            </a:r>
          </a:p>
        </p:txBody>
      </p:sp>
      <p:sp>
        <p:nvSpPr>
          <p:cNvPr id="16" name="Прямоугольник 15"/>
          <p:cNvSpPr/>
          <p:nvPr/>
        </p:nvSpPr>
        <p:spPr>
          <a:xfrm>
            <a:off x="0" y="4572008"/>
            <a:ext cx="9144000" cy="1477328"/>
          </a:xfrm>
          <a:prstGeom prst="rect">
            <a:avLst/>
          </a:prstGeom>
          <a:ln w="38100">
            <a:solidFill>
              <a:srgbClr val="00206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r>
              <a:rPr lang="ru-RU" b="1" dirty="0" smtClean="0">
                <a:solidFill>
                  <a:srgbClr val="7030A0"/>
                </a:solidFill>
                <a:latin typeface="Arial Unicode MS" pitchFamily="34" charset="-128"/>
                <a:ea typeface="Arial Unicode MS" pitchFamily="34" charset="-128"/>
                <a:cs typeface="Arial Unicode MS" pitchFamily="34" charset="-128"/>
              </a:rPr>
              <a:t>	Проходить </a:t>
            </a:r>
            <a:r>
              <a:rPr lang="ru-RU" b="1" dirty="0">
                <a:solidFill>
                  <a:srgbClr val="7030A0"/>
                </a:solidFill>
                <a:latin typeface="Arial Unicode MS" pitchFamily="34" charset="-128"/>
                <a:ea typeface="Arial Unicode MS" pitchFamily="34" charset="-128"/>
                <a:cs typeface="Arial Unicode MS" pitchFamily="34" charset="-128"/>
              </a:rPr>
              <a:t>в местах, не предназначенных для прохода, подлезать под</a:t>
            </a:r>
            <a:br>
              <a:rPr lang="ru-RU" b="1" dirty="0">
                <a:solidFill>
                  <a:srgbClr val="7030A0"/>
                </a:solidFill>
                <a:latin typeface="Arial Unicode MS" pitchFamily="34" charset="-128"/>
                <a:ea typeface="Arial Unicode MS" pitchFamily="34" charset="-128"/>
                <a:cs typeface="Arial Unicode MS" pitchFamily="34" charset="-128"/>
              </a:rPr>
            </a:br>
            <a:r>
              <a:rPr lang="ru-RU" b="1" dirty="0">
                <a:solidFill>
                  <a:srgbClr val="7030A0"/>
                </a:solidFill>
                <a:latin typeface="Arial Unicode MS" pitchFamily="34" charset="-128"/>
                <a:ea typeface="Arial Unicode MS" pitchFamily="34" charset="-128"/>
                <a:cs typeface="Arial Unicode MS" pitchFamily="34" charset="-128"/>
              </a:rPr>
              <a:t>стоящие железнодорожные составы и перебегать пути впереди движущегося</a:t>
            </a:r>
            <a:br>
              <a:rPr lang="ru-RU" b="1" dirty="0">
                <a:solidFill>
                  <a:srgbClr val="7030A0"/>
                </a:solidFill>
                <a:latin typeface="Arial Unicode MS" pitchFamily="34" charset="-128"/>
                <a:ea typeface="Arial Unicode MS" pitchFamily="34" charset="-128"/>
                <a:cs typeface="Arial Unicode MS" pitchFamily="34" charset="-128"/>
              </a:rPr>
            </a:br>
            <a:r>
              <a:rPr lang="ru-RU" b="1" dirty="0">
                <a:solidFill>
                  <a:srgbClr val="7030A0"/>
                </a:solidFill>
                <a:latin typeface="Arial Unicode MS" pitchFamily="34" charset="-128"/>
                <a:ea typeface="Arial Unicode MS" pitchFamily="34" charset="-128"/>
                <a:cs typeface="Arial Unicode MS" pitchFamily="34" charset="-128"/>
              </a:rPr>
              <a:t>транспорта; стоять на пути движения транспортных средств; ездить на подножках транспортных средств. На свое рабочее место идти по установленным маршрутам движения, двигаться по левой стороне дороги навстречу автотранспорту</a:t>
            </a:r>
          </a:p>
        </p:txBody>
      </p:sp>
    </p:spTree>
    <p:custDataLst>
      <p:tags r:id="rId1"/>
    </p:custDataLst>
  </p:cSld>
  <p:clrMapOvr>
    <a:masterClrMapping/>
  </p:clrMapOvr>
  <p:transition spd="med" advClick="0" advTm="3579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2000"/>
                                        <p:tgtEl>
                                          <p:spTgt spid="3">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507">
                                            <p:bg/>
                                          </p:spTgt>
                                        </p:tgtEl>
                                        <p:attrNameLst>
                                          <p:attrName>style.visibility</p:attrName>
                                        </p:attrNameLst>
                                      </p:cBhvr>
                                      <p:to>
                                        <p:strVal val="visible"/>
                                      </p:to>
                                    </p:set>
                                    <p:animEffect transition="in" filter="wipe(down)">
                                      <p:cBhvr>
                                        <p:cTn id="15" dur="2000"/>
                                        <p:tgtEl>
                                          <p:spTgt spid="21507">
                                            <p:bg/>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1507">
                                            <p:txEl>
                                              <p:pRg st="0" end="0"/>
                                            </p:txEl>
                                          </p:spTgt>
                                        </p:tgtEl>
                                        <p:attrNameLst>
                                          <p:attrName>style.visibility</p:attrName>
                                        </p:attrNameLst>
                                      </p:cBhvr>
                                      <p:to>
                                        <p:strVal val="visible"/>
                                      </p:to>
                                    </p:set>
                                    <p:animEffect transition="in" filter="wipe(down)">
                                      <p:cBhvr>
                                        <p:cTn id="20" dur="2000"/>
                                        <p:tgtEl>
                                          <p:spTgt spid="21507">
                                            <p:txEl>
                                              <p:pRg st="0" end="0"/>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1508">
                                            <p:bg/>
                                          </p:spTgt>
                                        </p:tgtEl>
                                        <p:attrNameLst>
                                          <p:attrName>style.visibility</p:attrName>
                                        </p:attrNameLst>
                                      </p:cBhvr>
                                      <p:to>
                                        <p:strVal val="visible"/>
                                      </p:to>
                                    </p:set>
                                    <p:animEffect transition="in" filter="wipe(down)">
                                      <p:cBhvr>
                                        <p:cTn id="23" dur="2000"/>
                                        <p:tgtEl>
                                          <p:spTgt spid="21508">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1508">
                                            <p:txEl>
                                              <p:pRg st="0" end="0"/>
                                            </p:txEl>
                                          </p:spTgt>
                                        </p:tgtEl>
                                        <p:attrNameLst>
                                          <p:attrName>style.visibility</p:attrName>
                                        </p:attrNameLst>
                                      </p:cBhvr>
                                      <p:to>
                                        <p:strVal val="visible"/>
                                      </p:to>
                                    </p:set>
                                    <p:animEffect transition="in" filter="wipe(down)">
                                      <p:cBhvr>
                                        <p:cTn id="28" dur="2000"/>
                                        <p:tgtEl>
                                          <p:spTgt spid="21508">
                                            <p:txEl>
                                              <p:pRg st="0" end="0"/>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6">
                                            <p:bg/>
                                          </p:spTgt>
                                        </p:tgtEl>
                                        <p:attrNameLst>
                                          <p:attrName>style.visibility</p:attrName>
                                        </p:attrNameLst>
                                      </p:cBhvr>
                                      <p:to>
                                        <p:strVal val="visible"/>
                                      </p:to>
                                    </p:set>
                                    <p:animEffect transition="in" filter="wipe(down)">
                                      <p:cBhvr>
                                        <p:cTn id="31" dur="2000"/>
                                        <p:tgtEl>
                                          <p:spTgt spid="16">
                                            <p:bg/>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Effect transition="in" filter="wipe(down)">
                                      <p:cBhvr>
                                        <p:cTn id="36"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1507" grpId="0" build="p" animBg="1"/>
      <p:bldP spid="21508" grpId="0" build="p" animBg="1"/>
      <p:bldP spid="16"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80000"/>
                <a:satMod val="300000"/>
              </a:schemeClr>
            </a:gs>
            <a:gs pos="100000">
              <a:schemeClr val="bg2">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571472" y="142852"/>
            <a:ext cx="7772400" cy="648000"/>
          </a:xfrm>
          <a:ln w="38100"/>
          <a:scene3d>
            <a:camera prst="orthographicFront"/>
            <a:lightRig rig="threePt" dir="t"/>
          </a:scene3d>
          <a:sp3d>
            <a:bevelT w="165100" prst="coolSlant"/>
          </a:sp3d>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sz="4000" dirty="0">
                <a:solidFill>
                  <a:srgbClr val="FF0000"/>
                </a:solidFill>
                <a:latin typeface="Arial Black" pitchFamily="34" charset="0"/>
              </a:rPr>
              <a:t>Работникам запрещается</a:t>
            </a:r>
            <a:r>
              <a:rPr lang="ru-RU" sz="4000" dirty="0" smtClean="0">
                <a:solidFill>
                  <a:srgbClr val="FF0000"/>
                </a:solidFill>
                <a:latin typeface="Arial Black" pitchFamily="34" charset="0"/>
              </a:rPr>
              <a:t>:</a:t>
            </a:r>
            <a:endParaRPr lang="ru-RU" dirty="0"/>
          </a:p>
        </p:txBody>
      </p:sp>
      <p:sp>
        <p:nvSpPr>
          <p:cNvPr id="22529" name="Rectangle 1"/>
          <p:cNvSpPr>
            <a:spLocks noChangeArrowheads="1"/>
          </p:cNvSpPr>
          <p:nvPr/>
        </p:nvSpPr>
        <p:spPr bwMode="auto">
          <a:xfrm>
            <a:off x="0" y="1928802"/>
            <a:ext cx="9063700" cy="923330"/>
          </a:xfrm>
          <a:prstGeom prst="rect">
            <a:avLst/>
          </a:prstGeom>
          <a:ln w="38100">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655638" algn="l"/>
              </a:tabLst>
            </a:pP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Заходить за ограждения опасных зон и находиться в опасных зонах действия</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грузоподъемных (под поднятым грузом и стрелой крана) и дорожно-строительных</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машин и другого оборудования, представляющего опасность для работающих;</a:t>
            </a:r>
          </a:p>
        </p:txBody>
      </p:sp>
      <p:sp>
        <p:nvSpPr>
          <p:cNvPr id="22530" name="Rectangle 2"/>
          <p:cNvSpPr>
            <a:spLocks noChangeArrowheads="1"/>
          </p:cNvSpPr>
          <p:nvPr/>
        </p:nvSpPr>
        <p:spPr bwMode="auto">
          <a:xfrm>
            <a:off x="0" y="3714752"/>
            <a:ext cx="7893508" cy="646331"/>
          </a:xfrm>
          <a:prstGeom prst="rect">
            <a:avLst/>
          </a:prstGeom>
          <a:ln w="38100">
            <a:solidFill>
              <a:srgbClr val="002060"/>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454025" algn="just" defTabSz="914400" rtl="0" eaLnBrk="1" fontAlgn="base" latinLnBrk="0" hangingPunct="1">
              <a:lnSpc>
                <a:spcPct val="100000"/>
              </a:lnSpc>
              <a:spcBef>
                <a:spcPct val="0"/>
              </a:spcBef>
              <a:spcAft>
                <a:spcPct val="0"/>
              </a:spcAft>
              <a:buClrTx/>
              <a:buSzTx/>
              <a:buFontTx/>
              <a:buNone/>
              <a:tabLst>
                <a:tab pos="722313" algn="l"/>
              </a:tabLst>
            </a:pP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Прикасаться к находящимся в движении механизмам, проникать за</a:t>
            </a:r>
            <a:b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br>
            <a:r>
              <a:rPr kumimoji="0" lang="ru-RU" b="1" i="0" u="none" strike="noStrike" cap="none" normalizeH="0" baseline="0" dirty="0" smtClean="0">
                <a:ln>
                  <a:noFill/>
                </a:ln>
                <a:solidFill>
                  <a:srgbClr val="7030A0"/>
                </a:solidFill>
                <a:effectLst/>
                <a:latin typeface="Arial Unicode MS" pitchFamily="34" charset="-128"/>
                <a:ea typeface="Arial Unicode MS" pitchFamily="34" charset="-128"/>
                <a:cs typeface="Arial Unicode MS" pitchFamily="34" charset="-128"/>
              </a:rPr>
              <a:t>ограждения.</a:t>
            </a:r>
          </a:p>
        </p:txBody>
      </p:sp>
    </p:spTree>
    <p:custDataLst>
      <p:tags r:id="rId1"/>
    </p:custDataLst>
  </p:cSld>
  <p:clrMapOvr>
    <a:masterClrMapping/>
  </p:clrMapOvr>
  <p:transition spd="med" advClick="0" advTm="1121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2000"/>
                                        <p:tgtEl>
                                          <p:spTgt spid="3">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2529">
                                            <p:bg/>
                                          </p:spTgt>
                                        </p:tgtEl>
                                        <p:attrNameLst>
                                          <p:attrName>style.visibility</p:attrName>
                                        </p:attrNameLst>
                                      </p:cBhvr>
                                      <p:to>
                                        <p:strVal val="visible"/>
                                      </p:to>
                                    </p:set>
                                    <p:animEffect transition="in" filter="wipe(down)">
                                      <p:cBhvr>
                                        <p:cTn id="15" dur="2000"/>
                                        <p:tgtEl>
                                          <p:spTgt spid="22529">
                                            <p:bg/>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2529">
                                            <p:txEl>
                                              <p:pRg st="0" end="0"/>
                                            </p:txEl>
                                          </p:spTgt>
                                        </p:tgtEl>
                                        <p:attrNameLst>
                                          <p:attrName>style.visibility</p:attrName>
                                        </p:attrNameLst>
                                      </p:cBhvr>
                                      <p:to>
                                        <p:strVal val="visible"/>
                                      </p:to>
                                    </p:set>
                                    <p:animEffect transition="in" filter="wipe(down)">
                                      <p:cBhvr>
                                        <p:cTn id="20" dur="2000"/>
                                        <p:tgtEl>
                                          <p:spTgt spid="22529">
                                            <p:txEl>
                                              <p:pRg st="0" end="0"/>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2530">
                                            <p:bg/>
                                          </p:spTgt>
                                        </p:tgtEl>
                                        <p:attrNameLst>
                                          <p:attrName>style.visibility</p:attrName>
                                        </p:attrNameLst>
                                      </p:cBhvr>
                                      <p:to>
                                        <p:strVal val="visible"/>
                                      </p:to>
                                    </p:set>
                                    <p:animEffect transition="in" filter="wipe(down)">
                                      <p:cBhvr>
                                        <p:cTn id="23" dur="2000"/>
                                        <p:tgtEl>
                                          <p:spTgt spid="22530">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2530">
                                            <p:txEl>
                                              <p:pRg st="0" end="0"/>
                                            </p:txEl>
                                          </p:spTgt>
                                        </p:tgtEl>
                                        <p:attrNameLst>
                                          <p:attrName>style.visibility</p:attrName>
                                        </p:attrNameLst>
                                      </p:cBhvr>
                                      <p:to>
                                        <p:strVal val="visible"/>
                                      </p:to>
                                    </p:set>
                                    <p:animEffect transition="in" filter="wipe(down)">
                                      <p:cBhvr>
                                        <p:cTn id="28" dur="2000"/>
                                        <p:tgtEl>
                                          <p:spTgt spid="225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2529" grpId="0" build="p" animBg="1"/>
      <p:bldP spid="22530"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2" name="Text Box 8"/>
          <p:cNvSpPr txBox="1">
            <a:spLocks noChangeArrowheads="1"/>
          </p:cNvSpPr>
          <p:nvPr/>
        </p:nvSpPr>
        <p:spPr bwMode="auto">
          <a:xfrm>
            <a:off x="0" y="1785926"/>
            <a:ext cx="4356100" cy="886397"/>
          </a:xfrm>
          <a:prstGeom prst="rect">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18000" tIns="0" rIns="18000" bIns="0" anchor="ctr">
            <a:spAutoFit/>
          </a:bodyPr>
          <a:lstStyle/>
          <a:p>
            <a:pPr algn="just">
              <a:lnSpc>
                <a:spcPct val="90000"/>
              </a:lnSpc>
            </a:pPr>
            <a:r>
              <a:rPr lang="ru-RU" sz="1600" b="1" dirty="0">
                <a:latin typeface="Times New Roman" pitchFamily="18" charset="0"/>
              </a:rPr>
              <a:t> </a:t>
            </a:r>
            <a:r>
              <a:rPr lang="ru-RU" sz="1600" b="1" u="sng" dirty="0">
                <a:latin typeface="Times New Roman" pitchFamily="18" charset="0"/>
              </a:rPr>
              <a:t>Ст. 212 ТК РФ</a:t>
            </a:r>
            <a:r>
              <a:rPr lang="ru-RU" sz="1600" b="1" dirty="0">
                <a:latin typeface="Times New Roman" pitchFamily="18" charset="0"/>
              </a:rPr>
              <a:t> – «Работодатель обязан обеспечить информирование работников об </a:t>
            </a:r>
            <a:r>
              <a:rPr lang="ru-RU" sz="1600" b="1" dirty="0">
                <a:solidFill>
                  <a:srgbClr val="FF3300"/>
                </a:solidFill>
                <a:latin typeface="Times New Roman" pitchFamily="18" charset="0"/>
              </a:rPr>
              <a:t>условиях и охране труда</a:t>
            </a:r>
            <a:r>
              <a:rPr lang="ru-RU" sz="1600" b="1" dirty="0">
                <a:latin typeface="Times New Roman" pitchFamily="18" charset="0"/>
              </a:rPr>
              <a:t> на рабочих местах, о существующем риске повреждения здоровья</a:t>
            </a:r>
          </a:p>
        </p:txBody>
      </p:sp>
      <p:sp>
        <p:nvSpPr>
          <p:cNvPr id="702476" name="Text Box 12"/>
          <p:cNvSpPr txBox="1">
            <a:spLocks noChangeArrowheads="1"/>
          </p:cNvSpPr>
          <p:nvPr/>
        </p:nvSpPr>
        <p:spPr bwMode="auto">
          <a:xfrm>
            <a:off x="0" y="0"/>
            <a:ext cx="9144000" cy="396875"/>
          </a:xfrm>
          <a:prstGeom prst="rect">
            <a:avLst/>
          </a:prstGeom>
          <a:gradFill rotWithShape="0">
            <a:gsLst>
              <a:gs pos="0">
                <a:schemeClr val="accent1"/>
              </a:gs>
              <a:gs pos="50000">
                <a:srgbClr val="FFFFFF"/>
              </a:gs>
              <a:gs pos="100000">
                <a:schemeClr val="accent1"/>
              </a:gs>
            </a:gsLst>
            <a:lin ang="5400000" scaled="1"/>
          </a:gradFill>
          <a:ln w="9525">
            <a:noFill/>
            <a:miter lim="800000"/>
            <a:headEnd/>
            <a:tailEnd/>
          </a:ln>
          <a:effectLst/>
        </p:spPr>
        <p:txBody>
          <a:bodyPr>
            <a:spAutoFit/>
          </a:bodyPr>
          <a:lstStyle/>
          <a:p>
            <a:r>
              <a:rPr lang="ru-RU" sz="2000" b="1" dirty="0">
                <a:latin typeface="Times New Roman" pitchFamily="18" charset="0"/>
              </a:rPr>
              <a:t>Основные термины и определения охраны труда</a:t>
            </a:r>
          </a:p>
        </p:txBody>
      </p:sp>
      <p:sp>
        <p:nvSpPr>
          <p:cNvPr id="36" name="AutoShape 3"/>
          <p:cNvSpPr>
            <a:spLocks noChangeArrowheads="1"/>
          </p:cNvSpPr>
          <p:nvPr/>
        </p:nvSpPr>
        <p:spPr bwMode="auto">
          <a:xfrm>
            <a:off x="6643702" y="4929198"/>
            <a:ext cx="288925" cy="504825"/>
          </a:xfrm>
          <a:prstGeom prst="downArrow">
            <a:avLst>
              <a:gd name="adj1" fmla="val 50000"/>
              <a:gd name="adj2" fmla="val 43681"/>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none" anchor="ctr"/>
          <a:lstStyle/>
          <a:p>
            <a:endParaRPr lang="ru-RU" sz="1600"/>
          </a:p>
        </p:txBody>
      </p:sp>
      <p:sp>
        <p:nvSpPr>
          <p:cNvPr id="37" name="AutoShape 4"/>
          <p:cNvSpPr>
            <a:spLocks noChangeArrowheads="1"/>
          </p:cNvSpPr>
          <p:nvPr/>
        </p:nvSpPr>
        <p:spPr bwMode="auto">
          <a:xfrm>
            <a:off x="2000232" y="4929198"/>
            <a:ext cx="288925" cy="574675"/>
          </a:xfrm>
          <a:prstGeom prst="downArrow">
            <a:avLst>
              <a:gd name="adj1" fmla="val 50000"/>
              <a:gd name="adj2" fmla="val 49725"/>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none" anchor="ctr"/>
          <a:lstStyle/>
          <a:p>
            <a:endParaRPr lang="ru-RU" sz="1600"/>
          </a:p>
        </p:txBody>
      </p:sp>
      <p:sp>
        <p:nvSpPr>
          <p:cNvPr id="38" name="Text Box 5"/>
          <p:cNvSpPr txBox="1">
            <a:spLocks noChangeArrowheads="1"/>
          </p:cNvSpPr>
          <p:nvPr/>
        </p:nvSpPr>
        <p:spPr bwMode="auto">
          <a:xfrm>
            <a:off x="5429256" y="5572140"/>
            <a:ext cx="3143272" cy="664797"/>
          </a:xfrm>
          <a:prstGeom prst="rect">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lIns="18000" tIns="0" rIns="18000" bIns="0" anchor="ctr">
            <a:spAutoFit/>
          </a:bodyPr>
          <a:lstStyle/>
          <a:p>
            <a:pPr algn="just">
              <a:lnSpc>
                <a:spcPct val="90000"/>
              </a:lnSpc>
            </a:pPr>
            <a:r>
              <a:rPr lang="ru-RU" sz="1600" b="1" dirty="0">
                <a:solidFill>
                  <a:schemeClr val="hlink"/>
                </a:solidFill>
                <a:latin typeface="Times New Roman" pitchFamily="18" charset="0"/>
              </a:rPr>
              <a:t>Факторы трудового процесса</a:t>
            </a:r>
            <a:r>
              <a:rPr lang="ru-RU" sz="1600" b="1" dirty="0">
                <a:latin typeface="Times New Roman" pitchFamily="18" charset="0"/>
              </a:rPr>
              <a:t>:</a:t>
            </a:r>
          </a:p>
          <a:p>
            <a:pPr algn="just">
              <a:lnSpc>
                <a:spcPct val="90000"/>
              </a:lnSpc>
              <a:buFontTx/>
              <a:buChar char="•"/>
            </a:pPr>
            <a:r>
              <a:rPr lang="ru-RU" sz="1600" b="1" dirty="0">
                <a:latin typeface="Times New Roman" pitchFamily="18" charset="0"/>
              </a:rPr>
              <a:t>тяжесть труда;</a:t>
            </a:r>
          </a:p>
          <a:p>
            <a:pPr algn="just">
              <a:lnSpc>
                <a:spcPct val="90000"/>
              </a:lnSpc>
              <a:buFontTx/>
              <a:buChar char="•"/>
            </a:pPr>
            <a:r>
              <a:rPr lang="ru-RU" sz="1600" b="1" dirty="0">
                <a:latin typeface="Times New Roman" pitchFamily="18" charset="0"/>
              </a:rPr>
              <a:t>напряженность труда.</a:t>
            </a:r>
          </a:p>
        </p:txBody>
      </p:sp>
      <p:sp>
        <p:nvSpPr>
          <p:cNvPr id="39" name="Text Box 6"/>
          <p:cNvSpPr txBox="1">
            <a:spLocks noChangeArrowheads="1"/>
          </p:cNvSpPr>
          <p:nvPr/>
        </p:nvSpPr>
        <p:spPr bwMode="auto">
          <a:xfrm>
            <a:off x="1000100" y="4071942"/>
            <a:ext cx="6408738" cy="664797"/>
          </a:xfrm>
          <a:prstGeom prst="rect">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18000" tIns="0" rIns="18000" bIns="0" anchor="ctr">
            <a:spAutoFit/>
          </a:bodyPr>
          <a:lstStyle/>
          <a:p>
            <a:pPr algn="just">
              <a:lnSpc>
                <a:spcPct val="90000"/>
              </a:lnSpc>
            </a:pPr>
            <a:r>
              <a:rPr lang="ru-RU" sz="1600" b="1" u="sng" dirty="0">
                <a:solidFill>
                  <a:srgbClr val="FF3300"/>
                </a:solidFill>
                <a:latin typeface="Times New Roman" pitchFamily="18" charset="0"/>
              </a:rPr>
              <a:t>Условия труда</a:t>
            </a:r>
            <a:r>
              <a:rPr lang="ru-RU" sz="1600" b="1" dirty="0">
                <a:latin typeface="Times New Roman" pitchFamily="18" charset="0"/>
              </a:rPr>
              <a:t> - совокупность </a:t>
            </a:r>
            <a:r>
              <a:rPr lang="ru-RU" sz="1600" b="1" u="sng" dirty="0">
                <a:latin typeface="Times New Roman" pitchFamily="18" charset="0"/>
              </a:rPr>
              <a:t>факторов производственной среды и трудового процесса</a:t>
            </a:r>
            <a:r>
              <a:rPr lang="ru-RU" sz="1600" b="1" dirty="0">
                <a:latin typeface="Times New Roman" pitchFamily="18" charset="0"/>
              </a:rPr>
              <a:t>, оказывающих влияние на работоспособность и здоровье работника </a:t>
            </a:r>
          </a:p>
        </p:txBody>
      </p:sp>
      <p:sp>
        <p:nvSpPr>
          <p:cNvPr id="40" name="Text Box 7"/>
          <p:cNvSpPr txBox="1">
            <a:spLocks noChangeArrowheads="1"/>
          </p:cNvSpPr>
          <p:nvPr/>
        </p:nvSpPr>
        <p:spPr bwMode="auto">
          <a:xfrm>
            <a:off x="357158" y="5643578"/>
            <a:ext cx="3929090" cy="886397"/>
          </a:xfrm>
          <a:prstGeom prst="rect">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lIns="18000" tIns="0" rIns="18000" bIns="0" anchor="ctr">
            <a:spAutoFit/>
          </a:bodyPr>
          <a:lstStyle/>
          <a:p>
            <a:pPr algn="just">
              <a:lnSpc>
                <a:spcPct val="90000"/>
              </a:lnSpc>
            </a:pPr>
            <a:r>
              <a:rPr lang="ru-RU" sz="1600" b="1" dirty="0">
                <a:solidFill>
                  <a:schemeClr val="hlink"/>
                </a:solidFill>
                <a:latin typeface="Times New Roman" pitchFamily="18" charset="0"/>
              </a:rPr>
              <a:t>Факторы производственной среды</a:t>
            </a:r>
            <a:r>
              <a:rPr lang="ru-RU" sz="1600" b="1" dirty="0">
                <a:latin typeface="Times New Roman" pitchFamily="18" charset="0"/>
              </a:rPr>
              <a:t> :</a:t>
            </a:r>
          </a:p>
          <a:p>
            <a:pPr algn="just">
              <a:lnSpc>
                <a:spcPct val="90000"/>
              </a:lnSpc>
              <a:buFontTx/>
              <a:buChar char="•"/>
            </a:pPr>
            <a:r>
              <a:rPr lang="ru-RU" sz="1600" b="1" dirty="0">
                <a:latin typeface="Times New Roman" pitchFamily="18" charset="0"/>
              </a:rPr>
              <a:t>физические факторы;</a:t>
            </a:r>
          </a:p>
          <a:p>
            <a:pPr algn="just">
              <a:lnSpc>
                <a:spcPct val="90000"/>
              </a:lnSpc>
              <a:buFontTx/>
              <a:buChar char="•"/>
            </a:pPr>
            <a:r>
              <a:rPr lang="ru-RU" sz="1600" b="1" dirty="0">
                <a:latin typeface="Times New Roman" pitchFamily="18" charset="0"/>
              </a:rPr>
              <a:t>химические факторы;</a:t>
            </a:r>
          </a:p>
          <a:p>
            <a:pPr algn="just">
              <a:lnSpc>
                <a:spcPct val="90000"/>
              </a:lnSpc>
              <a:buFontTx/>
              <a:buChar char="•"/>
            </a:pPr>
            <a:r>
              <a:rPr lang="ru-RU" sz="1600" b="1" dirty="0">
                <a:latin typeface="Times New Roman" pitchFamily="18" charset="0"/>
              </a:rPr>
              <a:t>биологические факторы.</a:t>
            </a:r>
          </a:p>
        </p:txBody>
      </p:sp>
      <p:sp>
        <p:nvSpPr>
          <p:cNvPr id="42" name="Text Box 9"/>
          <p:cNvSpPr txBox="1">
            <a:spLocks noChangeArrowheads="1"/>
          </p:cNvSpPr>
          <p:nvPr/>
        </p:nvSpPr>
        <p:spPr bwMode="auto">
          <a:xfrm>
            <a:off x="4500562" y="1785926"/>
            <a:ext cx="4427537" cy="1107996"/>
          </a:xfrm>
          <a:prstGeom prst="rect">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18000" tIns="0" rIns="18000" bIns="0" anchor="ctr">
            <a:spAutoFit/>
          </a:bodyPr>
          <a:lstStyle/>
          <a:p>
            <a:pPr algn="just">
              <a:lnSpc>
                <a:spcPct val="90000"/>
              </a:lnSpc>
            </a:pPr>
            <a:r>
              <a:rPr lang="ru-RU" sz="1600" b="1" u="sng" dirty="0">
                <a:latin typeface="Times New Roman" pitchFamily="18" charset="0"/>
              </a:rPr>
              <a:t>Ст. 219 ТК РФ</a:t>
            </a:r>
            <a:r>
              <a:rPr lang="ru-RU" sz="1600" b="1" dirty="0">
                <a:latin typeface="Times New Roman" pitchFamily="18" charset="0"/>
              </a:rPr>
              <a:t> «Каждый работник имеет право на получение достоверной информации от работодателя, об </a:t>
            </a:r>
            <a:r>
              <a:rPr lang="ru-RU" sz="1600" b="1" dirty="0">
                <a:solidFill>
                  <a:srgbClr val="FF3300"/>
                </a:solidFill>
                <a:latin typeface="Times New Roman" pitchFamily="18" charset="0"/>
              </a:rPr>
              <a:t>условиях и охране труда на рабочем месте</a:t>
            </a:r>
            <a:r>
              <a:rPr lang="ru-RU" sz="1600" b="1" dirty="0">
                <a:latin typeface="Times New Roman" pitchFamily="18" charset="0"/>
              </a:rPr>
              <a:t>, о существующем риске повреждения здоровья, </a:t>
            </a:r>
          </a:p>
        </p:txBody>
      </p:sp>
      <p:sp>
        <p:nvSpPr>
          <p:cNvPr id="43" name="Text Box 10"/>
          <p:cNvSpPr txBox="1">
            <a:spLocks noChangeArrowheads="1"/>
          </p:cNvSpPr>
          <p:nvPr/>
        </p:nvSpPr>
        <p:spPr bwMode="auto">
          <a:xfrm>
            <a:off x="0" y="3143248"/>
            <a:ext cx="8569325" cy="886397"/>
          </a:xfrm>
          <a:prstGeom prst="rect">
            <a:avLst/>
          </a:prstGeom>
          <a:ln w="38100">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18000" tIns="0" rIns="18000" bIns="0" anchor="ctr">
            <a:spAutoFit/>
          </a:bodyPr>
          <a:lstStyle/>
          <a:p>
            <a:pPr algn="just">
              <a:lnSpc>
                <a:spcPct val="90000"/>
              </a:lnSpc>
            </a:pPr>
            <a:r>
              <a:rPr lang="ru-RU" sz="1600" b="1" dirty="0">
                <a:solidFill>
                  <a:srgbClr val="FF3300"/>
                </a:solidFill>
                <a:latin typeface="Times New Roman" pitchFamily="18" charset="0"/>
              </a:rPr>
              <a:t> </a:t>
            </a:r>
            <a:r>
              <a:rPr lang="ru-RU" sz="1600" b="1" u="sng" dirty="0">
                <a:solidFill>
                  <a:srgbClr val="FF3300"/>
                </a:solidFill>
                <a:latin typeface="Times New Roman" pitchFamily="18" charset="0"/>
              </a:rPr>
              <a:t>Охрана труда</a:t>
            </a:r>
            <a:r>
              <a:rPr lang="ru-RU" sz="1600" b="1" dirty="0">
                <a:latin typeface="Times New Roman" pitchFamily="18" charset="0"/>
              </a:rPr>
              <a:t> - система сохранения жизни и здоровья работников в процессе трудовой деятельности, включающая в себя правовые, социально-экономические, организационно-технические, санитарно-гигиенические, лечебно-профилактические, реабилитационные и иные мероприятия</a:t>
            </a:r>
          </a:p>
        </p:txBody>
      </p:sp>
      <p:sp>
        <p:nvSpPr>
          <p:cNvPr id="45" name="Text Box 12"/>
          <p:cNvSpPr txBox="1">
            <a:spLocks noChangeArrowheads="1"/>
          </p:cNvSpPr>
          <p:nvPr/>
        </p:nvSpPr>
        <p:spPr bwMode="auto">
          <a:xfrm>
            <a:off x="0" y="15875"/>
            <a:ext cx="9144000" cy="954107"/>
          </a:xfrm>
          <a:prstGeom prst="rect">
            <a:avLst/>
          </a:prstGeom>
          <a:ln>
            <a:headEnd/>
            <a:tailEnd/>
          </a:ln>
          <a:effectLst>
            <a:glow rad="1397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2800" b="1" dirty="0">
                <a:ln w="11430"/>
                <a:solidFill>
                  <a:schemeClr val="accent3">
                    <a:lumMod val="50000"/>
                  </a:schemeClr>
                </a:solidFill>
                <a:effectLst>
                  <a:outerShdw blurRad="50800" dist="39000" dir="5460000" algn="tl">
                    <a:srgbClr val="000000">
                      <a:alpha val="38000"/>
                    </a:srgbClr>
                  </a:outerShdw>
                </a:effectLst>
                <a:latin typeface="Arial Black" pitchFamily="34" charset="0"/>
              </a:rPr>
              <a:t>Основные термины и определения </a:t>
            </a:r>
            <a:endParaRPr lang="ru-RU" sz="2800" b="1" dirty="0" smtClean="0">
              <a:ln w="11430"/>
              <a:solidFill>
                <a:schemeClr val="accent3">
                  <a:lumMod val="50000"/>
                </a:schemeClr>
              </a:solidFill>
              <a:effectLst>
                <a:outerShdw blurRad="50800" dist="39000" dir="5460000" algn="tl">
                  <a:srgbClr val="000000">
                    <a:alpha val="38000"/>
                  </a:srgbClr>
                </a:outerShdw>
              </a:effectLst>
              <a:latin typeface="Arial Black" pitchFamily="34" charset="0"/>
            </a:endParaRPr>
          </a:p>
          <a:p>
            <a:pPr algn="ctr"/>
            <a:r>
              <a:rPr lang="ru-RU" sz="2800" b="1" dirty="0" smtClean="0">
                <a:ln w="11430"/>
                <a:solidFill>
                  <a:schemeClr val="accent3">
                    <a:lumMod val="50000"/>
                  </a:schemeClr>
                </a:solidFill>
                <a:effectLst>
                  <a:outerShdw blurRad="50800" dist="39000" dir="5460000" algn="tl">
                    <a:srgbClr val="000000">
                      <a:alpha val="38000"/>
                    </a:srgbClr>
                  </a:outerShdw>
                </a:effectLst>
                <a:latin typeface="Arial Black" pitchFamily="34" charset="0"/>
              </a:rPr>
              <a:t>охраны </a:t>
            </a:r>
            <a:r>
              <a:rPr lang="ru-RU" sz="2800" b="1" dirty="0">
                <a:ln w="11430"/>
                <a:solidFill>
                  <a:schemeClr val="accent3">
                    <a:lumMod val="50000"/>
                  </a:schemeClr>
                </a:solidFill>
                <a:effectLst>
                  <a:outerShdw blurRad="50800" dist="39000" dir="5460000" algn="tl">
                    <a:srgbClr val="000000">
                      <a:alpha val="38000"/>
                    </a:srgbClr>
                  </a:outerShdw>
                </a:effectLst>
                <a:latin typeface="Arial Black" pitchFamily="34" charset="0"/>
              </a:rPr>
              <a:t>труда</a:t>
            </a:r>
          </a:p>
        </p:txBody>
      </p:sp>
    </p:spTree>
  </p:cSld>
  <p:clrMapOvr>
    <a:masterClrMapping/>
  </p:clrMapOvr>
  <p:transition spd="med" advClick="0" advTm="23172">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7" name="Text Box 13"/>
          <p:cNvSpPr txBox="1">
            <a:spLocks noChangeArrowheads="1"/>
          </p:cNvSpPr>
          <p:nvPr/>
        </p:nvSpPr>
        <p:spPr bwMode="auto">
          <a:xfrm>
            <a:off x="0" y="2857496"/>
            <a:ext cx="9000000" cy="1384995"/>
          </a:xfrm>
          <a:prstGeom prst="rect">
            <a:avLst/>
          </a:prstGeom>
          <a:ln w="38100">
            <a:solidFill>
              <a:schemeClr val="accent6">
                <a:lumMod val="50000"/>
              </a:schemeClr>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lIns="18000" tIns="0" rIns="18000" bIns="0" anchor="ctr">
            <a:spAutoFit/>
          </a:bodyPr>
          <a:lstStyle/>
          <a:p>
            <a:pPr algn="just">
              <a:lnSpc>
                <a:spcPct val="90000"/>
              </a:lnSpc>
            </a:pPr>
            <a:r>
              <a:rPr lang="ru-RU" sz="2000" b="1" i="1" dirty="0">
                <a:ln w="1905"/>
                <a:solidFill>
                  <a:srgbClr val="CC0000"/>
                </a:solidFill>
                <a:effectLst>
                  <a:innerShdw blurRad="69850" dist="43180" dir="5400000">
                    <a:srgbClr val="000000">
                      <a:alpha val="65000"/>
                    </a:srgbClr>
                  </a:innerShdw>
                </a:effectLst>
                <a:latin typeface="Arial" pitchFamily="34" charset="0"/>
                <a:cs typeface="Arial" pitchFamily="34" charset="0"/>
              </a:rPr>
              <a:t>Безопасные условия труда </a:t>
            </a:r>
            <a:r>
              <a:rPr lang="ru-RU" sz="2000" b="1" dirty="0">
                <a:latin typeface="Arial" pitchFamily="34" charset="0"/>
                <a:cs typeface="Arial" pitchFamily="34" charset="0"/>
              </a:rPr>
              <a:t>- условия труда, при которых воздействие на работающих вредных и (или) опасных производственных факторов исключено (т.е. уровни воздействия производственных факторов не превышают установленных гигиенических нормативов)</a:t>
            </a:r>
          </a:p>
        </p:txBody>
      </p:sp>
      <p:sp>
        <p:nvSpPr>
          <p:cNvPr id="702486" name="Text Box 22"/>
          <p:cNvSpPr txBox="1">
            <a:spLocks noChangeArrowheads="1"/>
          </p:cNvSpPr>
          <p:nvPr/>
        </p:nvSpPr>
        <p:spPr bwMode="auto">
          <a:xfrm>
            <a:off x="0" y="4643446"/>
            <a:ext cx="9000000" cy="1938992"/>
          </a:xfrm>
          <a:prstGeom prst="rect">
            <a:avLst/>
          </a:prstGeom>
          <a:ln w="38100">
            <a:solidFill>
              <a:schemeClr val="accent6">
                <a:lumMod val="50000"/>
              </a:schemeClr>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lIns="18000" tIns="0" rIns="18000" bIns="0" anchor="ctr">
            <a:spAutoFit/>
          </a:bodyPr>
          <a:lstStyle/>
          <a:p>
            <a:pPr algn="just">
              <a:lnSpc>
                <a:spcPct val="90000"/>
              </a:lnSpc>
            </a:pPr>
            <a:r>
              <a:rPr lang="ru-RU" sz="2000" b="1" i="1" dirty="0">
                <a:ln w="1905"/>
                <a:solidFill>
                  <a:srgbClr val="CC0000"/>
                </a:solidFill>
                <a:effectLst>
                  <a:innerShdw blurRad="69850" dist="43180" dir="5400000">
                    <a:srgbClr val="000000">
                      <a:alpha val="65000"/>
                    </a:srgbClr>
                  </a:innerShdw>
                </a:effectLst>
                <a:latin typeface="Arial" pitchFamily="34" charset="0"/>
                <a:cs typeface="Arial" pitchFamily="34" charset="0"/>
              </a:rPr>
              <a:t>Гигиенические нормативы условий труда </a:t>
            </a:r>
            <a:r>
              <a:rPr lang="ru-RU" sz="2000" b="1" dirty="0">
                <a:latin typeface="Arial" pitchFamily="34" charset="0"/>
                <a:cs typeface="Arial" pitchFamily="34" charset="0"/>
              </a:rPr>
              <a:t>(ПДК, ПДУ) - уровни вредных производственных факторов, которые при ежедневной (кроме выходных дней) работе, но не более 40 часов в неделю, в течение всего рабочего стажа не должны вызывать заболеваний или отклонений в состоянии здоровья, обнаруживаемых современными методами исследований, в процессе работы или в отдаленные сроки жизни  настоящего и последующего поколений. </a:t>
            </a:r>
          </a:p>
        </p:txBody>
      </p:sp>
      <p:sp>
        <p:nvSpPr>
          <p:cNvPr id="53" name="Text Box 20"/>
          <p:cNvSpPr txBox="1">
            <a:spLocks noChangeArrowheads="1"/>
          </p:cNvSpPr>
          <p:nvPr/>
        </p:nvSpPr>
        <p:spPr bwMode="auto">
          <a:xfrm>
            <a:off x="0" y="214290"/>
            <a:ext cx="9000000" cy="830997"/>
          </a:xfrm>
          <a:prstGeom prst="rect">
            <a:avLst/>
          </a:prstGeom>
          <a:ln w="38100">
            <a:solidFill>
              <a:schemeClr val="accent6">
                <a:lumMod val="50000"/>
              </a:schemeClr>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lIns="18000" tIns="0" rIns="18000" bIns="0" anchor="ctr">
            <a:spAutoFit/>
          </a:bodyPr>
          <a:lstStyle/>
          <a:p>
            <a:pPr algn="just">
              <a:lnSpc>
                <a:spcPct val="90000"/>
              </a:lnSpc>
            </a:pPr>
            <a:r>
              <a:rPr lang="ru-RU" sz="2000" b="1" i="1" dirty="0">
                <a:ln w="1905"/>
                <a:solidFill>
                  <a:srgbClr val="CC0000"/>
                </a:solidFill>
                <a:effectLst>
                  <a:innerShdw blurRad="69850" dist="43180" dir="5400000">
                    <a:srgbClr val="000000">
                      <a:alpha val="65000"/>
                    </a:srgbClr>
                  </a:innerShdw>
                </a:effectLst>
                <a:latin typeface="Arial" pitchFamily="34" charset="0"/>
                <a:cs typeface="Arial" pitchFamily="34" charset="0"/>
              </a:rPr>
              <a:t>Вредный производственный фактор </a:t>
            </a:r>
            <a:r>
              <a:rPr lang="ru-RU" sz="2000" b="1" dirty="0">
                <a:latin typeface="Arial" pitchFamily="34" charset="0"/>
                <a:cs typeface="Arial" pitchFamily="34" charset="0"/>
              </a:rPr>
              <a:t>- производственный фактор, воздействие которого на работника может привести к его заболеванию </a:t>
            </a:r>
          </a:p>
        </p:txBody>
      </p:sp>
      <p:sp>
        <p:nvSpPr>
          <p:cNvPr id="54" name="Text Box 21"/>
          <p:cNvSpPr txBox="1">
            <a:spLocks noChangeArrowheads="1"/>
          </p:cNvSpPr>
          <p:nvPr/>
        </p:nvSpPr>
        <p:spPr bwMode="auto">
          <a:xfrm>
            <a:off x="0" y="1643050"/>
            <a:ext cx="9000000" cy="553998"/>
          </a:xfrm>
          <a:prstGeom prst="rect">
            <a:avLst/>
          </a:prstGeom>
          <a:ln w="38100">
            <a:solidFill>
              <a:schemeClr val="accent6">
                <a:lumMod val="50000"/>
              </a:schemeClr>
            </a:solid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lIns="18000" tIns="0" rIns="18000" bIns="0" anchor="ctr">
            <a:spAutoFit/>
          </a:bodyPr>
          <a:lstStyle/>
          <a:p>
            <a:pPr algn="just">
              <a:lnSpc>
                <a:spcPct val="90000"/>
              </a:lnSpc>
            </a:pPr>
            <a:r>
              <a:rPr lang="ru-RU" sz="2000" b="1" i="1" dirty="0">
                <a:ln w="1905"/>
                <a:solidFill>
                  <a:srgbClr val="CC0000"/>
                </a:solidFill>
                <a:effectLst>
                  <a:innerShdw blurRad="69850" dist="43180" dir="5400000">
                    <a:srgbClr val="000000">
                      <a:alpha val="65000"/>
                    </a:srgbClr>
                  </a:innerShdw>
                </a:effectLst>
                <a:latin typeface="Arial" pitchFamily="34" charset="0"/>
                <a:cs typeface="Arial" pitchFamily="34" charset="0"/>
              </a:rPr>
              <a:t>Опасный производственный фактор </a:t>
            </a:r>
            <a:r>
              <a:rPr lang="ru-RU" sz="2000" b="1" dirty="0">
                <a:latin typeface="Arial" pitchFamily="34" charset="0"/>
                <a:cs typeface="Arial" pitchFamily="34" charset="0"/>
              </a:rPr>
              <a:t>- производственный фактор, воздействие которого на работника может привести к его травме</a:t>
            </a:r>
          </a:p>
        </p:txBody>
      </p:sp>
    </p:spTree>
    <p:custDataLst>
      <p:tags r:id="rId1"/>
    </p:custDataLst>
  </p:cSld>
  <p:clrMapOvr>
    <a:masterClrMapping/>
  </p:clrMapOvr>
  <p:transition spd="med" advClick="0" advTm="30549">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02486">
                                            <p:bg/>
                                          </p:spTgt>
                                        </p:tgtEl>
                                        <p:attrNameLst>
                                          <p:attrName>style.visibility</p:attrName>
                                        </p:attrNameLst>
                                      </p:cBhvr>
                                      <p:to>
                                        <p:strVal val="visible"/>
                                      </p:to>
                                    </p:set>
                                    <p:animEffect transition="in" filter="wipe(down)">
                                      <p:cBhvr>
                                        <p:cTn id="7" dur="2000"/>
                                        <p:tgtEl>
                                          <p:spTgt spid="702486">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3">
                                            <p:bg/>
                                          </p:spTgt>
                                        </p:tgtEl>
                                        <p:attrNameLst>
                                          <p:attrName>style.visibility</p:attrName>
                                        </p:attrNameLst>
                                      </p:cBhvr>
                                      <p:to>
                                        <p:strVal val="visible"/>
                                      </p:to>
                                    </p:set>
                                    <p:animEffect transition="in" filter="wipe(down)">
                                      <p:cBhvr>
                                        <p:cTn id="10" dur="2000"/>
                                        <p:tgtEl>
                                          <p:spTgt spid="53">
                                            <p:bg/>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3">
                                            <p:txEl>
                                              <p:pRg st="0" end="0"/>
                                            </p:txEl>
                                          </p:spTgt>
                                        </p:tgtEl>
                                        <p:attrNameLst>
                                          <p:attrName>style.visibility</p:attrName>
                                        </p:attrNameLst>
                                      </p:cBhvr>
                                      <p:to>
                                        <p:strVal val="visible"/>
                                      </p:to>
                                    </p:set>
                                    <p:animEffect transition="in" filter="wipe(down)">
                                      <p:cBhvr>
                                        <p:cTn id="15" dur="2000"/>
                                        <p:tgtEl>
                                          <p:spTgt spid="53">
                                            <p:txEl>
                                              <p:pRg st="0" end="0"/>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4">
                                            <p:bg/>
                                          </p:spTgt>
                                        </p:tgtEl>
                                        <p:attrNameLst>
                                          <p:attrName>style.visibility</p:attrName>
                                        </p:attrNameLst>
                                      </p:cBhvr>
                                      <p:to>
                                        <p:strVal val="visible"/>
                                      </p:to>
                                    </p:set>
                                    <p:animEffect transition="in" filter="wipe(down)">
                                      <p:cBhvr>
                                        <p:cTn id="18" dur="2000"/>
                                        <p:tgtEl>
                                          <p:spTgt spid="54">
                                            <p:bg/>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4">
                                            <p:txEl>
                                              <p:pRg st="0" end="0"/>
                                            </p:txEl>
                                          </p:spTgt>
                                        </p:tgtEl>
                                        <p:attrNameLst>
                                          <p:attrName>style.visibility</p:attrName>
                                        </p:attrNameLst>
                                      </p:cBhvr>
                                      <p:to>
                                        <p:strVal val="visible"/>
                                      </p:to>
                                    </p:set>
                                    <p:animEffect transition="in" filter="wipe(down)">
                                      <p:cBhvr>
                                        <p:cTn id="23" dur="2000"/>
                                        <p:tgtEl>
                                          <p:spTgt spid="5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702477">
                                            <p:bg/>
                                          </p:spTgt>
                                        </p:tgtEl>
                                        <p:attrNameLst>
                                          <p:attrName>style.visibility</p:attrName>
                                        </p:attrNameLst>
                                      </p:cBhvr>
                                      <p:to>
                                        <p:strVal val="visible"/>
                                      </p:to>
                                    </p:set>
                                    <p:animEffect transition="in" filter="wipe(down)">
                                      <p:cBhvr>
                                        <p:cTn id="28" dur="2000"/>
                                        <p:tgtEl>
                                          <p:spTgt spid="702477">
                                            <p:bg/>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702477">
                                            <p:txEl>
                                              <p:pRg st="0" end="0"/>
                                            </p:txEl>
                                          </p:spTgt>
                                        </p:tgtEl>
                                        <p:attrNameLst>
                                          <p:attrName>style.visibility</p:attrName>
                                        </p:attrNameLst>
                                      </p:cBhvr>
                                      <p:to>
                                        <p:strVal val="visible"/>
                                      </p:to>
                                    </p:set>
                                    <p:animEffect transition="in" filter="wipe(down)">
                                      <p:cBhvr>
                                        <p:cTn id="33" dur="2000"/>
                                        <p:tgtEl>
                                          <p:spTgt spid="702477">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702486">
                                            <p:txEl>
                                              <p:pRg st="0" end="0"/>
                                            </p:txEl>
                                          </p:spTgt>
                                        </p:tgtEl>
                                        <p:attrNameLst>
                                          <p:attrName>style.visibility</p:attrName>
                                        </p:attrNameLst>
                                      </p:cBhvr>
                                      <p:to>
                                        <p:strVal val="visible"/>
                                      </p:to>
                                    </p:set>
                                    <p:animEffect transition="in" filter="wipe(down)">
                                      <p:cBhvr>
                                        <p:cTn id="38" dur="2000"/>
                                        <p:tgtEl>
                                          <p:spTgt spid="7024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77" grpId="0" build="p" animBg="1"/>
      <p:bldP spid="702486" grpId="0" uiExpand="1" build="p" animBg="1"/>
      <p:bldP spid="53" grpId="0" build="p" animBg="1"/>
      <p:bldP spid="54"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4">
                <a:lumMod val="40000"/>
                <a:lumOff val="6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14754" name="Text Box 2"/>
          <p:cNvSpPr txBox="1">
            <a:spLocks noChangeArrowheads="1"/>
          </p:cNvSpPr>
          <p:nvPr/>
        </p:nvSpPr>
        <p:spPr bwMode="auto">
          <a:xfrm>
            <a:off x="821521" y="357166"/>
            <a:ext cx="7500958" cy="698919"/>
          </a:xfrm>
          <a:prstGeom prst="rect">
            <a:avLst/>
          </a:prstGeom>
          <a:ln>
            <a:headEnd/>
            <a:tailEnd/>
          </a:ln>
          <a:effectLst>
            <a:outerShdw blurRad="76200" dir="18900000" sy="23000" kx="-1200000" algn="bl"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wrap="square" lIns="18000" tIns="10800" rIns="18000" bIns="1080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rPr>
              <a:t>Виды ответственности за нарушения </a:t>
            </a:r>
          </a:p>
          <a:p>
            <a:pPr algn="ctr"/>
            <a:r>
              <a:rPr lang="ru-RU"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rPr>
              <a:t>государственных нормативных требований охраны труда</a:t>
            </a:r>
          </a:p>
        </p:txBody>
      </p:sp>
      <p:sp>
        <p:nvSpPr>
          <p:cNvPr id="714755" name="Text Box 3"/>
          <p:cNvSpPr txBox="1">
            <a:spLocks noChangeArrowheads="1"/>
          </p:cNvSpPr>
          <p:nvPr/>
        </p:nvSpPr>
        <p:spPr bwMode="auto">
          <a:xfrm>
            <a:off x="1676400" y="2543175"/>
            <a:ext cx="5943600" cy="5810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spAutoFit/>
          </a:bodyPr>
          <a:lstStyle/>
          <a:p>
            <a:pPr>
              <a:spcBef>
                <a:spcPct val="50000"/>
              </a:spcBef>
            </a:pPr>
            <a:r>
              <a:rPr lang="ru-RU" sz="1600" b="1">
                <a:latin typeface="Times New Roman" pitchFamily="18" charset="0"/>
              </a:rPr>
              <a:t>Действующее законодательство РФ устанавливает</a:t>
            </a:r>
          </a:p>
          <a:p>
            <a:r>
              <a:rPr lang="ru-RU" sz="1600" b="1">
                <a:latin typeface="Times New Roman" pitchFamily="18" charset="0"/>
              </a:rPr>
              <a:t>виды юридической ответственности</a:t>
            </a:r>
          </a:p>
        </p:txBody>
      </p:sp>
      <p:sp>
        <p:nvSpPr>
          <p:cNvPr id="714756" name="Text Box 4"/>
          <p:cNvSpPr txBox="1">
            <a:spLocks noChangeArrowheads="1"/>
          </p:cNvSpPr>
          <p:nvPr/>
        </p:nvSpPr>
        <p:spPr bwMode="auto">
          <a:xfrm>
            <a:off x="214282" y="1357298"/>
            <a:ext cx="8686800" cy="10001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18000" tIns="10800" rIns="18000" bIns="10800">
            <a:spAutoFit/>
          </a:bodyPr>
          <a:lstStyle/>
          <a:p>
            <a:pPr>
              <a:spcBef>
                <a:spcPct val="50000"/>
              </a:spcBef>
            </a:pPr>
            <a:r>
              <a:rPr lang="ru-RU" sz="1600" b="1" dirty="0">
                <a:latin typeface="Times New Roman" pitchFamily="18" charset="0"/>
              </a:rPr>
              <a:t>Ст. 362 ТК «Руководители и иные должностные лица организаций, виновные в нарушении трудового законодательства и иных нормативных правовых актов, содержащих нормы трудового права, несут ответственность в случаях и порядке, которые установлены федеральными законами.</a:t>
            </a:r>
          </a:p>
        </p:txBody>
      </p:sp>
      <p:sp>
        <p:nvSpPr>
          <p:cNvPr id="714757" name="Text Box 5"/>
          <p:cNvSpPr txBox="1">
            <a:spLocks noChangeArrowheads="1"/>
          </p:cNvSpPr>
          <p:nvPr/>
        </p:nvSpPr>
        <p:spPr bwMode="auto">
          <a:xfrm>
            <a:off x="838200" y="3886200"/>
            <a:ext cx="3124200" cy="336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18000" tIns="0" rIns="18000" bIns="0" anchor="ctr"/>
          <a:lstStyle/>
          <a:p>
            <a:pPr>
              <a:lnSpc>
                <a:spcPct val="85000"/>
              </a:lnSpc>
            </a:pPr>
            <a:r>
              <a:rPr lang="ru-RU" sz="2000" b="1">
                <a:latin typeface="Times New Roman" pitchFamily="18" charset="0"/>
              </a:rPr>
              <a:t>Дисциплинарная </a:t>
            </a:r>
          </a:p>
        </p:txBody>
      </p:sp>
      <p:sp>
        <p:nvSpPr>
          <p:cNvPr id="714758" name="Text Box 6"/>
          <p:cNvSpPr txBox="1">
            <a:spLocks noChangeArrowheads="1"/>
          </p:cNvSpPr>
          <p:nvPr/>
        </p:nvSpPr>
        <p:spPr bwMode="auto">
          <a:xfrm>
            <a:off x="5257800" y="3886200"/>
            <a:ext cx="3124200" cy="39687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18000" tIns="0" rIns="18000" bIns="0" anchor="ctr"/>
          <a:lstStyle/>
          <a:p>
            <a:pPr>
              <a:lnSpc>
                <a:spcPct val="85000"/>
              </a:lnSpc>
            </a:pPr>
            <a:r>
              <a:rPr lang="ru-RU" sz="2000" b="1">
                <a:latin typeface="Times New Roman" pitchFamily="18" charset="0"/>
              </a:rPr>
              <a:t>Материальная  </a:t>
            </a:r>
          </a:p>
        </p:txBody>
      </p:sp>
      <p:sp>
        <p:nvSpPr>
          <p:cNvPr id="714759" name="Text Box 7"/>
          <p:cNvSpPr txBox="1">
            <a:spLocks noChangeArrowheads="1"/>
          </p:cNvSpPr>
          <p:nvPr/>
        </p:nvSpPr>
        <p:spPr bwMode="auto">
          <a:xfrm>
            <a:off x="838200" y="4800600"/>
            <a:ext cx="3124200" cy="336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18000" tIns="0" rIns="18000" bIns="0" anchor="ctr"/>
          <a:lstStyle/>
          <a:p>
            <a:pPr>
              <a:lnSpc>
                <a:spcPct val="85000"/>
              </a:lnSpc>
            </a:pPr>
            <a:r>
              <a:rPr lang="ru-RU" sz="2000" b="1">
                <a:latin typeface="Times New Roman" pitchFamily="18" charset="0"/>
              </a:rPr>
              <a:t>Административная  </a:t>
            </a:r>
          </a:p>
        </p:txBody>
      </p:sp>
      <p:sp>
        <p:nvSpPr>
          <p:cNvPr id="714760" name="Text Box 8"/>
          <p:cNvSpPr txBox="1">
            <a:spLocks noChangeArrowheads="1"/>
          </p:cNvSpPr>
          <p:nvPr/>
        </p:nvSpPr>
        <p:spPr bwMode="auto">
          <a:xfrm>
            <a:off x="5257800" y="4724400"/>
            <a:ext cx="3124200" cy="336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18000" tIns="0" rIns="18000" bIns="0" anchor="ctr"/>
          <a:lstStyle/>
          <a:p>
            <a:pPr>
              <a:lnSpc>
                <a:spcPct val="85000"/>
              </a:lnSpc>
            </a:pPr>
            <a:r>
              <a:rPr lang="ru-RU" sz="2000" b="1" dirty="0">
                <a:latin typeface="Times New Roman" pitchFamily="18" charset="0"/>
              </a:rPr>
              <a:t>Гражданско-правовая  </a:t>
            </a:r>
          </a:p>
        </p:txBody>
      </p:sp>
      <p:sp>
        <p:nvSpPr>
          <p:cNvPr id="714761" name="Text Box 9"/>
          <p:cNvSpPr txBox="1">
            <a:spLocks noChangeArrowheads="1"/>
          </p:cNvSpPr>
          <p:nvPr/>
        </p:nvSpPr>
        <p:spPr bwMode="auto">
          <a:xfrm>
            <a:off x="3048000" y="5791200"/>
            <a:ext cx="3124200" cy="336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18000" tIns="0" rIns="18000" bIns="0" anchor="ctr"/>
          <a:lstStyle/>
          <a:p>
            <a:pPr>
              <a:lnSpc>
                <a:spcPct val="85000"/>
              </a:lnSpc>
            </a:pPr>
            <a:r>
              <a:rPr lang="ru-RU" sz="2000" b="1">
                <a:latin typeface="Times New Roman" pitchFamily="18" charset="0"/>
              </a:rPr>
              <a:t>Уголовная  </a:t>
            </a:r>
          </a:p>
        </p:txBody>
      </p:sp>
      <p:sp>
        <p:nvSpPr>
          <p:cNvPr id="714762" name="Line 10"/>
          <p:cNvSpPr>
            <a:spLocks noChangeShapeType="1"/>
          </p:cNvSpPr>
          <p:nvPr/>
        </p:nvSpPr>
        <p:spPr bwMode="auto">
          <a:xfrm flipH="1">
            <a:off x="2438400" y="3124200"/>
            <a:ext cx="1524000" cy="762000"/>
          </a:xfrm>
          <a:prstGeom prst="line">
            <a:avLst/>
          </a:prstGeom>
          <a:ln>
            <a:headEnd/>
            <a:tailEnd type="triangle" w="med" len="med"/>
          </a:ln>
        </p:spPr>
        <p:style>
          <a:lnRef idx="1">
            <a:schemeClr val="accent2"/>
          </a:lnRef>
          <a:fillRef idx="2">
            <a:schemeClr val="accent2"/>
          </a:fillRef>
          <a:effectRef idx="1">
            <a:schemeClr val="accent2"/>
          </a:effectRef>
          <a:fontRef idx="minor">
            <a:schemeClr val="dk1"/>
          </a:fontRef>
        </p:style>
        <p:txBody>
          <a:bodyPr/>
          <a:lstStyle/>
          <a:p>
            <a:endParaRPr lang="ru-RU"/>
          </a:p>
        </p:txBody>
      </p:sp>
      <p:sp>
        <p:nvSpPr>
          <p:cNvPr id="714763" name="Line 11"/>
          <p:cNvSpPr>
            <a:spLocks noChangeShapeType="1"/>
          </p:cNvSpPr>
          <p:nvPr/>
        </p:nvSpPr>
        <p:spPr bwMode="auto">
          <a:xfrm flipH="1">
            <a:off x="3810000" y="3124200"/>
            <a:ext cx="685800" cy="1676400"/>
          </a:xfrm>
          <a:prstGeom prst="line">
            <a:avLst/>
          </a:prstGeom>
          <a:ln>
            <a:headEnd/>
            <a:tailEnd type="triangle" w="med" len="med"/>
          </a:ln>
        </p:spPr>
        <p:style>
          <a:lnRef idx="1">
            <a:schemeClr val="accent2"/>
          </a:lnRef>
          <a:fillRef idx="2">
            <a:schemeClr val="accent2"/>
          </a:fillRef>
          <a:effectRef idx="1">
            <a:schemeClr val="accent2"/>
          </a:effectRef>
          <a:fontRef idx="minor">
            <a:schemeClr val="dk1"/>
          </a:fontRef>
        </p:style>
        <p:txBody>
          <a:bodyPr/>
          <a:lstStyle/>
          <a:p>
            <a:endParaRPr lang="ru-RU"/>
          </a:p>
        </p:txBody>
      </p:sp>
      <p:sp>
        <p:nvSpPr>
          <p:cNvPr id="714764" name="Line 12"/>
          <p:cNvSpPr>
            <a:spLocks noChangeShapeType="1"/>
          </p:cNvSpPr>
          <p:nvPr/>
        </p:nvSpPr>
        <p:spPr bwMode="auto">
          <a:xfrm>
            <a:off x="4724400" y="3124200"/>
            <a:ext cx="685800" cy="1600200"/>
          </a:xfrm>
          <a:prstGeom prst="line">
            <a:avLst/>
          </a:prstGeom>
          <a:ln>
            <a:headEnd/>
            <a:tailEnd type="triangle" w="med" len="med"/>
          </a:ln>
        </p:spPr>
        <p:style>
          <a:lnRef idx="1">
            <a:schemeClr val="accent2"/>
          </a:lnRef>
          <a:fillRef idx="2">
            <a:schemeClr val="accent2"/>
          </a:fillRef>
          <a:effectRef idx="1">
            <a:schemeClr val="accent2"/>
          </a:effectRef>
          <a:fontRef idx="minor">
            <a:schemeClr val="dk1"/>
          </a:fontRef>
        </p:style>
        <p:txBody>
          <a:bodyPr/>
          <a:lstStyle/>
          <a:p>
            <a:endParaRPr lang="ru-RU"/>
          </a:p>
        </p:txBody>
      </p:sp>
      <p:sp>
        <p:nvSpPr>
          <p:cNvPr id="714765" name="Line 13"/>
          <p:cNvSpPr>
            <a:spLocks noChangeShapeType="1"/>
          </p:cNvSpPr>
          <p:nvPr/>
        </p:nvSpPr>
        <p:spPr bwMode="auto">
          <a:xfrm>
            <a:off x="5486400" y="3124200"/>
            <a:ext cx="1295400" cy="762000"/>
          </a:xfrm>
          <a:prstGeom prst="line">
            <a:avLst/>
          </a:prstGeom>
          <a:ln>
            <a:headEnd/>
            <a:tailEnd type="triangle" w="med" len="med"/>
          </a:ln>
        </p:spPr>
        <p:style>
          <a:lnRef idx="1">
            <a:schemeClr val="accent2"/>
          </a:lnRef>
          <a:fillRef idx="2">
            <a:schemeClr val="accent2"/>
          </a:fillRef>
          <a:effectRef idx="1">
            <a:schemeClr val="accent2"/>
          </a:effectRef>
          <a:fontRef idx="minor">
            <a:schemeClr val="dk1"/>
          </a:fontRef>
        </p:style>
        <p:txBody>
          <a:bodyPr/>
          <a:lstStyle/>
          <a:p>
            <a:endParaRPr lang="ru-RU"/>
          </a:p>
        </p:txBody>
      </p:sp>
      <p:sp>
        <p:nvSpPr>
          <p:cNvPr id="714766" name="Line 14"/>
          <p:cNvSpPr>
            <a:spLocks noChangeShapeType="1"/>
          </p:cNvSpPr>
          <p:nvPr/>
        </p:nvSpPr>
        <p:spPr bwMode="auto">
          <a:xfrm flipH="1">
            <a:off x="4648200" y="3124200"/>
            <a:ext cx="0" cy="2667000"/>
          </a:xfrm>
          <a:prstGeom prst="line">
            <a:avLst/>
          </a:prstGeom>
          <a:ln>
            <a:headEnd/>
            <a:tailEnd type="triangle" w="med" len="med"/>
          </a:ln>
        </p:spPr>
        <p:style>
          <a:lnRef idx="1">
            <a:schemeClr val="accent2"/>
          </a:lnRef>
          <a:fillRef idx="2">
            <a:schemeClr val="accent2"/>
          </a:fillRef>
          <a:effectRef idx="1">
            <a:schemeClr val="accent2"/>
          </a:effectRef>
          <a:fontRef idx="minor">
            <a:schemeClr val="dk1"/>
          </a:fontRef>
        </p:style>
        <p:txBody>
          <a:bodyPr/>
          <a:lstStyle/>
          <a:p>
            <a:endParaRPr lang="ru-RU"/>
          </a:p>
        </p:txBody>
      </p:sp>
    </p:spTree>
  </p:cSld>
  <p:clrMapOvr>
    <a:masterClrMapping/>
  </p:clrMapOvr>
  <p:transition spd="med" advClick="0" advTm="20891">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14754"/>
                                        </p:tgtEl>
                                        <p:attrNameLst>
                                          <p:attrName>style.visibility</p:attrName>
                                        </p:attrNameLst>
                                      </p:cBhvr>
                                      <p:to>
                                        <p:strVal val="visible"/>
                                      </p:to>
                                    </p:set>
                                    <p:animEffect transition="in" filter="fade">
                                      <p:cBhvr>
                                        <p:cTn id="7" dur="1000"/>
                                        <p:tgtEl>
                                          <p:spTgt spid="714754"/>
                                        </p:tgtEl>
                                      </p:cBhvr>
                                    </p:animEffect>
                                    <p:anim calcmode="lin" valueType="num">
                                      <p:cBhvr>
                                        <p:cTn id="8" dur="1000" fill="hold"/>
                                        <p:tgtEl>
                                          <p:spTgt spid="714754"/>
                                        </p:tgtEl>
                                        <p:attrNameLst>
                                          <p:attrName>ppt_x</p:attrName>
                                        </p:attrNameLst>
                                      </p:cBhvr>
                                      <p:tavLst>
                                        <p:tav tm="0">
                                          <p:val>
                                            <p:strVal val="#ppt_x"/>
                                          </p:val>
                                        </p:tav>
                                        <p:tav tm="100000">
                                          <p:val>
                                            <p:strVal val="#ppt_x"/>
                                          </p:val>
                                        </p:tav>
                                      </p:tavLst>
                                    </p:anim>
                                    <p:anim calcmode="lin" valueType="num">
                                      <p:cBhvr>
                                        <p:cTn id="9" dur="1000" fill="hold"/>
                                        <p:tgtEl>
                                          <p:spTgt spid="71475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714756"/>
                                        </p:tgtEl>
                                        <p:attrNameLst>
                                          <p:attrName>style.visibility</p:attrName>
                                        </p:attrNameLst>
                                      </p:cBhvr>
                                      <p:to>
                                        <p:strVal val="visible"/>
                                      </p:to>
                                    </p:set>
                                    <p:animEffect transition="in" filter="fade">
                                      <p:cBhvr>
                                        <p:cTn id="13" dur="1000"/>
                                        <p:tgtEl>
                                          <p:spTgt spid="714756"/>
                                        </p:tgtEl>
                                      </p:cBhvr>
                                    </p:animEffect>
                                    <p:anim calcmode="lin" valueType="num">
                                      <p:cBhvr>
                                        <p:cTn id="14" dur="1000" fill="hold"/>
                                        <p:tgtEl>
                                          <p:spTgt spid="714756"/>
                                        </p:tgtEl>
                                        <p:attrNameLst>
                                          <p:attrName>ppt_x</p:attrName>
                                        </p:attrNameLst>
                                      </p:cBhvr>
                                      <p:tavLst>
                                        <p:tav tm="0">
                                          <p:val>
                                            <p:strVal val="#ppt_x"/>
                                          </p:val>
                                        </p:tav>
                                        <p:tav tm="100000">
                                          <p:val>
                                            <p:strVal val="#ppt_x"/>
                                          </p:val>
                                        </p:tav>
                                      </p:tavLst>
                                    </p:anim>
                                    <p:anim calcmode="lin" valueType="num">
                                      <p:cBhvr>
                                        <p:cTn id="15" dur="1000" fill="hold"/>
                                        <p:tgtEl>
                                          <p:spTgt spid="71475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714755"/>
                                        </p:tgtEl>
                                        <p:attrNameLst>
                                          <p:attrName>style.visibility</p:attrName>
                                        </p:attrNameLst>
                                      </p:cBhvr>
                                      <p:to>
                                        <p:strVal val="visible"/>
                                      </p:to>
                                    </p:set>
                                    <p:animEffect transition="in" filter="fade">
                                      <p:cBhvr>
                                        <p:cTn id="20" dur="1000"/>
                                        <p:tgtEl>
                                          <p:spTgt spid="714755"/>
                                        </p:tgtEl>
                                      </p:cBhvr>
                                    </p:animEffect>
                                    <p:anim calcmode="lin" valueType="num">
                                      <p:cBhvr>
                                        <p:cTn id="21" dur="1000" fill="hold"/>
                                        <p:tgtEl>
                                          <p:spTgt spid="714755"/>
                                        </p:tgtEl>
                                        <p:attrNameLst>
                                          <p:attrName>ppt_x</p:attrName>
                                        </p:attrNameLst>
                                      </p:cBhvr>
                                      <p:tavLst>
                                        <p:tav tm="0">
                                          <p:val>
                                            <p:strVal val="#ppt_x"/>
                                          </p:val>
                                        </p:tav>
                                        <p:tav tm="100000">
                                          <p:val>
                                            <p:strVal val="#ppt_x"/>
                                          </p:val>
                                        </p:tav>
                                      </p:tavLst>
                                    </p:anim>
                                    <p:anim calcmode="lin" valueType="num">
                                      <p:cBhvr>
                                        <p:cTn id="22" dur="1000" fill="hold"/>
                                        <p:tgtEl>
                                          <p:spTgt spid="71475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1" nodeType="clickEffect">
                                  <p:stCondLst>
                                    <p:cond delay="0"/>
                                  </p:stCondLst>
                                  <p:childTnLst>
                                    <p:set>
                                      <p:cBhvr>
                                        <p:cTn id="26" dur="1" fill="hold">
                                          <p:stCondLst>
                                            <p:cond delay="0"/>
                                          </p:stCondLst>
                                        </p:cTn>
                                        <p:tgtEl>
                                          <p:spTgt spid="714762"/>
                                        </p:tgtEl>
                                        <p:attrNameLst>
                                          <p:attrName>style.visibility</p:attrName>
                                        </p:attrNameLst>
                                      </p:cBhvr>
                                      <p:to>
                                        <p:strVal val="visible"/>
                                      </p:to>
                                    </p:set>
                                    <p:animEffect transition="in" filter="fade">
                                      <p:cBhvr>
                                        <p:cTn id="27" dur="1000"/>
                                        <p:tgtEl>
                                          <p:spTgt spid="714762"/>
                                        </p:tgtEl>
                                      </p:cBhvr>
                                    </p:animEffect>
                                    <p:anim calcmode="lin" valueType="num">
                                      <p:cBhvr>
                                        <p:cTn id="28" dur="1000" fill="hold"/>
                                        <p:tgtEl>
                                          <p:spTgt spid="714762"/>
                                        </p:tgtEl>
                                        <p:attrNameLst>
                                          <p:attrName>ppt_x</p:attrName>
                                        </p:attrNameLst>
                                      </p:cBhvr>
                                      <p:tavLst>
                                        <p:tav tm="0">
                                          <p:val>
                                            <p:strVal val="#ppt_x"/>
                                          </p:val>
                                        </p:tav>
                                        <p:tav tm="100000">
                                          <p:val>
                                            <p:strVal val="#ppt_x"/>
                                          </p:val>
                                        </p:tav>
                                      </p:tavLst>
                                    </p:anim>
                                    <p:anim calcmode="lin" valueType="num">
                                      <p:cBhvr>
                                        <p:cTn id="29" dur="1000" fill="hold"/>
                                        <p:tgtEl>
                                          <p:spTgt spid="71476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714757"/>
                                        </p:tgtEl>
                                        <p:attrNameLst>
                                          <p:attrName>style.visibility</p:attrName>
                                        </p:attrNameLst>
                                      </p:cBhvr>
                                      <p:to>
                                        <p:strVal val="visible"/>
                                      </p:to>
                                    </p:set>
                                    <p:animEffect transition="in" filter="fade">
                                      <p:cBhvr>
                                        <p:cTn id="34" dur="1000"/>
                                        <p:tgtEl>
                                          <p:spTgt spid="714757"/>
                                        </p:tgtEl>
                                      </p:cBhvr>
                                    </p:animEffect>
                                    <p:anim calcmode="lin" valueType="num">
                                      <p:cBhvr>
                                        <p:cTn id="35" dur="1000" fill="hold"/>
                                        <p:tgtEl>
                                          <p:spTgt spid="714757"/>
                                        </p:tgtEl>
                                        <p:attrNameLst>
                                          <p:attrName>ppt_x</p:attrName>
                                        </p:attrNameLst>
                                      </p:cBhvr>
                                      <p:tavLst>
                                        <p:tav tm="0">
                                          <p:val>
                                            <p:strVal val="#ppt_x"/>
                                          </p:val>
                                        </p:tav>
                                        <p:tav tm="100000">
                                          <p:val>
                                            <p:strVal val="#ppt_x"/>
                                          </p:val>
                                        </p:tav>
                                      </p:tavLst>
                                    </p:anim>
                                    <p:anim calcmode="lin" valueType="num">
                                      <p:cBhvr>
                                        <p:cTn id="36" dur="1000" fill="hold"/>
                                        <p:tgtEl>
                                          <p:spTgt spid="71475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714765"/>
                                        </p:tgtEl>
                                        <p:attrNameLst>
                                          <p:attrName>style.visibility</p:attrName>
                                        </p:attrNameLst>
                                      </p:cBhvr>
                                      <p:to>
                                        <p:strVal val="visible"/>
                                      </p:to>
                                    </p:set>
                                    <p:animEffect transition="in" filter="fade">
                                      <p:cBhvr>
                                        <p:cTn id="41" dur="1000"/>
                                        <p:tgtEl>
                                          <p:spTgt spid="714765"/>
                                        </p:tgtEl>
                                      </p:cBhvr>
                                    </p:animEffect>
                                    <p:anim calcmode="lin" valueType="num">
                                      <p:cBhvr>
                                        <p:cTn id="42" dur="1000" fill="hold"/>
                                        <p:tgtEl>
                                          <p:spTgt spid="714765"/>
                                        </p:tgtEl>
                                        <p:attrNameLst>
                                          <p:attrName>ppt_x</p:attrName>
                                        </p:attrNameLst>
                                      </p:cBhvr>
                                      <p:tavLst>
                                        <p:tav tm="0">
                                          <p:val>
                                            <p:strVal val="#ppt_x"/>
                                          </p:val>
                                        </p:tav>
                                        <p:tav tm="100000">
                                          <p:val>
                                            <p:strVal val="#ppt_x"/>
                                          </p:val>
                                        </p:tav>
                                      </p:tavLst>
                                    </p:anim>
                                    <p:anim calcmode="lin" valueType="num">
                                      <p:cBhvr>
                                        <p:cTn id="43" dur="1000" fill="hold"/>
                                        <p:tgtEl>
                                          <p:spTgt spid="71476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714758"/>
                                        </p:tgtEl>
                                        <p:attrNameLst>
                                          <p:attrName>style.visibility</p:attrName>
                                        </p:attrNameLst>
                                      </p:cBhvr>
                                      <p:to>
                                        <p:strVal val="visible"/>
                                      </p:to>
                                    </p:set>
                                    <p:animEffect transition="in" filter="fade">
                                      <p:cBhvr>
                                        <p:cTn id="48" dur="1000"/>
                                        <p:tgtEl>
                                          <p:spTgt spid="714758"/>
                                        </p:tgtEl>
                                      </p:cBhvr>
                                    </p:animEffect>
                                    <p:anim calcmode="lin" valueType="num">
                                      <p:cBhvr>
                                        <p:cTn id="49" dur="1000" fill="hold"/>
                                        <p:tgtEl>
                                          <p:spTgt spid="714758"/>
                                        </p:tgtEl>
                                        <p:attrNameLst>
                                          <p:attrName>ppt_x</p:attrName>
                                        </p:attrNameLst>
                                      </p:cBhvr>
                                      <p:tavLst>
                                        <p:tav tm="0">
                                          <p:val>
                                            <p:strVal val="#ppt_x"/>
                                          </p:val>
                                        </p:tav>
                                        <p:tav tm="100000">
                                          <p:val>
                                            <p:strVal val="#ppt_x"/>
                                          </p:val>
                                        </p:tav>
                                      </p:tavLst>
                                    </p:anim>
                                    <p:anim calcmode="lin" valueType="num">
                                      <p:cBhvr>
                                        <p:cTn id="50" dur="1000" fill="hold"/>
                                        <p:tgtEl>
                                          <p:spTgt spid="71475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714763"/>
                                        </p:tgtEl>
                                        <p:attrNameLst>
                                          <p:attrName>style.visibility</p:attrName>
                                        </p:attrNameLst>
                                      </p:cBhvr>
                                      <p:to>
                                        <p:strVal val="visible"/>
                                      </p:to>
                                    </p:set>
                                    <p:animEffect transition="in" filter="fade">
                                      <p:cBhvr>
                                        <p:cTn id="55" dur="1000"/>
                                        <p:tgtEl>
                                          <p:spTgt spid="714763"/>
                                        </p:tgtEl>
                                      </p:cBhvr>
                                    </p:animEffect>
                                    <p:anim calcmode="lin" valueType="num">
                                      <p:cBhvr>
                                        <p:cTn id="56" dur="1000" fill="hold"/>
                                        <p:tgtEl>
                                          <p:spTgt spid="714763"/>
                                        </p:tgtEl>
                                        <p:attrNameLst>
                                          <p:attrName>ppt_x</p:attrName>
                                        </p:attrNameLst>
                                      </p:cBhvr>
                                      <p:tavLst>
                                        <p:tav tm="0">
                                          <p:val>
                                            <p:strVal val="#ppt_x"/>
                                          </p:val>
                                        </p:tav>
                                        <p:tav tm="100000">
                                          <p:val>
                                            <p:strVal val="#ppt_x"/>
                                          </p:val>
                                        </p:tav>
                                      </p:tavLst>
                                    </p:anim>
                                    <p:anim calcmode="lin" valueType="num">
                                      <p:cBhvr>
                                        <p:cTn id="57" dur="1000" fill="hold"/>
                                        <p:tgtEl>
                                          <p:spTgt spid="714763"/>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714759"/>
                                        </p:tgtEl>
                                        <p:attrNameLst>
                                          <p:attrName>style.visibility</p:attrName>
                                        </p:attrNameLst>
                                      </p:cBhvr>
                                      <p:to>
                                        <p:strVal val="visible"/>
                                      </p:to>
                                    </p:set>
                                    <p:animEffect transition="in" filter="fade">
                                      <p:cBhvr>
                                        <p:cTn id="62" dur="1000"/>
                                        <p:tgtEl>
                                          <p:spTgt spid="714759"/>
                                        </p:tgtEl>
                                      </p:cBhvr>
                                    </p:animEffect>
                                    <p:anim calcmode="lin" valueType="num">
                                      <p:cBhvr>
                                        <p:cTn id="63" dur="1000" fill="hold"/>
                                        <p:tgtEl>
                                          <p:spTgt spid="714759"/>
                                        </p:tgtEl>
                                        <p:attrNameLst>
                                          <p:attrName>ppt_x</p:attrName>
                                        </p:attrNameLst>
                                      </p:cBhvr>
                                      <p:tavLst>
                                        <p:tav tm="0">
                                          <p:val>
                                            <p:strVal val="#ppt_x"/>
                                          </p:val>
                                        </p:tav>
                                        <p:tav tm="100000">
                                          <p:val>
                                            <p:strVal val="#ppt_x"/>
                                          </p:val>
                                        </p:tav>
                                      </p:tavLst>
                                    </p:anim>
                                    <p:anim calcmode="lin" valueType="num">
                                      <p:cBhvr>
                                        <p:cTn id="64" dur="1000" fill="hold"/>
                                        <p:tgtEl>
                                          <p:spTgt spid="714759"/>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714764"/>
                                        </p:tgtEl>
                                        <p:attrNameLst>
                                          <p:attrName>style.visibility</p:attrName>
                                        </p:attrNameLst>
                                      </p:cBhvr>
                                      <p:to>
                                        <p:strVal val="visible"/>
                                      </p:to>
                                    </p:set>
                                    <p:animEffect transition="in" filter="fade">
                                      <p:cBhvr>
                                        <p:cTn id="69" dur="1000"/>
                                        <p:tgtEl>
                                          <p:spTgt spid="714764"/>
                                        </p:tgtEl>
                                      </p:cBhvr>
                                    </p:animEffect>
                                    <p:anim calcmode="lin" valueType="num">
                                      <p:cBhvr>
                                        <p:cTn id="70" dur="1000" fill="hold"/>
                                        <p:tgtEl>
                                          <p:spTgt spid="714764"/>
                                        </p:tgtEl>
                                        <p:attrNameLst>
                                          <p:attrName>ppt_x</p:attrName>
                                        </p:attrNameLst>
                                      </p:cBhvr>
                                      <p:tavLst>
                                        <p:tav tm="0">
                                          <p:val>
                                            <p:strVal val="#ppt_x"/>
                                          </p:val>
                                        </p:tav>
                                        <p:tav tm="100000">
                                          <p:val>
                                            <p:strVal val="#ppt_x"/>
                                          </p:val>
                                        </p:tav>
                                      </p:tavLst>
                                    </p:anim>
                                    <p:anim calcmode="lin" valueType="num">
                                      <p:cBhvr>
                                        <p:cTn id="71" dur="1000" fill="hold"/>
                                        <p:tgtEl>
                                          <p:spTgt spid="714764"/>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7" presetClass="entr" presetSubtype="0" fill="hold" grpId="0" nodeType="clickEffect">
                                  <p:stCondLst>
                                    <p:cond delay="0"/>
                                  </p:stCondLst>
                                  <p:childTnLst>
                                    <p:set>
                                      <p:cBhvr>
                                        <p:cTn id="75" dur="1" fill="hold">
                                          <p:stCondLst>
                                            <p:cond delay="0"/>
                                          </p:stCondLst>
                                        </p:cTn>
                                        <p:tgtEl>
                                          <p:spTgt spid="714760"/>
                                        </p:tgtEl>
                                        <p:attrNameLst>
                                          <p:attrName>style.visibility</p:attrName>
                                        </p:attrNameLst>
                                      </p:cBhvr>
                                      <p:to>
                                        <p:strVal val="visible"/>
                                      </p:to>
                                    </p:set>
                                    <p:animEffect transition="in" filter="fade">
                                      <p:cBhvr>
                                        <p:cTn id="76" dur="1000"/>
                                        <p:tgtEl>
                                          <p:spTgt spid="714760"/>
                                        </p:tgtEl>
                                      </p:cBhvr>
                                    </p:animEffect>
                                    <p:anim calcmode="lin" valueType="num">
                                      <p:cBhvr>
                                        <p:cTn id="77" dur="1000" fill="hold"/>
                                        <p:tgtEl>
                                          <p:spTgt spid="714760"/>
                                        </p:tgtEl>
                                        <p:attrNameLst>
                                          <p:attrName>ppt_x</p:attrName>
                                        </p:attrNameLst>
                                      </p:cBhvr>
                                      <p:tavLst>
                                        <p:tav tm="0">
                                          <p:val>
                                            <p:strVal val="#ppt_x"/>
                                          </p:val>
                                        </p:tav>
                                        <p:tav tm="100000">
                                          <p:val>
                                            <p:strVal val="#ppt_x"/>
                                          </p:val>
                                        </p:tav>
                                      </p:tavLst>
                                    </p:anim>
                                    <p:anim calcmode="lin" valueType="num">
                                      <p:cBhvr>
                                        <p:cTn id="78" dur="1000" fill="hold"/>
                                        <p:tgtEl>
                                          <p:spTgt spid="714760"/>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714766"/>
                                        </p:tgtEl>
                                        <p:attrNameLst>
                                          <p:attrName>style.visibility</p:attrName>
                                        </p:attrNameLst>
                                      </p:cBhvr>
                                      <p:to>
                                        <p:strVal val="visible"/>
                                      </p:to>
                                    </p:set>
                                    <p:animEffect transition="in" filter="fade">
                                      <p:cBhvr>
                                        <p:cTn id="83" dur="1000"/>
                                        <p:tgtEl>
                                          <p:spTgt spid="714766"/>
                                        </p:tgtEl>
                                      </p:cBhvr>
                                    </p:animEffect>
                                    <p:anim calcmode="lin" valueType="num">
                                      <p:cBhvr>
                                        <p:cTn id="84" dur="1000" fill="hold"/>
                                        <p:tgtEl>
                                          <p:spTgt spid="714766"/>
                                        </p:tgtEl>
                                        <p:attrNameLst>
                                          <p:attrName>ppt_x</p:attrName>
                                        </p:attrNameLst>
                                      </p:cBhvr>
                                      <p:tavLst>
                                        <p:tav tm="0">
                                          <p:val>
                                            <p:strVal val="#ppt_x"/>
                                          </p:val>
                                        </p:tav>
                                        <p:tav tm="100000">
                                          <p:val>
                                            <p:strVal val="#ppt_x"/>
                                          </p:val>
                                        </p:tav>
                                      </p:tavLst>
                                    </p:anim>
                                    <p:anim calcmode="lin" valueType="num">
                                      <p:cBhvr>
                                        <p:cTn id="85" dur="1000" fill="hold"/>
                                        <p:tgtEl>
                                          <p:spTgt spid="714766"/>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7" presetClass="entr" presetSubtype="0" fill="hold" grpId="0" nodeType="clickEffect">
                                  <p:stCondLst>
                                    <p:cond delay="0"/>
                                  </p:stCondLst>
                                  <p:childTnLst>
                                    <p:set>
                                      <p:cBhvr>
                                        <p:cTn id="89" dur="1" fill="hold">
                                          <p:stCondLst>
                                            <p:cond delay="0"/>
                                          </p:stCondLst>
                                        </p:cTn>
                                        <p:tgtEl>
                                          <p:spTgt spid="714761"/>
                                        </p:tgtEl>
                                        <p:attrNameLst>
                                          <p:attrName>style.visibility</p:attrName>
                                        </p:attrNameLst>
                                      </p:cBhvr>
                                      <p:to>
                                        <p:strVal val="visible"/>
                                      </p:to>
                                    </p:set>
                                    <p:animEffect transition="in" filter="fade">
                                      <p:cBhvr>
                                        <p:cTn id="90" dur="1000"/>
                                        <p:tgtEl>
                                          <p:spTgt spid="714761"/>
                                        </p:tgtEl>
                                      </p:cBhvr>
                                    </p:animEffect>
                                    <p:anim calcmode="lin" valueType="num">
                                      <p:cBhvr>
                                        <p:cTn id="91" dur="1000" fill="hold"/>
                                        <p:tgtEl>
                                          <p:spTgt spid="714761"/>
                                        </p:tgtEl>
                                        <p:attrNameLst>
                                          <p:attrName>ppt_x</p:attrName>
                                        </p:attrNameLst>
                                      </p:cBhvr>
                                      <p:tavLst>
                                        <p:tav tm="0">
                                          <p:val>
                                            <p:strVal val="#ppt_x"/>
                                          </p:val>
                                        </p:tav>
                                        <p:tav tm="100000">
                                          <p:val>
                                            <p:strVal val="#ppt_x"/>
                                          </p:val>
                                        </p:tav>
                                      </p:tavLst>
                                    </p:anim>
                                    <p:anim calcmode="lin" valueType="num">
                                      <p:cBhvr>
                                        <p:cTn id="92" dur="1000" fill="hold"/>
                                        <p:tgtEl>
                                          <p:spTgt spid="7147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4" grpId="0" animBg="1"/>
      <p:bldP spid="714755" grpId="0" animBg="1"/>
      <p:bldP spid="714756" grpId="0" animBg="1"/>
      <p:bldP spid="714757" grpId="0" animBg="1"/>
      <p:bldP spid="714758" grpId="0" animBg="1"/>
      <p:bldP spid="714759" grpId="0" animBg="1"/>
      <p:bldP spid="714760" grpId="0" animBg="1"/>
      <p:bldP spid="714761" grpId="0" animBg="1"/>
      <p:bldP spid="714762" grpId="1" animBg="1"/>
      <p:bldP spid="714763" grpId="0" animBg="1"/>
      <p:bldP spid="714764" grpId="0" animBg="1"/>
      <p:bldP spid="714765" grpId="0" animBg="1"/>
      <p:bldP spid="71476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02" name="AutoShape 2"/>
          <p:cNvSpPr>
            <a:spLocks noChangeArrowheads="1"/>
          </p:cNvSpPr>
          <p:nvPr/>
        </p:nvSpPr>
        <p:spPr bwMode="auto">
          <a:xfrm>
            <a:off x="4140200" y="981075"/>
            <a:ext cx="503238" cy="320675"/>
          </a:xfrm>
          <a:prstGeom prst="downArrow">
            <a:avLst>
              <a:gd name="adj1" fmla="val 50000"/>
              <a:gd name="adj2" fmla="val 25000"/>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ru-RU"/>
          </a:p>
        </p:txBody>
      </p:sp>
      <p:sp>
        <p:nvSpPr>
          <p:cNvPr id="716804" name="Text Box 4"/>
          <p:cNvSpPr txBox="1">
            <a:spLocks noChangeArrowheads="1"/>
          </p:cNvSpPr>
          <p:nvPr/>
        </p:nvSpPr>
        <p:spPr bwMode="auto">
          <a:xfrm>
            <a:off x="0" y="549275"/>
            <a:ext cx="9144000" cy="6604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18000" tIns="10800" rIns="18000" bIns="10800">
            <a:spAutoFit/>
          </a:bodyPr>
          <a:lstStyle/>
          <a:p>
            <a:pPr>
              <a:spcBef>
                <a:spcPct val="50000"/>
              </a:spcBef>
            </a:pPr>
            <a:r>
              <a:rPr lang="ru-RU" sz="1400" b="1" u="sng">
                <a:solidFill>
                  <a:srgbClr val="146806"/>
                </a:solidFill>
                <a:latin typeface="Times New Roman" pitchFamily="18" charset="0"/>
              </a:rPr>
              <a:t>Средства защиты работающих</a:t>
            </a:r>
            <a:r>
              <a:rPr lang="ru-RU" sz="1400" b="1">
                <a:solidFill>
                  <a:srgbClr val="146806"/>
                </a:solidFill>
                <a:latin typeface="Times New Roman" pitchFamily="18" charset="0"/>
              </a:rPr>
              <a:t> - технические средства, используемые для предотвращения или уменьшения воздействия на работников вредных или опасных производственных факторов, а также для защиты от загрязнения.</a:t>
            </a:r>
          </a:p>
        </p:txBody>
      </p:sp>
      <p:sp>
        <p:nvSpPr>
          <p:cNvPr id="716805" name="Text Box 5"/>
          <p:cNvSpPr txBox="1">
            <a:spLocks noChangeArrowheads="1"/>
          </p:cNvSpPr>
          <p:nvPr/>
        </p:nvSpPr>
        <p:spPr bwMode="auto">
          <a:xfrm>
            <a:off x="71438" y="1341438"/>
            <a:ext cx="2555875" cy="51752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spcBef>
                <a:spcPct val="50000"/>
              </a:spcBef>
            </a:pPr>
            <a:r>
              <a:rPr lang="ru-RU" sz="1400" b="1" dirty="0">
                <a:solidFill>
                  <a:srgbClr val="146806"/>
                </a:solidFill>
                <a:latin typeface="Times New Roman" pitchFamily="18" charset="0"/>
              </a:rPr>
              <a:t>Классификация средств</a:t>
            </a:r>
            <a:r>
              <a:rPr lang="ru-RU" sz="1400" b="1" dirty="0">
                <a:solidFill>
                  <a:schemeClr val="folHlink"/>
                </a:solidFill>
                <a:latin typeface="Times New Roman" pitchFamily="18" charset="0"/>
              </a:rPr>
              <a:t> коллективной </a:t>
            </a:r>
            <a:r>
              <a:rPr lang="ru-RU" sz="1400" b="1" dirty="0">
                <a:solidFill>
                  <a:srgbClr val="146806"/>
                </a:solidFill>
                <a:latin typeface="Times New Roman" pitchFamily="18" charset="0"/>
              </a:rPr>
              <a:t>защиты (СКЗ)</a:t>
            </a:r>
          </a:p>
        </p:txBody>
      </p:sp>
      <p:sp>
        <p:nvSpPr>
          <p:cNvPr id="716806" name="Text Box 6"/>
          <p:cNvSpPr txBox="1">
            <a:spLocks noChangeArrowheads="1"/>
          </p:cNvSpPr>
          <p:nvPr/>
        </p:nvSpPr>
        <p:spPr bwMode="auto">
          <a:xfrm>
            <a:off x="6326188" y="1341438"/>
            <a:ext cx="2817812" cy="51752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spcBef>
                <a:spcPct val="50000"/>
              </a:spcBef>
            </a:pPr>
            <a:r>
              <a:rPr lang="ru-RU" sz="1400" b="1" dirty="0">
                <a:solidFill>
                  <a:srgbClr val="146806"/>
                </a:solidFill>
                <a:latin typeface="Times New Roman" pitchFamily="18" charset="0"/>
              </a:rPr>
              <a:t>Классификация средств </a:t>
            </a:r>
            <a:r>
              <a:rPr lang="ru-RU" sz="1400" b="1" dirty="0">
                <a:solidFill>
                  <a:schemeClr val="folHlink"/>
                </a:solidFill>
                <a:latin typeface="Times New Roman" pitchFamily="18" charset="0"/>
              </a:rPr>
              <a:t>индивидуальной</a:t>
            </a:r>
            <a:r>
              <a:rPr lang="ru-RU" sz="1400" b="1" dirty="0">
                <a:solidFill>
                  <a:srgbClr val="146806"/>
                </a:solidFill>
                <a:latin typeface="Times New Roman" pitchFamily="18" charset="0"/>
              </a:rPr>
              <a:t>  защиты(СИЗ)</a:t>
            </a:r>
          </a:p>
        </p:txBody>
      </p:sp>
      <p:sp>
        <p:nvSpPr>
          <p:cNvPr id="716807" name="Text Box 7"/>
          <p:cNvSpPr txBox="1">
            <a:spLocks noChangeArrowheads="1"/>
          </p:cNvSpPr>
          <p:nvPr/>
        </p:nvSpPr>
        <p:spPr bwMode="auto">
          <a:xfrm>
            <a:off x="2843213" y="1341438"/>
            <a:ext cx="3168650" cy="56515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18000" tIns="10800" rIns="18000" bIns="10800">
            <a:spAutoFit/>
          </a:bodyPr>
          <a:lstStyle/>
          <a:p>
            <a:pPr>
              <a:lnSpc>
                <a:spcPct val="85000"/>
              </a:lnSpc>
            </a:pPr>
            <a:r>
              <a:rPr lang="ru-RU" sz="1400" b="1" dirty="0">
                <a:solidFill>
                  <a:srgbClr val="146806"/>
                </a:solidFill>
                <a:latin typeface="Times New Roman" pitchFamily="18" charset="0"/>
              </a:rPr>
              <a:t>ГОСТ 12.4.011-89 Средства защиты работающих. Общие требования и классификация </a:t>
            </a:r>
          </a:p>
        </p:txBody>
      </p:sp>
      <p:sp>
        <p:nvSpPr>
          <p:cNvPr id="716808" name="Text Box 8"/>
          <p:cNvSpPr txBox="1">
            <a:spLocks noChangeArrowheads="1"/>
          </p:cNvSpPr>
          <p:nvPr/>
        </p:nvSpPr>
        <p:spPr bwMode="auto">
          <a:xfrm>
            <a:off x="250825" y="2060575"/>
            <a:ext cx="8642350" cy="461962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marL="87313" indent="276225" algn="just">
              <a:lnSpc>
                <a:spcPct val="90000"/>
              </a:lnSpc>
              <a:tabLst>
                <a:tab pos="261938" algn="l"/>
              </a:tabLst>
            </a:pPr>
            <a:r>
              <a:rPr lang="ru-RU" sz="1800" b="1" dirty="0">
                <a:solidFill>
                  <a:schemeClr val="folHlink"/>
                </a:solidFill>
                <a:latin typeface="Times New Roman" pitchFamily="18" charset="0"/>
              </a:rPr>
              <a:t>Классы средств коллективной защиты:</a:t>
            </a:r>
          </a:p>
          <a:p>
            <a:pPr marL="87313" indent="276225" algn="just">
              <a:buFontTx/>
              <a:buAutoNum type="arabicPeriod"/>
              <a:tabLst>
                <a:tab pos="261938" algn="l"/>
              </a:tabLst>
            </a:pPr>
            <a:r>
              <a:rPr lang="ru-RU" sz="1500" b="1" dirty="0">
                <a:latin typeface="Times New Roman" pitchFamily="18" charset="0"/>
              </a:rPr>
              <a:t> </a:t>
            </a:r>
            <a:r>
              <a:rPr lang="ru-RU" sz="1400" b="1" dirty="0">
                <a:latin typeface="Times New Roman" pitchFamily="18" charset="0"/>
              </a:rPr>
              <a:t>Средства нормализации воздушной среды производственных помещений и рабочих мест;</a:t>
            </a:r>
          </a:p>
          <a:p>
            <a:pPr marL="87313" indent="276225" algn="just">
              <a:buFontTx/>
              <a:buAutoNum type="arabicPeriod"/>
              <a:tabLst>
                <a:tab pos="261938" algn="l"/>
              </a:tabLst>
            </a:pPr>
            <a:r>
              <a:rPr lang="ru-RU" sz="1400" b="1" dirty="0">
                <a:latin typeface="Times New Roman" pitchFamily="18" charset="0"/>
              </a:rPr>
              <a:t> Средства нормализации освещения производственных помещений и рабочих мест;</a:t>
            </a:r>
          </a:p>
          <a:p>
            <a:pPr marL="87313" indent="276225" algn="just">
              <a:buFontTx/>
              <a:buAutoNum type="arabicPeriod"/>
              <a:tabLst>
                <a:tab pos="261938" algn="l"/>
              </a:tabLst>
            </a:pPr>
            <a:r>
              <a:rPr lang="ru-RU" sz="1400" b="1" dirty="0">
                <a:latin typeface="Times New Roman" pitchFamily="18" charset="0"/>
              </a:rPr>
              <a:t> СКЗ от повышенного уровня ионизирующих излучений;</a:t>
            </a:r>
          </a:p>
          <a:p>
            <a:pPr marL="87313" indent="276225" algn="just">
              <a:buFontTx/>
              <a:buAutoNum type="arabicPeriod"/>
              <a:tabLst>
                <a:tab pos="261938" algn="l"/>
              </a:tabLst>
            </a:pPr>
            <a:r>
              <a:rPr lang="ru-RU" sz="1400" b="1" dirty="0">
                <a:latin typeface="Times New Roman" pitchFamily="18" charset="0"/>
              </a:rPr>
              <a:t> СКЗ от повышенного уровня инфракрасных излучений;</a:t>
            </a:r>
          </a:p>
          <a:p>
            <a:pPr marL="87313" indent="276225" algn="just">
              <a:buFontTx/>
              <a:buAutoNum type="arabicPeriod"/>
              <a:tabLst>
                <a:tab pos="261938" algn="l"/>
              </a:tabLst>
            </a:pPr>
            <a:r>
              <a:rPr lang="ru-RU" sz="1400" b="1" dirty="0">
                <a:latin typeface="Times New Roman" pitchFamily="18" charset="0"/>
              </a:rPr>
              <a:t> СКЗ от повышенного или пониженного уровня ультрафиолетовых излучений;</a:t>
            </a:r>
          </a:p>
          <a:p>
            <a:pPr marL="87313" indent="276225" algn="just">
              <a:buFontTx/>
              <a:buAutoNum type="arabicPeriod"/>
              <a:tabLst>
                <a:tab pos="261938" algn="l"/>
              </a:tabLst>
            </a:pPr>
            <a:r>
              <a:rPr lang="ru-RU" sz="1400" b="1" dirty="0">
                <a:latin typeface="Times New Roman" pitchFamily="18" charset="0"/>
              </a:rPr>
              <a:t> СКЗ от повышенного уровня электромагнитных излучений;</a:t>
            </a:r>
          </a:p>
          <a:p>
            <a:pPr marL="87313" indent="276225" algn="just">
              <a:buFontTx/>
              <a:buAutoNum type="arabicPeriod"/>
              <a:tabLst>
                <a:tab pos="261938" algn="l"/>
              </a:tabLst>
            </a:pPr>
            <a:r>
              <a:rPr lang="ru-RU" sz="1400" b="1" dirty="0">
                <a:latin typeface="Times New Roman" pitchFamily="18" charset="0"/>
              </a:rPr>
              <a:t> СКЗ от повышенной напряженности магнитных и электрических полей;</a:t>
            </a:r>
          </a:p>
          <a:p>
            <a:pPr marL="87313" indent="276225" algn="just">
              <a:buFontTx/>
              <a:buAutoNum type="arabicPeriod"/>
              <a:tabLst>
                <a:tab pos="261938" algn="l"/>
              </a:tabLst>
            </a:pPr>
            <a:r>
              <a:rPr lang="ru-RU" sz="1400" b="1" dirty="0">
                <a:latin typeface="Times New Roman" pitchFamily="18" charset="0"/>
              </a:rPr>
              <a:t> СКЗ от повышенного уровня лазерного излучения;</a:t>
            </a:r>
          </a:p>
          <a:p>
            <a:pPr marL="87313" indent="276225" algn="just">
              <a:buFontTx/>
              <a:buAutoNum type="arabicPeriod"/>
              <a:tabLst>
                <a:tab pos="261938" algn="l"/>
              </a:tabLst>
            </a:pPr>
            <a:r>
              <a:rPr lang="ru-RU" sz="1400" b="1" dirty="0">
                <a:latin typeface="Times New Roman" pitchFamily="18" charset="0"/>
              </a:rPr>
              <a:t> СКЗ от повышенного уровня шума;</a:t>
            </a:r>
          </a:p>
          <a:p>
            <a:pPr marL="87313" indent="276225" algn="just">
              <a:buFontTx/>
              <a:buAutoNum type="arabicPeriod"/>
              <a:tabLst>
                <a:tab pos="261938" algn="l"/>
              </a:tabLst>
            </a:pPr>
            <a:r>
              <a:rPr lang="ru-RU" sz="1400" b="1" dirty="0">
                <a:latin typeface="Times New Roman" pitchFamily="18" charset="0"/>
              </a:rPr>
              <a:t> СКЗ от повышенного уровня вибрации (общей и локальной);</a:t>
            </a:r>
          </a:p>
          <a:p>
            <a:pPr marL="87313" indent="276225" algn="just">
              <a:buFontTx/>
              <a:buAutoNum type="arabicPeriod"/>
              <a:tabLst>
                <a:tab pos="261938" algn="l"/>
              </a:tabLst>
            </a:pPr>
            <a:r>
              <a:rPr lang="ru-RU" sz="1400" b="1" dirty="0">
                <a:latin typeface="Times New Roman" pitchFamily="18" charset="0"/>
              </a:rPr>
              <a:t> СКЗ от повышенного уровня ультразвука;</a:t>
            </a:r>
          </a:p>
          <a:p>
            <a:pPr marL="87313" indent="276225" algn="just">
              <a:buFontTx/>
              <a:buAutoNum type="arabicPeriod"/>
              <a:tabLst>
                <a:tab pos="261938" algn="l"/>
              </a:tabLst>
            </a:pPr>
            <a:r>
              <a:rPr lang="ru-RU" sz="1400" b="1" dirty="0">
                <a:latin typeface="Times New Roman" pitchFamily="18" charset="0"/>
              </a:rPr>
              <a:t> СКЗ от повышенного уровня инфразвуковых колебаний;</a:t>
            </a:r>
          </a:p>
          <a:p>
            <a:pPr marL="87313" indent="276225" algn="just">
              <a:buFontTx/>
              <a:buAutoNum type="arabicPeriod"/>
              <a:tabLst>
                <a:tab pos="261938" algn="l"/>
              </a:tabLst>
            </a:pPr>
            <a:r>
              <a:rPr lang="ru-RU" sz="1400" b="1" dirty="0">
                <a:latin typeface="Times New Roman" pitchFamily="18" charset="0"/>
              </a:rPr>
              <a:t> СКЗ от поражения электрическим током;</a:t>
            </a:r>
          </a:p>
          <a:p>
            <a:pPr marL="87313" indent="276225" algn="just">
              <a:buFontTx/>
              <a:buAutoNum type="arabicPeriod"/>
              <a:tabLst>
                <a:tab pos="261938" algn="l"/>
              </a:tabLst>
            </a:pPr>
            <a:r>
              <a:rPr lang="ru-RU" sz="1400" b="1" dirty="0">
                <a:latin typeface="Times New Roman" pitchFamily="18" charset="0"/>
              </a:rPr>
              <a:t> СКЗ от повышенного уровня статического электричества;</a:t>
            </a:r>
          </a:p>
          <a:p>
            <a:pPr marL="87313" indent="276225" algn="just">
              <a:buFontTx/>
              <a:buAutoNum type="arabicPeriod"/>
              <a:tabLst>
                <a:tab pos="261938" algn="l"/>
              </a:tabLst>
            </a:pPr>
            <a:r>
              <a:rPr lang="ru-RU" sz="1400" b="1" dirty="0">
                <a:latin typeface="Times New Roman" pitchFamily="18" charset="0"/>
              </a:rPr>
              <a:t>  СКЗ от повышенных или пониженных температур поверхностей оборудования, материалов;</a:t>
            </a:r>
          </a:p>
          <a:p>
            <a:pPr marL="87313" indent="276225" algn="just">
              <a:buFontTx/>
              <a:buAutoNum type="arabicPeriod"/>
              <a:tabLst>
                <a:tab pos="261938" algn="l"/>
              </a:tabLst>
            </a:pPr>
            <a:r>
              <a:rPr lang="ru-RU" sz="1400" b="1" dirty="0">
                <a:latin typeface="Times New Roman" pitchFamily="18" charset="0"/>
              </a:rPr>
              <a:t> СКЗ от повышенных или пониженных температур воздуха и температурных перепадов;</a:t>
            </a:r>
          </a:p>
          <a:p>
            <a:pPr marL="87313" indent="276225" algn="just">
              <a:buFontTx/>
              <a:buAutoNum type="arabicPeriod"/>
              <a:tabLst>
                <a:tab pos="261938" algn="l"/>
              </a:tabLst>
            </a:pPr>
            <a:r>
              <a:rPr lang="ru-RU" sz="1400" b="1" dirty="0">
                <a:latin typeface="Times New Roman" pitchFamily="18" charset="0"/>
              </a:rPr>
              <a:t> СКЗ от воздействия механических факторов;</a:t>
            </a:r>
          </a:p>
          <a:p>
            <a:pPr marL="87313" indent="276225" algn="just">
              <a:buFontTx/>
              <a:buAutoNum type="arabicPeriod"/>
              <a:tabLst>
                <a:tab pos="261938" algn="l"/>
              </a:tabLst>
            </a:pPr>
            <a:r>
              <a:rPr lang="ru-RU" sz="1400" b="1" dirty="0">
                <a:latin typeface="Times New Roman" pitchFamily="18" charset="0"/>
              </a:rPr>
              <a:t> СКЗ от воздействия химических факторов;</a:t>
            </a:r>
          </a:p>
          <a:p>
            <a:pPr marL="87313" indent="276225" algn="just">
              <a:buFontTx/>
              <a:buAutoNum type="arabicPeriod"/>
              <a:tabLst>
                <a:tab pos="261938" algn="l"/>
              </a:tabLst>
            </a:pPr>
            <a:r>
              <a:rPr lang="ru-RU" sz="1400" b="1" dirty="0">
                <a:latin typeface="Times New Roman" pitchFamily="18" charset="0"/>
              </a:rPr>
              <a:t> СКЗ от воздействия биологических факторов;</a:t>
            </a:r>
          </a:p>
          <a:p>
            <a:pPr marL="87313" indent="276225" algn="just">
              <a:buFontTx/>
              <a:buAutoNum type="arabicPeriod"/>
              <a:tabLst>
                <a:tab pos="261938" algn="l"/>
              </a:tabLst>
            </a:pPr>
            <a:r>
              <a:rPr lang="ru-RU" sz="1400" b="1" dirty="0">
                <a:latin typeface="Times New Roman" pitchFamily="18" charset="0"/>
              </a:rPr>
              <a:t> СКЗ от падения с высоты.</a:t>
            </a:r>
          </a:p>
        </p:txBody>
      </p:sp>
      <p:sp>
        <p:nvSpPr>
          <p:cNvPr id="716809" name="Line 9"/>
          <p:cNvSpPr>
            <a:spLocks noChangeShapeType="1"/>
          </p:cNvSpPr>
          <p:nvPr/>
        </p:nvSpPr>
        <p:spPr bwMode="auto">
          <a:xfrm>
            <a:off x="6011863" y="1557338"/>
            <a:ext cx="288925" cy="0"/>
          </a:xfrm>
          <a:prstGeom prst="line">
            <a:avLst/>
          </a:prstGeom>
          <a:ln>
            <a:headEnd/>
            <a:tailEnd type="triangle" w="med" len="med"/>
          </a:ln>
        </p:spPr>
        <p:style>
          <a:lnRef idx="1">
            <a:schemeClr val="accent6"/>
          </a:lnRef>
          <a:fillRef idx="2">
            <a:schemeClr val="accent6"/>
          </a:fillRef>
          <a:effectRef idx="1">
            <a:schemeClr val="accent6"/>
          </a:effectRef>
          <a:fontRef idx="minor">
            <a:schemeClr val="dk1"/>
          </a:fontRef>
        </p:style>
        <p:txBody>
          <a:bodyPr/>
          <a:lstStyle/>
          <a:p>
            <a:endParaRPr lang="ru-RU"/>
          </a:p>
        </p:txBody>
      </p:sp>
      <p:sp>
        <p:nvSpPr>
          <p:cNvPr id="716810" name="Line 10"/>
          <p:cNvSpPr>
            <a:spLocks noChangeShapeType="1"/>
          </p:cNvSpPr>
          <p:nvPr/>
        </p:nvSpPr>
        <p:spPr bwMode="auto">
          <a:xfrm flipH="1">
            <a:off x="2627313" y="1557338"/>
            <a:ext cx="215900" cy="0"/>
          </a:xfrm>
          <a:prstGeom prst="line">
            <a:avLst/>
          </a:prstGeom>
          <a:ln>
            <a:headEnd/>
            <a:tailEnd type="triangle" w="med" len="med"/>
          </a:ln>
        </p:spPr>
        <p:style>
          <a:lnRef idx="1">
            <a:schemeClr val="accent6"/>
          </a:lnRef>
          <a:fillRef idx="2">
            <a:schemeClr val="accent6"/>
          </a:fillRef>
          <a:effectRef idx="1">
            <a:schemeClr val="accent6"/>
          </a:effectRef>
          <a:fontRef idx="minor">
            <a:schemeClr val="dk1"/>
          </a:fontRef>
        </p:style>
        <p:txBody>
          <a:bodyPr/>
          <a:lstStyle/>
          <a:p>
            <a:endParaRPr lang="ru-RU"/>
          </a:p>
        </p:txBody>
      </p:sp>
      <p:sp>
        <p:nvSpPr>
          <p:cNvPr id="716811" name="Line 11"/>
          <p:cNvSpPr>
            <a:spLocks noChangeShapeType="1"/>
          </p:cNvSpPr>
          <p:nvPr/>
        </p:nvSpPr>
        <p:spPr bwMode="auto">
          <a:xfrm>
            <a:off x="1331913" y="1844675"/>
            <a:ext cx="0" cy="215900"/>
          </a:xfrm>
          <a:prstGeom prst="line">
            <a:avLst/>
          </a:prstGeom>
          <a:ln>
            <a:headEnd/>
            <a:tailEnd type="triangle" w="med" len="med"/>
          </a:ln>
        </p:spPr>
        <p:style>
          <a:lnRef idx="1">
            <a:schemeClr val="accent6"/>
          </a:lnRef>
          <a:fillRef idx="2">
            <a:schemeClr val="accent6"/>
          </a:fillRef>
          <a:effectRef idx="1">
            <a:schemeClr val="accent6"/>
          </a:effectRef>
          <a:fontRef idx="minor">
            <a:schemeClr val="dk1"/>
          </a:fontRef>
        </p:style>
        <p:txBody>
          <a:bodyPr/>
          <a:lstStyle/>
          <a:p>
            <a:endParaRPr lang="ru-RU"/>
          </a:p>
        </p:txBody>
      </p:sp>
      <p:sp>
        <p:nvSpPr>
          <p:cNvPr id="716813" name="Rectangle 13"/>
          <p:cNvSpPr>
            <a:spLocks noGrp="1" noChangeArrowheads="1"/>
          </p:cNvSpPr>
          <p:nvPr>
            <p:ph type="title"/>
          </p:nvPr>
        </p:nvSpPr>
        <p:spPr bwMode="auto">
          <a:xfrm>
            <a:off x="0" y="30162"/>
            <a:ext cx="9144000" cy="468000"/>
          </a:xfrm>
          <a:ln>
            <a:headEnd/>
            <a:tailEnd/>
          </a:ln>
        </p:spPr>
        <p:style>
          <a:lnRef idx="1">
            <a:schemeClr val="accent3"/>
          </a:lnRef>
          <a:fillRef idx="2">
            <a:schemeClr val="accent3"/>
          </a:fillRef>
          <a:effectRef idx="1">
            <a:schemeClr val="accent3"/>
          </a:effectRef>
          <a:fontRef idx="minor">
            <a:schemeClr val="dk1"/>
          </a:fontRef>
        </p:style>
        <p:txBody>
          <a:bodyPr vert="horz" wrap="square" lIns="54000" tIns="10800" rIns="54000" bIns="10800" numCol="1" anchor="ctr" anchorCtr="1" compatLnSpc="1">
            <a:prstTxWarp prst="textNoShape">
              <a:avLst/>
            </a:prstTxWarp>
            <a:spAutoFit/>
          </a:bodyPr>
          <a:lstStyle/>
          <a:p>
            <a:r>
              <a:rPr lang="ru-RU" sz="2200" b="1" dirty="0">
                <a:solidFill>
                  <a:schemeClr val="accent3">
                    <a:lumMod val="50000"/>
                  </a:schemeClr>
                </a:solidFill>
                <a:latin typeface="Arial Black" pitchFamily="34" charset="0"/>
              </a:rPr>
              <a:t>Средства защиты работающих</a:t>
            </a:r>
          </a:p>
        </p:txBody>
      </p:sp>
    </p:spTree>
  </p:cSld>
  <p:clrMapOvr>
    <a:masterClrMapping/>
  </p:clrMapOvr>
  <p:transition spd="med" advClick="0" advTm="28344">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AutoShape 2"/>
          <p:cNvSpPr>
            <a:spLocks noChangeArrowheads="1"/>
          </p:cNvSpPr>
          <p:nvPr/>
        </p:nvSpPr>
        <p:spPr bwMode="auto">
          <a:xfrm>
            <a:off x="6588125" y="2924175"/>
            <a:ext cx="360363" cy="288925"/>
          </a:xfrm>
          <a:prstGeom prst="downArrow">
            <a:avLst>
              <a:gd name="adj1" fmla="val 50000"/>
              <a:gd name="adj2" fmla="val 25000"/>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ru-RU"/>
          </a:p>
        </p:txBody>
      </p:sp>
      <p:sp>
        <p:nvSpPr>
          <p:cNvPr id="719875" name="AutoShape 3"/>
          <p:cNvSpPr>
            <a:spLocks noChangeArrowheads="1"/>
          </p:cNvSpPr>
          <p:nvPr/>
        </p:nvSpPr>
        <p:spPr bwMode="auto">
          <a:xfrm>
            <a:off x="1763713" y="2593975"/>
            <a:ext cx="287337" cy="647700"/>
          </a:xfrm>
          <a:prstGeom prst="downArrow">
            <a:avLst>
              <a:gd name="adj1" fmla="val 50000"/>
              <a:gd name="adj2" fmla="val 56354"/>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ru-RU"/>
          </a:p>
        </p:txBody>
      </p:sp>
      <p:sp>
        <p:nvSpPr>
          <p:cNvPr id="719876" name="Text Box 4"/>
          <p:cNvSpPr txBox="1">
            <a:spLocks noChangeArrowheads="1"/>
          </p:cNvSpPr>
          <p:nvPr/>
        </p:nvSpPr>
        <p:spPr bwMode="auto">
          <a:xfrm>
            <a:off x="88900" y="2087563"/>
            <a:ext cx="8964613" cy="32131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18000" tIns="36000" rIns="18000" bIns="36000" anchor="ctr">
            <a:spAutoFit/>
          </a:bodyPr>
          <a:lstStyle/>
          <a:p>
            <a:pPr>
              <a:lnSpc>
                <a:spcPct val="85000"/>
              </a:lnSpc>
            </a:pPr>
            <a:r>
              <a:rPr lang="ru-RU" sz="2000" b="1" dirty="0">
                <a:latin typeface="Times New Roman" pitchFamily="18" charset="0"/>
              </a:rPr>
              <a:t>Классы средств индивидуальной защиты :</a:t>
            </a:r>
          </a:p>
          <a:p>
            <a:pPr algn="just">
              <a:lnSpc>
                <a:spcPct val="90000"/>
              </a:lnSpc>
            </a:pPr>
            <a:r>
              <a:rPr lang="ru-RU" sz="1600" b="1" dirty="0">
                <a:latin typeface="Times New Roman" pitchFamily="18" charset="0"/>
              </a:rPr>
              <a:t>изолирующие костюмы — </a:t>
            </a:r>
            <a:r>
              <a:rPr lang="ru-RU" sz="1600" b="1" dirty="0" err="1">
                <a:latin typeface="Times New Roman" pitchFamily="18" charset="0"/>
              </a:rPr>
              <a:t>пневмокостюмы</a:t>
            </a:r>
            <a:r>
              <a:rPr lang="ru-RU" sz="1600" b="1" dirty="0">
                <a:latin typeface="Times New Roman" pitchFamily="18" charset="0"/>
              </a:rPr>
              <a:t>, гидроизолирующие костюмы, скафандры;</a:t>
            </a:r>
          </a:p>
          <a:p>
            <a:pPr algn="just">
              <a:lnSpc>
                <a:spcPct val="90000"/>
              </a:lnSpc>
            </a:pPr>
            <a:r>
              <a:rPr lang="ru-RU" sz="1600" b="1" dirty="0">
                <a:latin typeface="Times New Roman" pitchFamily="18" charset="0"/>
              </a:rPr>
              <a:t>специальная одежда — комбинезоны, полукомбинезоны, куртки, брюки, костюмы, халаты, плащи, фартуки, жилеты, пальто, тулупы;</a:t>
            </a:r>
          </a:p>
          <a:p>
            <a:pPr algn="just">
              <a:lnSpc>
                <a:spcPct val="90000"/>
              </a:lnSpc>
            </a:pPr>
            <a:r>
              <a:rPr lang="ru-RU" sz="1600" b="1" dirty="0">
                <a:latin typeface="Times New Roman" pitchFamily="18" charset="0"/>
              </a:rPr>
              <a:t>специальная обувь — сапоги, ботфорты, </a:t>
            </a:r>
            <a:r>
              <a:rPr lang="ru-RU" sz="1600" b="1" dirty="0" err="1">
                <a:latin typeface="Times New Roman" pitchFamily="18" charset="0"/>
              </a:rPr>
              <a:t>полусапоги</a:t>
            </a:r>
            <a:r>
              <a:rPr lang="ru-RU" sz="1600" b="1" dirty="0">
                <a:latin typeface="Times New Roman" pitchFamily="18" charset="0"/>
              </a:rPr>
              <a:t>, ботинки, полуботинки, туфли, галоши, боты, бахилы;</a:t>
            </a:r>
          </a:p>
          <a:p>
            <a:pPr algn="just">
              <a:lnSpc>
                <a:spcPct val="90000"/>
              </a:lnSpc>
            </a:pPr>
            <a:r>
              <a:rPr lang="ru-RU" sz="1600" b="1" dirty="0">
                <a:latin typeface="Times New Roman" pitchFamily="18" charset="0"/>
              </a:rPr>
              <a:t>СИЗ органов дыхания — противогазы, респираторы, </a:t>
            </a:r>
            <a:r>
              <a:rPr lang="ru-RU" sz="1600" b="1" dirty="0" err="1">
                <a:latin typeface="Times New Roman" pitchFamily="18" charset="0"/>
              </a:rPr>
              <a:t>пневмокостюмы</a:t>
            </a:r>
            <a:r>
              <a:rPr lang="ru-RU" sz="1600" b="1" dirty="0">
                <a:latin typeface="Times New Roman" pitchFamily="18" charset="0"/>
              </a:rPr>
              <a:t>, </a:t>
            </a:r>
            <a:r>
              <a:rPr lang="ru-RU" sz="1600" b="1" dirty="0" err="1">
                <a:latin typeface="Times New Roman" pitchFamily="18" charset="0"/>
              </a:rPr>
              <a:t>пневмомаски</a:t>
            </a:r>
            <a:r>
              <a:rPr lang="ru-RU" sz="1600" b="1" dirty="0">
                <a:latin typeface="Times New Roman" pitchFamily="18" charset="0"/>
              </a:rPr>
              <a:t>;</a:t>
            </a:r>
          </a:p>
          <a:p>
            <a:pPr algn="just">
              <a:lnSpc>
                <a:spcPct val="90000"/>
              </a:lnSpc>
            </a:pPr>
            <a:r>
              <a:rPr lang="ru-RU" sz="1600" b="1" dirty="0">
                <a:latin typeface="Times New Roman" pitchFamily="18" charset="0"/>
              </a:rPr>
              <a:t>СИЗ головы — каски, шлемы, подшлемники, шапки, береты, шляпы;</a:t>
            </a:r>
          </a:p>
          <a:p>
            <a:pPr algn="just">
              <a:lnSpc>
                <a:spcPct val="90000"/>
              </a:lnSpc>
            </a:pPr>
            <a:r>
              <a:rPr lang="ru-RU" sz="1600" b="1" dirty="0">
                <a:latin typeface="Times New Roman" pitchFamily="18" charset="0"/>
              </a:rPr>
              <a:t>СИЗ рук — рукавицы, перчатки, напальчники, наладонники;</a:t>
            </a:r>
          </a:p>
          <a:p>
            <a:pPr algn="just">
              <a:lnSpc>
                <a:spcPct val="90000"/>
              </a:lnSpc>
            </a:pPr>
            <a:r>
              <a:rPr lang="ru-RU" sz="1600" b="1" dirty="0">
                <a:latin typeface="Times New Roman" pitchFamily="18" charset="0"/>
              </a:rPr>
              <a:t>СИЗ глаз — защитные очки;</a:t>
            </a:r>
          </a:p>
          <a:p>
            <a:pPr algn="just">
              <a:lnSpc>
                <a:spcPct val="90000"/>
              </a:lnSpc>
            </a:pPr>
            <a:r>
              <a:rPr lang="ru-RU" sz="1600" b="1" dirty="0">
                <a:latin typeface="Times New Roman" pitchFamily="18" charset="0"/>
              </a:rPr>
              <a:t>СИЗ органов слуха — </a:t>
            </a:r>
            <a:r>
              <a:rPr lang="ru-RU" sz="1600" b="1" dirty="0" err="1">
                <a:latin typeface="Times New Roman" pitchFamily="18" charset="0"/>
              </a:rPr>
              <a:t>противошумные</a:t>
            </a:r>
            <a:r>
              <a:rPr lang="ru-RU" sz="1600" b="1" dirty="0">
                <a:latin typeface="Times New Roman" pitchFamily="18" charset="0"/>
              </a:rPr>
              <a:t> шлемы, наушники, вкладыши;</a:t>
            </a:r>
          </a:p>
          <a:p>
            <a:pPr algn="just">
              <a:lnSpc>
                <a:spcPct val="90000"/>
              </a:lnSpc>
            </a:pPr>
            <a:r>
              <a:rPr lang="ru-RU" sz="1600" b="1" dirty="0">
                <a:latin typeface="Times New Roman" pitchFamily="18" charset="0"/>
              </a:rPr>
              <a:t>предохранительные приспособления — предохранительные пояса, диэлектрические коврики, ручные захваты, манипуляторы, наколенники, налокотники, наплечники;</a:t>
            </a:r>
          </a:p>
          <a:p>
            <a:pPr algn="just">
              <a:lnSpc>
                <a:spcPct val="90000"/>
              </a:lnSpc>
            </a:pPr>
            <a:r>
              <a:rPr lang="ru-RU" sz="1600" b="1" dirty="0">
                <a:latin typeface="Times New Roman" pitchFamily="18" charset="0"/>
              </a:rPr>
              <a:t>защитные дерматологические средства — моющие, пасты, кремы, мази.</a:t>
            </a:r>
          </a:p>
        </p:txBody>
      </p:sp>
      <p:sp>
        <p:nvSpPr>
          <p:cNvPr id="719877" name="Rectangle 5"/>
          <p:cNvSpPr>
            <a:spLocks noChangeArrowheads="1"/>
          </p:cNvSpPr>
          <p:nvPr/>
        </p:nvSpPr>
        <p:spPr bwMode="auto">
          <a:xfrm>
            <a:off x="0" y="-26988"/>
            <a:ext cx="9144000" cy="540000"/>
          </a:xfrm>
          <a:prstGeom prst="rect">
            <a:avLst/>
          </a:prstGeom>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anchor="ctr" anchorCtr="1"/>
          <a:lstStyle/>
          <a:p>
            <a:r>
              <a:rPr lang="ru-RU" sz="2200" b="1" dirty="0">
                <a:solidFill>
                  <a:schemeClr val="accent3">
                    <a:lumMod val="50000"/>
                  </a:schemeClr>
                </a:solidFill>
                <a:latin typeface="Arial Black" pitchFamily="34" charset="0"/>
              </a:rPr>
              <a:t>Средства индивидуальной защиты</a:t>
            </a:r>
          </a:p>
        </p:txBody>
      </p:sp>
      <p:sp>
        <p:nvSpPr>
          <p:cNvPr id="719878" name="Text Box 6"/>
          <p:cNvSpPr txBox="1">
            <a:spLocks noChangeArrowheads="1"/>
          </p:cNvSpPr>
          <p:nvPr/>
        </p:nvSpPr>
        <p:spPr bwMode="auto">
          <a:xfrm>
            <a:off x="107950" y="5597525"/>
            <a:ext cx="5364163" cy="100012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18000" tIns="10800" rIns="18000" bIns="10800">
            <a:spAutoFit/>
          </a:bodyPr>
          <a:lstStyle/>
          <a:p>
            <a:r>
              <a:rPr lang="ru-RU" sz="1600" b="1">
                <a:latin typeface="Times New Roman" pitchFamily="18" charset="0"/>
              </a:rPr>
              <a:t>Постановление Минтруда РФ от 18 декабря 1998 г. № 51</a:t>
            </a:r>
          </a:p>
          <a:p>
            <a:r>
              <a:rPr lang="ru-RU" sz="1600" b="1">
                <a:latin typeface="Times New Roman" pitchFamily="18" charset="0"/>
              </a:rPr>
              <a:t>«Правила обеспечения работников специальной одеждой, специальной обувью и другими средствами индивидуальной защиты»</a:t>
            </a:r>
          </a:p>
        </p:txBody>
      </p:sp>
      <p:sp>
        <p:nvSpPr>
          <p:cNvPr id="719879" name="Text Box 7"/>
          <p:cNvSpPr txBox="1">
            <a:spLocks noChangeArrowheads="1"/>
          </p:cNvSpPr>
          <p:nvPr/>
        </p:nvSpPr>
        <p:spPr bwMode="auto">
          <a:xfrm>
            <a:off x="5580063" y="5516563"/>
            <a:ext cx="3455987" cy="12446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18000" tIns="10800" rIns="18000" bIns="10800">
            <a:spAutoFit/>
          </a:bodyPr>
          <a:lstStyle/>
          <a:p>
            <a:pPr>
              <a:spcBef>
                <a:spcPct val="50000"/>
              </a:spcBef>
              <a:buFontTx/>
              <a:buChar char="•"/>
            </a:pPr>
            <a:r>
              <a:rPr lang="ru-RU" sz="1600" b="1">
                <a:latin typeface="Times New Roman" pitchFamily="18" charset="0"/>
              </a:rPr>
              <a:t>Типовые отраслевые нормы бесплатной выдачи специальной одежды, специальной обуви и других средств индивидуальной защиты </a:t>
            </a:r>
          </a:p>
        </p:txBody>
      </p:sp>
      <p:sp>
        <p:nvSpPr>
          <p:cNvPr id="719880" name="Rectangle 8"/>
          <p:cNvSpPr>
            <a:spLocks noChangeArrowheads="1"/>
          </p:cNvSpPr>
          <p:nvPr/>
        </p:nvSpPr>
        <p:spPr bwMode="auto">
          <a:xfrm>
            <a:off x="0" y="620713"/>
            <a:ext cx="9144000" cy="129857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18000" tIns="10800" rIns="18000" bIns="10800">
            <a:spAutoFit/>
          </a:bodyPr>
          <a:lstStyle/>
          <a:p>
            <a:pPr algn="just">
              <a:spcBef>
                <a:spcPct val="50000"/>
              </a:spcBef>
              <a:buFontTx/>
              <a:buChar char="•"/>
            </a:pPr>
            <a:r>
              <a:rPr lang="ru-RU" sz="1400" b="1">
                <a:solidFill>
                  <a:srgbClr val="146806"/>
                </a:solidFill>
                <a:latin typeface="Times New Roman" pitchFamily="18" charset="0"/>
              </a:rPr>
              <a:t>На работах с вредными и (или) опасными условиями труда, а также на работах, выполняемых в особых температурных условиях или связанных с загрязнением, работникам выдаются сертифицированные средства индивидуальной защиты в соответствии с нормами, утвержденными в порядке, установленном Правительством Российской Федерации. (статья 221 Трудового кодекса Российской Федерации).</a:t>
            </a:r>
          </a:p>
          <a:p>
            <a:pPr algn="l">
              <a:buFontTx/>
              <a:buChar char="•"/>
            </a:pPr>
            <a:r>
              <a:rPr lang="ru-RU" sz="1400" b="1">
                <a:solidFill>
                  <a:srgbClr val="146806"/>
                </a:solidFill>
                <a:latin typeface="Times New Roman" pitchFamily="18" charset="0"/>
              </a:rPr>
              <a:t>Приобретение средств индивидуальной защиты и обеспечение ими работников в соответствии с требованиями охраны труда производится за счет средств работодателя (статьи 212 и 219 Трудового кодекса РФ).</a:t>
            </a:r>
          </a:p>
        </p:txBody>
      </p:sp>
    </p:spTree>
  </p:cSld>
  <p:clrMapOvr>
    <a:masterClrMapping/>
  </p:clrMapOvr>
  <p:transition spd="med" advClick="0" advTm="53031">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normAutofit/>
          </a:bodyPr>
          <a:lstStyle/>
          <a:p>
            <a:pPr algn="l"/>
            <a:r>
              <a:rPr lang="ru-RU" sz="8000" b="1" i="1" dirty="0" smtClean="0">
                <a:solidFill>
                  <a:srgbClr val="C00000"/>
                </a:solidFill>
                <a:latin typeface="+mn-lt"/>
              </a:rPr>
              <a:t>С</a:t>
            </a:r>
            <a:r>
              <a:rPr lang="ru-RU" sz="8000" b="1" i="1" dirty="0" smtClean="0">
                <a:latin typeface="+mn-lt"/>
              </a:rPr>
              <a:t>редства</a:t>
            </a:r>
            <a:br>
              <a:rPr lang="ru-RU" sz="8000" b="1" i="1" dirty="0" smtClean="0">
                <a:latin typeface="+mn-lt"/>
              </a:rPr>
            </a:br>
            <a:r>
              <a:rPr lang="ru-RU" sz="8000" b="1" i="1" dirty="0" smtClean="0">
                <a:solidFill>
                  <a:srgbClr val="C00000"/>
                </a:solidFill>
                <a:latin typeface="+mn-lt"/>
              </a:rPr>
              <a:t>И</a:t>
            </a:r>
            <a:r>
              <a:rPr lang="ru-RU" sz="8000" b="1" i="1" dirty="0" smtClean="0">
                <a:latin typeface="+mn-lt"/>
              </a:rPr>
              <a:t>ндивидуальной</a:t>
            </a:r>
            <a:br>
              <a:rPr lang="ru-RU" sz="8000" b="1" i="1" dirty="0" smtClean="0">
                <a:latin typeface="+mn-lt"/>
              </a:rPr>
            </a:br>
            <a:r>
              <a:rPr lang="ru-RU" sz="8000" b="1" i="1" dirty="0" smtClean="0">
                <a:solidFill>
                  <a:srgbClr val="C00000"/>
                </a:solidFill>
                <a:latin typeface="+mn-lt"/>
              </a:rPr>
              <a:t>З</a:t>
            </a:r>
            <a:r>
              <a:rPr lang="ru-RU" sz="8000" b="1" i="1" dirty="0" smtClean="0">
                <a:latin typeface="+mn-lt"/>
              </a:rPr>
              <a:t>ащиты</a:t>
            </a:r>
            <a:r>
              <a:rPr lang="ru-RU" dirty="0" smtClean="0"/>
              <a:t/>
            </a:r>
            <a:br>
              <a:rPr lang="ru-RU" dirty="0" smtClean="0"/>
            </a:br>
            <a:endParaRPr lang="ru-RU" dirty="0"/>
          </a:p>
        </p:txBody>
      </p:sp>
    </p:spTree>
  </p:cSld>
  <p:clrMapOvr>
    <a:masterClrMapping/>
  </p:clrMapOvr>
  <p:transition spd="med" advClick="0" advTm="1328"/>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2" descr="5.jpg"/>
          <p:cNvPicPr>
            <a:picLocks noChangeAspect="1"/>
          </p:cNvPicPr>
          <p:nvPr/>
        </p:nvPicPr>
        <p:blipFill>
          <a:blip r:embed="rId2"/>
          <a:srcRect l="10156" r="10156"/>
          <a:stretch>
            <a:fillRect/>
          </a:stretch>
        </p:blipFill>
        <p:spPr bwMode="auto">
          <a:xfrm>
            <a:off x="0" y="0"/>
            <a:ext cx="9144000" cy="6884988"/>
          </a:xfrm>
          <a:prstGeom prst="rect">
            <a:avLst/>
          </a:prstGeom>
          <a:ln>
            <a:noFill/>
          </a:ln>
          <a:effectLst>
            <a:softEdge rad="112500"/>
          </a:effectLst>
        </p:spPr>
      </p:pic>
    </p:spTree>
  </p:cSld>
  <p:clrMapOvr>
    <a:masterClrMapping/>
  </p:clrMapOvr>
  <p:transition spd="med" advClick="0" advTm="11204">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2" descr="6.jpg"/>
          <p:cNvPicPr>
            <a:picLocks noChangeAspect="1"/>
          </p:cNvPicPr>
          <p:nvPr/>
        </p:nvPicPr>
        <p:blipFill>
          <a:blip r:embed="rId2"/>
          <a:srcRect l="10156" r="10156"/>
          <a:stretch>
            <a:fillRect/>
          </a:stretch>
        </p:blipFill>
        <p:spPr bwMode="auto">
          <a:xfrm>
            <a:off x="0" y="0"/>
            <a:ext cx="9144000" cy="6884988"/>
          </a:xfrm>
          <a:prstGeom prst="rect">
            <a:avLst/>
          </a:prstGeom>
          <a:ln>
            <a:noFill/>
          </a:ln>
          <a:effectLst>
            <a:softEdge rad="112500"/>
          </a:effectLst>
        </p:spPr>
      </p:pic>
    </p:spTree>
  </p:cSld>
  <p:clrMapOvr>
    <a:masterClrMapping/>
  </p:clrMapOvr>
  <p:transition spd="med" advClick="0" advTm="27109">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Рисунок 2" descr="7.jpg"/>
          <p:cNvPicPr>
            <a:picLocks noChangeAspect="1"/>
          </p:cNvPicPr>
          <p:nvPr/>
        </p:nvPicPr>
        <p:blipFill>
          <a:blip r:embed="rId2"/>
          <a:srcRect l="10156" r="10156"/>
          <a:stretch>
            <a:fillRect/>
          </a:stretch>
        </p:blipFill>
        <p:spPr bwMode="auto">
          <a:xfrm>
            <a:off x="0" y="0"/>
            <a:ext cx="9144000" cy="688498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spd="med" advClick="0" advTm="10093">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Рисунок 2" descr="8.jpg"/>
          <p:cNvPicPr>
            <a:picLocks noChangeAspect="1"/>
          </p:cNvPicPr>
          <p:nvPr/>
        </p:nvPicPr>
        <p:blipFill>
          <a:blip r:embed="rId2"/>
          <a:srcRect l="10156" r="10156"/>
          <a:stretch>
            <a:fillRect/>
          </a:stretch>
        </p:blipFill>
        <p:spPr bwMode="auto">
          <a:xfrm>
            <a:off x="0" y="0"/>
            <a:ext cx="9144000" cy="688498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spd="med" advClick="0" advTm="13546">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Рисунок 2" descr="9.jpg"/>
          <p:cNvPicPr>
            <a:picLocks noChangeAspect="1"/>
          </p:cNvPicPr>
          <p:nvPr/>
        </p:nvPicPr>
        <p:blipFill>
          <a:blip r:embed="rId2"/>
          <a:srcRect l="10156" r="10156"/>
          <a:stretch>
            <a:fillRect/>
          </a:stretch>
        </p:blipFill>
        <p:spPr bwMode="auto">
          <a:xfrm>
            <a:off x="0" y="0"/>
            <a:ext cx="9144000" cy="688498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spd="med" advClick="0" advTm="9141">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Рисунок 2" descr="10.jpg"/>
          <p:cNvPicPr>
            <a:picLocks noChangeAspect="1"/>
          </p:cNvPicPr>
          <p:nvPr/>
        </p:nvPicPr>
        <p:blipFill>
          <a:blip r:embed="rId2"/>
          <a:srcRect l="10156" r="10156"/>
          <a:stretch>
            <a:fillRect/>
          </a:stretch>
        </p:blipFill>
        <p:spPr bwMode="auto">
          <a:xfrm>
            <a:off x="0" y="0"/>
            <a:ext cx="9286875" cy="699293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spd="med" advClick="0" advTm="10625">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Рисунок 1" descr="11.jpg"/>
          <p:cNvPicPr>
            <a:picLocks noChangeAspect="1"/>
          </p:cNvPicPr>
          <p:nvPr/>
        </p:nvPicPr>
        <p:blipFill>
          <a:blip r:embed="rId2"/>
          <a:srcRect l="10156" r="10156"/>
          <a:stretch>
            <a:fillRect/>
          </a:stretch>
        </p:blipFill>
        <p:spPr bwMode="auto">
          <a:xfrm>
            <a:off x="0" y="0"/>
            <a:ext cx="9144000" cy="68849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spd="med" advClick="0" advTm="10890">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Рисунок 2" descr="12.jpg"/>
          <p:cNvPicPr>
            <a:picLocks noChangeAspect="1"/>
          </p:cNvPicPr>
          <p:nvPr/>
        </p:nvPicPr>
        <p:blipFill>
          <a:blip r:embed="rId2"/>
          <a:srcRect l="10156" r="10156"/>
          <a:stretch>
            <a:fillRect/>
          </a:stretch>
        </p:blipFill>
        <p:spPr bwMode="auto">
          <a:xfrm>
            <a:off x="0" y="0"/>
            <a:ext cx="9144000" cy="688498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spd="med" advClick="0" advTm="14110">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Рисунок 1" descr="13.jpg"/>
          <p:cNvPicPr>
            <a:picLocks noChangeAspect="1"/>
          </p:cNvPicPr>
          <p:nvPr/>
        </p:nvPicPr>
        <p:blipFill>
          <a:blip r:embed="rId2"/>
          <a:srcRect l="10156" r="10156"/>
          <a:stretch>
            <a:fillRect/>
          </a:stretch>
        </p:blipFill>
        <p:spPr bwMode="auto">
          <a:xfrm>
            <a:off x="0" y="0"/>
            <a:ext cx="9144000" cy="6884988"/>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spd="med" advClick="0" advTm="10532">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5">
                <a:lumMod val="60000"/>
                <a:lumOff val="40000"/>
              </a:schemeClr>
            </a:gs>
            <a:gs pos="53000">
              <a:srgbClr val="D4DEFF"/>
            </a:gs>
            <a:gs pos="83000">
              <a:srgbClr val="D4DEFF"/>
            </a:gs>
            <a:gs pos="100000">
              <a:srgbClr val="96AB94"/>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a:bodyPr>
          <a:lstStyle/>
          <a:p>
            <a:r>
              <a:rPr lang="ru-RU" sz="7200" b="1" i="1" dirty="0" smtClean="0">
                <a:solidFill>
                  <a:srgbClr val="C00000"/>
                </a:solidFill>
              </a:rPr>
              <a:t>Мероприятия по обеспечению безопасности при Работах</a:t>
            </a:r>
            <a:br>
              <a:rPr lang="ru-RU" sz="7200" b="1" i="1" dirty="0" smtClean="0">
                <a:solidFill>
                  <a:srgbClr val="C00000"/>
                </a:solidFill>
              </a:rPr>
            </a:br>
            <a:r>
              <a:rPr lang="ru-RU" sz="7200" b="1" i="1" dirty="0" smtClean="0">
                <a:solidFill>
                  <a:srgbClr val="C00000"/>
                </a:solidFill>
              </a:rPr>
              <a:t>на высоте</a:t>
            </a:r>
            <a:endParaRPr lang="ru-RU" sz="7200" b="1" i="1" dirty="0">
              <a:solidFill>
                <a:srgbClr val="C00000"/>
              </a:solidFill>
            </a:endParaRPr>
          </a:p>
        </p:txBody>
      </p:sp>
    </p:spTree>
  </p:cSld>
  <p:clrMapOvr>
    <a:masterClrMapping/>
  </p:clrMapOvr>
  <p:transition spd="med" advClick="0" advTm="4375"/>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tx2">
                <a:lumMod val="60000"/>
                <a:lumOff val="4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285720" y="285728"/>
            <a:ext cx="8510588" cy="2520950"/>
          </a:xfrm>
          <a:ln>
            <a:no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2">
            <a:schemeClr val="accent1"/>
          </a:fillRef>
          <a:effectRef idx="1">
            <a:schemeClr val="accent1"/>
          </a:effectRef>
          <a:fontRef idx="minor">
            <a:schemeClr val="dk1"/>
          </a:fontRef>
        </p:style>
        <p:txBody>
          <a:bodyPr>
            <a:flatTx/>
          </a:bodyPr>
          <a:lstStyle/>
          <a:p>
            <a:pPr eaLnBrk="1" hangingPunct="1">
              <a:defRPr/>
            </a:pPr>
            <a:r>
              <a:rPr lang="ru-RU" sz="2000" b="1" dirty="0" smtClean="0"/>
              <a:t>Межотраслевые  правила  по охране труда при работе на высоте  устанавливают единый порядок организации и проведения всех видов работ на высоте, верхолазных работ  с целью обеспечения безопасности работников , выполняющих эти работы, и лиц, находящихся в зоне производства этих работ.</a:t>
            </a:r>
            <a:br>
              <a:rPr lang="ru-RU" sz="2000" b="1" dirty="0" smtClean="0"/>
            </a:br>
            <a:r>
              <a:rPr lang="ru-RU" sz="2400" b="1" i="1" dirty="0" smtClean="0"/>
              <a:t>ПОТ   РМ  -  012 - 2000</a:t>
            </a:r>
          </a:p>
        </p:txBody>
      </p:sp>
      <p:sp>
        <p:nvSpPr>
          <p:cNvPr id="35843" name="Rectangle 3"/>
          <p:cNvSpPr>
            <a:spLocks noGrp="1" noRot="1" noChangeArrowheads="1"/>
          </p:cNvSpPr>
          <p:nvPr>
            <p:ph type="body" idx="1"/>
          </p:nvPr>
        </p:nvSpPr>
        <p:spPr>
          <a:xfrm>
            <a:off x="301625" y="3141663"/>
            <a:ext cx="8540750" cy="2957512"/>
          </a:xfrm>
          <a:ln>
            <a:no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2">
            <a:schemeClr val="accent1"/>
          </a:fillRef>
          <a:effectRef idx="1">
            <a:schemeClr val="accent1"/>
          </a:effectRef>
          <a:fontRef idx="minor">
            <a:schemeClr val="dk1"/>
          </a:fontRef>
        </p:style>
        <p:txBody>
          <a:bodyPr>
            <a:flatTx/>
          </a:bodyPr>
          <a:lstStyle/>
          <a:p>
            <a:pPr eaLnBrk="1" hangingPunct="1">
              <a:lnSpc>
                <a:spcPct val="80000"/>
              </a:lnSpc>
              <a:defRPr/>
            </a:pPr>
            <a:r>
              <a:rPr lang="ru-RU" sz="2800" b="1" i="1" dirty="0" smtClean="0">
                <a:solidFill>
                  <a:srgbClr val="FF0000"/>
                </a:solidFill>
              </a:rPr>
              <a:t>К работам на высоте </a:t>
            </a:r>
            <a:r>
              <a:rPr lang="ru-RU" sz="2800" b="1" i="1" dirty="0" smtClean="0"/>
              <a:t>относятся работы, при которых работник находится на расстоянии </a:t>
            </a:r>
            <a:r>
              <a:rPr lang="ru-RU" sz="2800" b="1" i="1" dirty="0" smtClean="0">
                <a:solidFill>
                  <a:schemeClr val="tx1"/>
                </a:solidFill>
              </a:rPr>
              <a:t>менее 2 м от </a:t>
            </a:r>
            <a:r>
              <a:rPr lang="ru-RU" sz="2800" b="1" i="1" dirty="0" err="1" smtClean="0">
                <a:solidFill>
                  <a:schemeClr val="tx1"/>
                </a:solidFill>
              </a:rPr>
              <a:t>неогражденных</a:t>
            </a:r>
            <a:r>
              <a:rPr lang="ru-RU" sz="2800" b="1" i="1" dirty="0" smtClean="0">
                <a:solidFill>
                  <a:schemeClr val="tx1"/>
                </a:solidFill>
              </a:rPr>
              <a:t> перепадов по высоте 1,3м</a:t>
            </a:r>
          </a:p>
          <a:p>
            <a:pPr eaLnBrk="1" hangingPunct="1">
              <a:lnSpc>
                <a:spcPct val="80000"/>
              </a:lnSpc>
              <a:defRPr/>
            </a:pPr>
            <a:r>
              <a:rPr lang="ru-RU" sz="2800" b="1" i="1" dirty="0" smtClean="0">
                <a:solidFill>
                  <a:srgbClr val="FF0000"/>
                </a:solidFill>
              </a:rPr>
              <a:t>Верхолазными</a:t>
            </a:r>
            <a:r>
              <a:rPr lang="ru-RU" sz="2800" b="1" i="1" dirty="0" smtClean="0"/>
              <a:t> считаются работы, выполняемые на высоте более 5 м от поверхности земли, перекрытия или рабочего настила, над которыми производятся работы.</a:t>
            </a:r>
          </a:p>
        </p:txBody>
      </p:sp>
    </p:spTree>
  </p:cSld>
  <p:clrMapOvr>
    <a:masterClrMapping/>
  </p:clrMapOvr>
  <p:transition advTm="20125">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Rot="1" noChangeArrowheads="1"/>
          </p:cNvSpPr>
          <p:nvPr>
            <p:ph type="title"/>
          </p:nvPr>
        </p:nvSpPr>
        <p:spPr/>
        <p:txBody>
          <a:bodyPr>
            <a:normAutofit fontScale="90000"/>
          </a:bodyPr>
          <a:lstStyle/>
          <a:p>
            <a:pPr eaLnBrk="1" hangingPunct="1">
              <a:defRPr/>
            </a:pPr>
            <a:r>
              <a:rPr lang="ru-RU" sz="2400" dirty="0" smtClean="0">
                <a:solidFill>
                  <a:schemeClr val="bg1"/>
                </a:solidFill>
              </a:rPr>
              <a:t>Основным опасным производственным фактором при работе на высоте является расположение рабочего места на значительной высоте.</a:t>
            </a:r>
          </a:p>
        </p:txBody>
      </p:sp>
      <p:pic>
        <p:nvPicPr>
          <p:cNvPr id="5123" name="Picture 5"/>
          <p:cNvPicPr>
            <a:picLocks noGrp="1" noChangeAspect="1" noChangeArrowheads="1"/>
          </p:cNvPicPr>
          <p:nvPr>
            <p:ph idx="1"/>
          </p:nvPr>
        </p:nvPicPr>
        <p:blipFill>
          <a:blip r:embed="rId2"/>
          <a:srcRect/>
          <a:stretch>
            <a:fillRect/>
          </a:stretch>
        </p:blipFill>
        <p:spPr>
          <a:xfrm>
            <a:off x="1476375" y="1700213"/>
            <a:ext cx="5400675" cy="4992687"/>
          </a:xfrm>
        </p:spPr>
      </p:pic>
    </p:spTree>
  </p:cSld>
  <p:clrMapOvr>
    <a:masterClrMapping/>
  </p:clrMapOvr>
  <p:transition advTm="10406">
    <p:circl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hangingPunct="1">
              <a:defRPr/>
            </a:pPr>
            <a:r>
              <a:rPr lang="ru-RU"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Причины падения работников с высоты:</a:t>
            </a:r>
          </a:p>
        </p:txBody>
      </p:sp>
      <p:sp>
        <p:nvSpPr>
          <p:cNvPr id="38915" name="Rectangle 3"/>
          <p:cNvSpPr>
            <a:spLocks noGrp="1" noRot="1" noChangeArrowheads="1"/>
          </p:cNvSpPr>
          <p:nvPr>
            <p:ph type="body" idx="1"/>
          </p:nvPr>
        </p:nvSpPr>
        <p:spPr>
          <a:ln/>
          <a:effectLst>
            <a:outerShdw blurRad="40000" dist="20000" dir="5400000" rotWithShape="0">
              <a:srgbClr val="000000">
                <a:alpha val="38000"/>
              </a:srgbClr>
            </a:outerShdw>
            <a:softEdge rad="127000"/>
          </a:effectLst>
        </p:spPr>
        <p:style>
          <a:lnRef idx="1">
            <a:schemeClr val="accent4"/>
          </a:lnRef>
          <a:fillRef idx="2">
            <a:schemeClr val="accent4"/>
          </a:fillRef>
          <a:effectRef idx="1">
            <a:schemeClr val="accent4"/>
          </a:effectRef>
          <a:fontRef idx="minor">
            <a:schemeClr val="dk1"/>
          </a:fontRef>
        </p:style>
        <p:txBody>
          <a:bodyPr>
            <a:flatTx/>
          </a:bodyPr>
          <a:lstStyle/>
          <a:p>
            <a:pPr eaLnBrk="1" hangingPunct="1">
              <a:lnSpc>
                <a:spcPct val="90000"/>
              </a:lnSpc>
              <a:defRPr/>
            </a:pPr>
            <a:r>
              <a:rPr lang="ru-RU" sz="2400" b="1" i="1" dirty="0" smtClean="0">
                <a:latin typeface="+mj-lt"/>
              </a:rPr>
              <a:t>Техническое –отсутствие ограждений, предохранительных поясов, недостаточная прочность и устойчивость лесов, настилов, люлек, лестниц</a:t>
            </a:r>
          </a:p>
          <a:p>
            <a:pPr eaLnBrk="1" hangingPunct="1">
              <a:lnSpc>
                <a:spcPct val="90000"/>
              </a:lnSpc>
              <a:defRPr/>
            </a:pPr>
            <a:r>
              <a:rPr lang="ru-RU" sz="2400" b="1" i="1" dirty="0" smtClean="0">
                <a:latin typeface="+mj-lt"/>
              </a:rPr>
              <a:t>Технологические – недостатки в проектах производства работ, неправильная технология ведения работ</a:t>
            </a:r>
          </a:p>
          <a:p>
            <a:pPr eaLnBrk="1" hangingPunct="1">
              <a:lnSpc>
                <a:spcPct val="90000"/>
              </a:lnSpc>
              <a:defRPr/>
            </a:pPr>
            <a:r>
              <a:rPr lang="ru-RU" sz="2400" b="1" i="1" dirty="0" smtClean="0">
                <a:latin typeface="+mj-lt"/>
              </a:rPr>
              <a:t>Психологические – потеря самообладания, нарушение координации движений, неосторожные действия, небрежное выполнение своей работы</a:t>
            </a:r>
          </a:p>
          <a:p>
            <a:pPr eaLnBrk="1" hangingPunct="1">
              <a:lnSpc>
                <a:spcPct val="90000"/>
              </a:lnSpc>
              <a:defRPr/>
            </a:pPr>
            <a:r>
              <a:rPr lang="ru-RU" sz="2400" b="1" i="1" dirty="0" smtClean="0">
                <a:latin typeface="+mj-lt"/>
              </a:rPr>
              <a:t>Метеорологические  - сильный ветер, низкая и высокая температура воздуха, дождь, снег, туман, гололед.</a:t>
            </a:r>
          </a:p>
        </p:txBody>
      </p:sp>
    </p:spTree>
  </p:cSld>
  <p:clrMapOvr>
    <a:masterClrMapping/>
  </p:clrMapOvr>
  <p:transition advTm="30297">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p:cNvPicPr>
            <a:picLocks noGrp="1" noChangeAspect="1" noChangeArrowheads="1"/>
          </p:cNvPicPr>
          <p:nvPr>
            <p:ph/>
          </p:nvPr>
        </p:nvPicPr>
        <p:blipFill>
          <a:blip r:embed="rId2"/>
          <a:srcRect r="17387" b="20068"/>
          <a:stretch>
            <a:fillRect/>
          </a:stretch>
        </p:blipFill>
        <p:spPr>
          <a:xfrm>
            <a:off x="1142976" y="857232"/>
            <a:ext cx="7127896" cy="5200664"/>
          </a:xfrm>
          <a:prstGeom prst="snip2DiagRect">
            <a:avLst/>
          </a:prstGeom>
          <a:solidFill>
            <a:srgbClr val="FFFFFF">
              <a:shade val="85000"/>
            </a:srgbClr>
          </a:solidFill>
          <a:ln w="88900" cap="sq">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advTm="2515">
    <p:diamon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effectLst>
            <a:glow rad="228600">
              <a:schemeClr val="accent2">
                <a:satMod val="175000"/>
                <a:alpha val="40000"/>
              </a:schemeClr>
            </a:glow>
            <a:outerShdw blurRad="40000" dist="20000" dir="5400000" rotWithShape="0">
              <a:srgbClr val="000000">
                <a:alpha val="38000"/>
              </a:srgbClr>
            </a:outerShdw>
          </a:effectLst>
        </p:spPr>
        <p:style>
          <a:lnRef idx="1">
            <a:schemeClr val="accent6"/>
          </a:lnRef>
          <a:fillRef idx="2">
            <a:schemeClr val="accent6"/>
          </a:fillRef>
          <a:effectRef idx="1">
            <a:schemeClr val="accent6"/>
          </a:effectRef>
          <a:fontRef idx="minor">
            <a:schemeClr val="dk1"/>
          </a:fontRef>
        </p:style>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hangingPunct="1">
              <a:defRPr/>
            </a:pPr>
            <a:r>
              <a:rPr lang="ru-RU"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Причины падения предметов на работника:</a:t>
            </a:r>
          </a:p>
        </p:txBody>
      </p:sp>
      <p:sp>
        <p:nvSpPr>
          <p:cNvPr id="41987" name="Rectangle 3"/>
          <p:cNvSpPr>
            <a:spLocks noGrp="1" noRot="1" noChangeArrowheads="1"/>
          </p:cNvSpPr>
          <p:nvPr>
            <p:ph type="body" idx="1"/>
          </p:nvPr>
        </p:nvSpPr>
        <p:spPr>
          <a:effectLst>
            <a:outerShdw blurRad="40000" dist="20000" dir="5400000" rotWithShape="0">
              <a:srgbClr val="000000">
                <a:alpha val="38000"/>
              </a:srgbClr>
            </a:outerShdw>
            <a:softEdge rad="127000"/>
          </a:effectLst>
        </p:spPr>
        <p:style>
          <a:lnRef idx="1">
            <a:schemeClr val="accent4"/>
          </a:lnRef>
          <a:fillRef idx="2">
            <a:schemeClr val="accent4"/>
          </a:fillRef>
          <a:effectRef idx="1">
            <a:schemeClr val="accent4"/>
          </a:effectRef>
          <a:fontRef idx="minor">
            <a:schemeClr val="dk1"/>
          </a:fontRef>
        </p:style>
        <p:txBody>
          <a:bodyPr/>
          <a:lstStyle/>
          <a:p>
            <a:pPr eaLnBrk="1" hangingPunct="1">
              <a:lnSpc>
                <a:spcPct val="80000"/>
              </a:lnSpc>
              <a:defRPr/>
            </a:pPr>
            <a:r>
              <a:rPr lang="ru-RU" sz="2800" b="1" i="1" dirty="0" smtClean="0">
                <a:latin typeface="+mj-lt"/>
              </a:rPr>
              <a:t>Падение груза, перемещаемого грузоподъемными машинами, вследствие обрыва грузозахватных устройств, неправильной </a:t>
            </a:r>
            <a:r>
              <a:rPr lang="ru-RU" sz="2800" b="1" i="1" dirty="0" err="1" smtClean="0">
                <a:latin typeface="+mj-lt"/>
              </a:rPr>
              <a:t>строповки</a:t>
            </a:r>
            <a:r>
              <a:rPr lang="ru-RU" sz="2800" b="1" i="1" dirty="0" smtClean="0">
                <a:latin typeface="+mj-lt"/>
              </a:rPr>
              <a:t> (обвязки),выпадения штучного груза из тары и др.</a:t>
            </a:r>
          </a:p>
          <a:p>
            <a:pPr eaLnBrk="1" hangingPunct="1">
              <a:lnSpc>
                <a:spcPct val="80000"/>
              </a:lnSpc>
              <a:defRPr/>
            </a:pPr>
            <a:r>
              <a:rPr lang="ru-RU" sz="2800" b="1" i="1" dirty="0" smtClean="0">
                <a:latin typeface="+mj-lt"/>
              </a:rPr>
              <a:t>Падение монтируемых конструкций вследствие </a:t>
            </a:r>
            <a:r>
              <a:rPr lang="ru-RU" sz="2800" b="1" i="1" dirty="0" err="1" smtClean="0">
                <a:latin typeface="+mj-lt"/>
              </a:rPr>
              <a:t>нетехнологичности</a:t>
            </a:r>
            <a:r>
              <a:rPr lang="ru-RU" sz="2800" b="1" i="1" dirty="0" smtClean="0">
                <a:latin typeface="+mj-lt"/>
              </a:rPr>
              <a:t> конструкций</a:t>
            </a:r>
          </a:p>
          <a:p>
            <a:pPr eaLnBrk="1" hangingPunct="1">
              <a:lnSpc>
                <a:spcPct val="80000"/>
              </a:lnSpc>
              <a:defRPr/>
            </a:pPr>
            <a:r>
              <a:rPr lang="ru-RU" sz="2800" b="1" i="1" dirty="0" smtClean="0">
                <a:latin typeface="+mj-lt"/>
              </a:rPr>
              <a:t>Аварии строительных конструкций вследствие проектных ошибок.</a:t>
            </a:r>
          </a:p>
          <a:p>
            <a:pPr eaLnBrk="1" hangingPunct="1">
              <a:lnSpc>
                <a:spcPct val="80000"/>
              </a:lnSpc>
              <a:defRPr/>
            </a:pPr>
            <a:r>
              <a:rPr lang="ru-RU" sz="2800" b="1" i="1" dirty="0" smtClean="0">
                <a:latin typeface="+mj-lt"/>
              </a:rPr>
              <a:t>Падение материалов, элементов конструкций, оснастки, инструмента и т.п.</a:t>
            </a:r>
          </a:p>
        </p:txBody>
      </p:sp>
    </p:spTree>
  </p:cSld>
  <p:clrMapOvr>
    <a:masterClrMapping/>
  </p:clrMapOvr>
  <p:transition advTm="23719">
    <p:wheel spokes="2"/>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Rot="1" noChangeArrowheads="1"/>
          </p:cNvSpPr>
          <p:nvPr>
            <p:ph type="title"/>
          </p:nvPr>
        </p:nvSpPr>
        <p:spPr>
          <a:xfrm>
            <a:off x="457200" y="274638"/>
            <a:ext cx="8229600" cy="1296974"/>
          </a:xfrm>
        </p:spPr>
        <p:style>
          <a:lnRef idx="1">
            <a:schemeClr val="accent1"/>
          </a:lnRef>
          <a:fillRef idx="2">
            <a:schemeClr val="accent1"/>
          </a:fillRef>
          <a:effectRef idx="1">
            <a:schemeClr val="accent1"/>
          </a:effectRef>
          <a:fontRef idx="minor">
            <a:schemeClr val="dk1"/>
          </a:fontRef>
        </p:style>
        <p:txBody>
          <a:bodyPr>
            <a:noAutofit/>
          </a:bodyPr>
          <a:lstStyle/>
          <a:p>
            <a:pPr eaLnBrk="1" hangingPunct="1"/>
            <a:r>
              <a:rPr lang="ru-RU" sz="3200" b="1" i="1" dirty="0" smtClean="0">
                <a:solidFill>
                  <a:schemeClr val="tx2">
                    <a:lumMod val="75000"/>
                  </a:schemeClr>
                </a:solidFill>
              </a:rPr>
              <a:t>Перед допуском  к работе руководитель работ проводит целевой инструктаж, объясняет безопасные методы работы.</a:t>
            </a:r>
          </a:p>
        </p:txBody>
      </p:sp>
      <p:pic>
        <p:nvPicPr>
          <p:cNvPr id="9219" name="Picture 6"/>
          <p:cNvPicPr>
            <a:picLocks noGrp="1" noChangeAspect="1" noChangeArrowheads="1"/>
          </p:cNvPicPr>
          <p:nvPr>
            <p:ph idx="1"/>
          </p:nvPr>
        </p:nvPicPr>
        <p:blipFill>
          <a:blip r:embed="rId2"/>
          <a:srcRect/>
          <a:stretch>
            <a:fillRect/>
          </a:stretch>
        </p:blipFill>
        <p:spPr>
          <a:xfrm>
            <a:off x="2124076" y="1928802"/>
            <a:ext cx="4198878" cy="45561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advTm="7500">
    <p:split orient="vert" dir="in"/>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a:xfrm>
            <a:off x="457200" y="274638"/>
            <a:ext cx="8229600" cy="1582726"/>
          </a:xfrm>
          <a:ln/>
        </p:spPr>
        <p:style>
          <a:lnRef idx="1">
            <a:schemeClr val="accent3"/>
          </a:lnRef>
          <a:fillRef idx="2">
            <a:schemeClr val="accent3"/>
          </a:fillRef>
          <a:effectRef idx="1">
            <a:schemeClr val="accent3"/>
          </a:effectRef>
          <a:fontRef idx="minor">
            <a:schemeClr val="dk1"/>
          </a:fontRef>
        </p:style>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pPr eaLnBrk="1" hangingPunct="1">
              <a:defRPr/>
            </a:pPr>
            <a:r>
              <a:rPr lang="ru-RU"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Требования к средствам индивидуальной защиты от падения с высоты </a:t>
            </a:r>
          </a:p>
        </p:txBody>
      </p:sp>
      <p:sp>
        <p:nvSpPr>
          <p:cNvPr id="90115" name="Rectangle 3"/>
          <p:cNvSpPr>
            <a:spLocks noGrp="1" noRot="1" noChangeArrowheads="1"/>
          </p:cNvSpPr>
          <p:nvPr>
            <p:ph type="body" idx="1"/>
          </p:nvPr>
        </p:nvSpPr>
        <p:spPr>
          <a:xfrm>
            <a:off x="301625" y="2060575"/>
            <a:ext cx="8540750" cy="4038600"/>
          </a:xfrm>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a:lstStyle/>
          <a:p>
            <a:pPr eaLnBrk="1" hangingPunct="1">
              <a:lnSpc>
                <a:spcPct val="80000"/>
              </a:lnSpc>
              <a:buFont typeface="Wingdings" pitchFamily="2" charset="2"/>
              <a:buNone/>
              <a:defRPr/>
            </a:pPr>
            <a:r>
              <a:rPr lang="ru-RU" sz="2800" b="1" i="1" dirty="0" smtClean="0">
                <a:latin typeface="+mj-lt"/>
              </a:rPr>
              <a:t>К  </a:t>
            </a:r>
            <a:r>
              <a:rPr lang="ru-RU" sz="2800" b="1" i="1" dirty="0" smtClean="0">
                <a:solidFill>
                  <a:srgbClr val="CC0000"/>
                </a:solidFill>
                <a:latin typeface="+mj-lt"/>
              </a:rPr>
              <a:t>СИЗ</a:t>
            </a:r>
            <a:r>
              <a:rPr lang="ru-RU" sz="2800" b="1" i="1" dirty="0" smtClean="0">
                <a:latin typeface="+mj-lt"/>
              </a:rPr>
              <a:t> относятся:</a:t>
            </a:r>
          </a:p>
          <a:p>
            <a:pPr eaLnBrk="1" hangingPunct="1">
              <a:lnSpc>
                <a:spcPct val="80000"/>
              </a:lnSpc>
              <a:defRPr/>
            </a:pPr>
            <a:r>
              <a:rPr lang="ru-RU" sz="2800" b="1" i="1" dirty="0" smtClean="0">
                <a:latin typeface="+mj-lt"/>
              </a:rPr>
              <a:t>Предохранительные пояса, соответствующие требованиям ГОСТ Р 50849-96, ГОСТ 12.4.184-95</a:t>
            </a:r>
          </a:p>
          <a:p>
            <a:pPr eaLnBrk="1" hangingPunct="1">
              <a:lnSpc>
                <a:spcPct val="80000"/>
              </a:lnSpc>
              <a:defRPr/>
            </a:pPr>
            <a:r>
              <a:rPr lang="ru-RU" sz="2800" b="1" i="1" dirty="0" smtClean="0">
                <a:latin typeface="+mj-lt"/>
              </a:rPr>
              <a:t>Предохранительные полуавтоматические верхолазные устройства типа ПВУ-2</a:t>
            </a:r>
          </a:p>
          <a:p>
            <a:pPr eaLnBrk="1" hangingPunct="1">
              <a:lnSpc>
                <a:spcPct val="80000"/>
              </a:lnSpc>
              <a:defRPr/>
            </a:pPr>
            <a:r>
              <a:rPr lang="ru-RU" sz="2800" b="1" i="1" dirty="0" smtClean="0">
                <a:latin typeface="+mj-lt"/>
              </a:rPr>
              <a:t>Ловители с вертикальным канатом или с другими устройствами</a:t>
            </a:r>
          </a:p>
          <a:p>
            <a:pPr eaLnBrk="1" hangingPunct="1">
              <a:lnSpc>
                <a:spcPct val="80000"/>
              </a:lnSpc>
              <a:defRPr/>
            </a:pPr>
            <a:r>
              <a:rPr lang="ru-RU" sz="2800" b="1" i="1" dirty="0" smtClean="0">
                <a:latin typeface="+mj-lt"/>
              </a:rPr>
              <a:t>Канаты страховочные, ГОСТ 12.4.107-82</a:t>
            </a:r>
          </a:p>
          <a:p>
            <a:pPr eaLnBrk="1" hangingPunct="1">
              <a:lnSpc>
                <a:spcPct val="80000"/>
              </a:lnSpc>
              <a:defRPr/>
            </a:pPr>
            <a:r>
              <a:rPr lang="ru-RU" sz="2800" b="1" i="1" dirty="0" smtClean="0">
                <a:latin typeface="+mj-lt"/>
              </a:rPr>
              <a:t>Каски строительные ГОСТ 12.4.087-84</a:t>
            </a:r>
          </a:p>
          <a:p>
            <a:pPr eaLnBrk="1" hangingPunct="1">
              <a:lnSpc>
                <a:spcPct val="80000"/>
              </a:lnSpc>
              <a:buFont typeface="Wingdings" pitchFamily="2" charset="2"/>
              <a:buNone/>
              <a:defRPr/>
            </a:pPr>
            <a:endParaRPr lang="ru-RU" sz="2800" dirty="0" smtClean="0"/>
          </a:p>
        </p:txBody>
      </p:sp>
    </p:spTree>
  </p:cSld>
  <p:clrMapOvr>
    <a:masterClrMapping/>
  </p:clrMapOvr>
  <p:transition advTm="23219">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357158" y="1600200"/>
            <a:ext cx="3071834" cy="4614882"/>
          </a:xfrm>
          <a:effectLst>
            <a:glow rad="101600">
              <a:schemeClr val="accent2">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a:normAutofit fontScale="40000" lnSpcReduction="20000"/>
          </a:bodyPr>
          <a:lstStyle/>
          <a:p>
            <a:pPr>
              <a:buNone/>
            </a:pPr>
            <a:r>
              <a:rPr lang="ru-RU" sz="4200" b="1" dirty="0" smtClean="0"/>
              <a:t>Предохранительные пояса предназначены для обеспечения безопасности работ на воздушных линиях электропередачи, электрических станциях, распределительных устройствах общего назначения и других энергетических сооружениях. Разрывная статическая нагрузка на пояс, установленный в рабочее положение, должна быть не менее 10,78 кН (1100 кгс). </a:t>
            </a:r>
            <a:r>
              <a:rPr lang="ru-RU" dirty="0" smtClean="0"/>
              <a:t>		</a:t>
            </a:r>
            <a:endParaRPr lang="ru-RU" dirty="0"/>
          </a:p>
        </p:txBody>
      </p:sp>
      <p:sp>
        <p:nvSpPr>
          <p:cNvPr id="5" name="Заголовок 1"/>
          <p:cNvSpPr>
            <a:spLocks noGrp="1"/>
          </p:cNvSpPr>
          <p:nvPr>
            <p:ph type="title"/>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normAutofit fontScale="90000"/>
          </a:bodyPr>
          <a:lstStyle/>
          <a:p>
            <a:r>
              <a:rPr lang="ru-RU" sz="3600" b="1" dirty="0" smtClean="0">
                <a:solidFill>
                  <a:schemeClr val="accent4">
                    <a:lumMod val="50000"/>
                  </a:schemeClr>
                </a:solidFill>
              </a:rPr>
              <a:t>Инструкция по работе с монтажными предохранительными поясами</a:t>
            </a:r>
            <a:endParaRPr lang="ru-RU" sz="3600" b="1" dirty="0">
              <a:solidFill>
                <a:schemeClr val="accent4">
                  <a:lumMod val="50000"/>
                </a:schemeClr>
              </a:solidFill>
            </a:endParaRPr>
          </a:p>
        </p:txBody>
      </p:sp>
      <p:pic>
        <p:nvPicPr>
          <p:cNvPr id="8" name="Содержимое 7" descr="4 копия.jpg"/>
          <p:cNvPicPr>
            <a:picLocks noGrp="1"/>
          </p:cNvPicPr>
          <p:nvPr>
            <p:ph sz="half" idx="2"/>
          </p:nvPr>
        </p:nvPicPr>
        <p:blipFill>
          <a:blip r:embed="rId2"/>
          <a:stretch>
            <a:fillRect/>
          </a:stretch>
        </p:blipFill>
        <p:spPr>
          <a:xfrm>
            <a:off x="3500430" y="1643050"/>
            <a:ext cx="5357850" cy="4572032"/>
          </a:xfrm>
          <a:prstGeom prst="rect">
            <a:avLst/>
          </a:prstGeom>
          <a:effectLst>
            <a:glow rad="139700">
              <a:schemeClr val="accent4">
                <a:satMod val="175000"/>
                <a:alpha val="40000"/>
              </a:schemeClr>
            </a:glow>
          </a:effectLst>
          <a:scene3d>
            <a:camera prst="orthographicFront"/>
            <a:lightRig rig="threePt" dir="t"/>
          </a:scene3d>
          <a:sp3d>
            <a:bevelT prst="relaxedInset"/>
          </a:sp3d>
        </p:spPr>
      </p:pic>
    </p:spTree>
  </p:cSld>
  <p:clrMapOvr>
    <a:masterClrMapping/>
  </p:clrMapOvr>
  <p:transition spd="med" advClick="0" advTm="24344"/>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229600" cy="228601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a:normAutofit/>
          </a:bodyPr>
          <a:lstStyle/>
          <a:p>
            <a:pPr algn="just"/>
            <a:r>
              <a:rPr lang="ru-RU" sz="1800" dirty="0" smtClean="0"/>
              <a:t>	</a:t>
            </a:r>
            <a:r>
              <a:rPr lang="ru-RU" sz="1800" b="1" i="1" dirty="0" smtClean="0"/>
              <a:t>Пояса выполняются из сочетания материалов, обеспечивающего амортизацию и уменьшение амплитудного усилия, воспринимаемого работающим в случае срыва. Такое усилие при падении не превышает 6,86 кН (700 кгс) на длину стропа в течение 0,02  —  0,1 с. </a:t>
            </a:r>
            <a:br>
              <a:rPr lang="ru-RU" sz="1800" b="1" i="1" dirty="0" smtClean="0"/>
            </a:br>
            <a:r>
              <a:rPr lang="ru-RU" sz="1800" b="1" i="1" dirty="0" smtClean="0"/>
              <a:t>	Пояса по конструкции могут быть лямочные и </a:t>
            </a:r>
            <a:r>
              <a:rPr lang="ru-RU" sz="1800" b="1" i="1" dirty="0" err="1" smtClean="0"/>
              <a:t>безлямочные</a:t>
            </a:r>
            <a:r>
              <a:rPr lang="ru-RU" sz="1800" b="1" i="1" dirty="0" smtClean="0"/>
              <a:t>. Длина поясов составляет 1000 — 1600 мм и регулируется на расстоянии 350 мм; ширина лямочного пояса  —  не менее 40 мм, а </a:t>
            </a:r>
            <a:r>
              <a:rPr lang="ru-RU" sz="1800" b="1" i="1" dirty="0" err="1" smtClean="0"/>
              <a:t>безлямочного</a:t>
            </a:r>
            <a:r>
              <a:rPr lang="ru-RU" sz="1800" b="1" i="1" dirty="0" smtClean="0"/>
              <a:t>  —  80мм.</a:t>
            </a:r>
            <a:endParaRPr lang="ru-RU" b="1" i="1" dirty="0"/>
          </a:p>
        </p:txBody>
      </p:sp>
      <p:pic>
        <p:nvPicPr>
          <p:cNvPr id="4" name="Содержимое 3" descr="1 копия.jpg"/>
          <p:cNvPicPr>
            <a:picLocks noGrp="1"/>
          </p:cNvPicPr>
          <p:nvPr>
            <p:ph idx="1"/>
          </p:nvPr>
        </p:nvPicPr>
        <p:blipFill>
          <a:blip r:embed="rId2"/>
          <a:stretch>
            <a:fillRect/>
          </a:stretch>
        </p:blipFill>
        <p:spPr>
          <a:xfrm>
            <a:off x="1928794" y="2500306"/>
            <a:ext cx="5429288" cy="4143404"/>
          </a:xfrm>
          <a:prstGeom prst="rect">
            <a:avLst/>
          </a:prstGeom>
          <a:effectLst>
            <a:glow rad="228600">
              <a:schemeClr val="accent3">
                <a:satMod val="175000"/>
                <a:alpha val="40000"/>
              </a:schemeClr>
            </a:glow>
            <a:outerShdw blurRad="50800" dist="38100" dir="2700000" algn="tl" rotWithShape="0">
              <a:prstClr val="black">
                <a:alpha val="40000"/>
              </a:prstClr>
            </a:outerShdw>
          </a:effectLst>
        </p:spPr>
      </p:pic>
    </p:spTree>
  </p:cSld>
  <p:clrMapOvr>
    <a:masterClrMapping/>
  </p:clrMapOvr>
  <p:transition spd="med" advClick="0" advTm="33625"/>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5214942" y="2357430"/>
            <a:ext cx="3471858" cy="4286280"/>
          </a:xfrm>
          <a:effectLst>
            <a:glow rad="1397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ru-RU" sz="2000" b="1" dirty="0" smtClean="0">
                <a:solidFill>
                  <a:schemeClr val="accent3">
                    <a:lumMod val="50000"/>
                  </a:schemeClr>
                </a:solidFill>
              </a:rPr>
              <a:t>Предохранительный монтерский пояс типа I.</a:t>
            </a:r>
          </a:p>
          <a:p>
            <a:pPr algn="ctr">
              <a:buNone/>
            </a:pPr>
            <a:endParaRPr lang="ru-RU" sz="2000" b="1" dirty="0" smtClean="0">
              <a:solidFill>
                <a:schemeClr val="accent3">
                  <a:lumMod val="50000"/>
                </a:schemeClr>
              </a:solidFill>
            </a:endParaRPr>
          </a:p>
          <a:p>
            <a:pPr>
              <a:buNone/>
            </a:pPr>
            <a:r>
              <a:rPr lang="ru-RU" sz="2000" b="1" i="1" dirty="0" smtClean="0">
                <a:solidFill>
                  <a:schemeClr val="accent3">
                    <a:lumMod val="50000"/>
                  </a:schemeClr>
                </a:solidFill>
              </a:rPr>
              <a:t>1  —  строп из капрона; </a:t>
            </a:r>
          </a:p>
          <a:p>
            <a:pPr>
              <a:buNone/>
            </a:pPr>
            <a:r>
              <a:rPr lang="ru-RU" sz="2000" b="1" i="1" dirty="0" smtClean="0">
                <a:solidFill>
                  <a:schemeClr val="accent3">
                    <a:lumMod val="50000"/>
                  </a:schemeClr>
                </a:solidFill>
              </a:rPr>
              <a:t>2  —  строп из цепи; </a:t>
            </a:r>
          </a:p>
          <a:p>
            <a:pPr>
              <a:buNone/>
            </a:pPr>
            <a:r>
              <a:rPr lang="ru-RU" sz="2000" b="1" i="1" dirty="0" smtClean="0">
                <a:solidFill>
                  <a:schemeClr val="accent3">
                    <a:lumMod val="50000"/>
                  </a:schemeClr>
                </a:solidFill>
              </a:rPr>
              <a:t>3  —  пряжка; </a:t>
            </a:r>
          </a:p>
          <a:p>
            <a:pPr>
              <a:buNone/>
            </a:pPr>
            <a:r>
              <a:rPr lang="ru-RU" sz="2000" b="1" i="1" dirty="0" smtClean="0">
                <a:solidFill>
                  <a:schemeClr val="accent3">
                    <a:lumMod val="50000"/>
                  </a:schemeClr>
                </a:solidFill>
              </a:rPr>
              <a:t>4  —  ремень; </a:t>
            </a:r>
          </a:p>
          <a:p>
            <a:pPr>
              <a:buNone/>
            </a:pPr>
            <a:r>
              <a:rPr lang="ru-RU" sz="2000" b="1" i="1" dirty="0" smtClean="0">
                <a:solidFill>
                  <a:schemeClr val="accent3">
                    <a:lumMod val="50000"/>
                  </a:schemeClr>
                </a:solidFill>
              </a:rPr>
              <a:t>5  —  кушак; </a:t>
            </a:r>
          </a:p>
          <a:p>
            <a:pPr>
              <a:buNone/>
            </a:pPr>
            <a:r>
              <a:rPr lang="ru-RU" sz="2000" b="1" i="1" dirty="0" smtClean="0">
                <a:solidFill>
                  <a:schemeClr val="accent3">
                    <a:lumMod val="50000"/>
                  </a:schemeClr>
                </a:solidFill>
              </a:rPr>
              <a:t>6  —  карабин.</a:t>
            </a:r>
          </a:p>
          <a:p>
            <a:endParaRPr lang="ru-RU" dirty="0"/>
          </a:p>
        </p:txBody>
      </p:sp>
      <p:sp>
        <p:nvSpPr>
          <p:cNvPr id="5" name="Заголовок 1"/>
          <p:cNvSpPr>
            <a:spLocks noGrp="1"/>
          </p:cNvSpPr>
          <p:nvPr>
            <p:ph type="title"/>
          </p:nvPr>
        </p:nvSpPr>
        <p:spPr>
          <a:xfrm>
            <a:off x="457200" y="274638"/>
            <a:ext cx="8229600" cy="201135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a:normAutofit fontScale="90000"/>
          </a:bodyPr>
          <a:lstStyle/>
          <a:p>
            <a:pPr algn="just"/>
            <a:r>
              <a:rPr lang="ru-RU" sz="1600" b="1" i="1" dirty="0" smtClean="0"/>
              <a:t>	</a:t>
            </a:r>
            <a:r>
              <a:rPr lang="ru-RU" sz="1600" b="1" i="1" dirty="0" smtClean="0">
                <a:solidFill>
                  <a:schemeClr val="accent3">
                    <a:lumMod val="50000"/>
                  </a:schemeClr>
                </a:solidFill>
              </a:rPr>
              <a:t>Кушак пояса изготавливают из двухслойного </a:t>
            </a:r>
            <a:r>
              <a:rPr lang="ru-RU" sz="1600" b="1" i="1" dirty="0" err="1" smtClean="0">
                <a:solidFill>
                  <a:schemeClr val="accent3">
                    <a:lumMod val="50000"/>
                  </a:schemeClr>
                </a:solidFill>
              </a:rPr>
              <a:t>полукапронового</a:t>
            </a:r>
            <a:r>
              <a:rPr lang="ru-RU" sz="1600" b="1" i="1" dirty="0" smtClean="0">
                <a:solidFill>
                  <a:schemeClr val="accent3">
                    <a:lumMod val="50000"/>
                  </a:schemeClr>
                </a:solidFill>
              </a:rPr>
              <a:t> ремня и окрашивают составом, уменьшающим воздействие сырости и влияние солнечной радиации. Концы </a:t>
            </a:r>
            <a:r>
              <a:rPr lang="ru-RU" sz="1600" b="1" i="1" dirty="0" err="1" smtClean="0">
                <a:solidFill>
                  <a:schemeClr val="accent3">
                    <a:lumMod val="50000"/>
                  </a:schemeClr>
                </a:solidFill>
              </a:rPr>
              <a:t>полукапронового</a:t>
            </a:r>
            <a:r>
              <a:rPr lang="ru-RU" sz="1600" b="1" i="1" dirty="0" smtClean="0">
                <a:solidFill>
                  <a:schemeClr val="accent3">
                    <a:lumMod val="50000"/>
                  </a:schemeClr>
                </a:solidFill>
              </a:rPr>
              <a:t> кушака подвергают термообработке или обшивают брезентом, кожей. Кушаки изготавливают нескольких размеров с учетом комплекции работающего и сезонной особенности его одежды. </a:t>
            </a:r>
            <a:br>
              <a:rPr lang="ru-RU" sz="1600" b="1" i="1" dirty="0" smtClean="0">
                <a:solidFill>
                  <a:schemeClr val="accent3">
                    <a:lumMod val="50000"/>
                  </a:schemeClr>
                </a:solidFill>
              </a:rPr>
            </a:br>
            <a:r>
              <a:rPr lang="ru-RU" sz="1600" b="1" i="1" dirty="0" smtClean="0">
                <a:solidFill>
                  <a:schemeClr val="accent3">
                    <a:lumMod val="50000"/>
                  </a:schemeClr>
                </a:solidFill>
              </a:rPr>
              <a:t>	Металлические детали пояса закрепляются на кушаке с помощью заклепок, под которые с двух сторон подкладывают металлические прокладки. На кушак навешивают инструментальные сумки или подвешивают инструменты, в этом случае к наружной стороне кушака приклепывают кольца, пряжки и т. п.</a:t>
            </a:r>
            <a:endParaRPr lang="ru-RU" sz="1600" b="1" i="1" dirty="0">
              <a:solidFill>
                <a:schemeClr val="accent3">
                  <a:lumMod val="50000"/>
                </a:schemeClr>
              </a:solidFill>
            </a:endParaRPr>
          </a:p>
        </p:txBody>
      </p:sp>
      <p:pic>
        <p:nvPicPr>
          <p:cNvPr id="6" name="Содержимое 3" descr="Предохранительный монтерский пояс"/>
          <p:cNvPicPr>
            <a:picLocks noGrp="1"/>
          </p:cNvPicPr>
          <p:nvPr>
            <p:ph sz="half" idx="1"/>
          </p:nvPr>
        </p:nvPicPr>
        <p:blipFill>
          <a:blip r:embed="rId2"/>
          <a:srcRect/>
          <a:stretch>
            <a:fillRect/>
          </a:stretch>
        </p:blipFill>
        <p:spPr bwMode="auto">
          <a:xfrm>
            <a:off x="500034" y="2285992"/>
            <a:ext cx="4572032" cy="4357718"/>
          </a:xfrm>
          <a:prstGeom prst="rect">
            <a:avLst/>
          </a:prstGeom>
          <a:ln>
            <a:headEnd/>
            <a:tailEnd/>
          </a:ln>
          <a:effectLst>
            <a:glow rad="1397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pic>
    </p:spTree>
  </p:cSld>
  <p:clrMapOvr>
    <a:masterClrMapping/>
  </p:clrMapOvr>
  <p:transition spd="med" advClick="0" advTm="51125"/>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142844" y="357166"/>
            <a:ext cx="4357718" cy="6143668"/>
          </a:xfrm>
          <a:effectLst>
            <a:glow rad="1397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normAutofit fontScale="32500" lnSpcReduction="20000"/>
          </a:bodyPr>
          <a:lstStyle/>
          <a:p>
            <a:pPr marL="72000" indent="-216000" algn="just">
              <a:spcBef>
                <a:spcPts val="0"/>
              </a:spcBef>
              <a:buNone/>
            </a:pPr>
            <a:r>
              <a:rPr lang="ru-RU" dirty="0" smtClean="0"/>
              <a:t>	</a:t>
            </a:r>
          </a:p>
          <a:p>
            <a:pPr marL="72000" indent="-216000" algn="just">
              <a:spcBef>
                <a:spcPts val="0"/>
              </a:spcBef>
              <a:buNone/>
            </a:pPr>
            <a:endParaRPr lang="ru-RU" sz="4500" b="1" dirty="0" smtClean="0"/>
          </a:p>
          <a:p>
            <a:pPr marL="72000" indent="-216000" algn="just">
              <a:spcBef>
                <a:spcPts val="0"/>
              </a:spcBef>
              <a:buNone/>
            </a:pPr>
            <a:r>
              <a:rPr lang="ru-RU" sz="4500" b="1" dirty="0" smtClean="0"/>
              <a:t>		Строп предохранительного пояса изготавливают из непроводящих материалов, например из технического или специального капронового шнура. Заделку </a:t>
            </a:r>
            <a:r>
              <a:rPr lang="ru-RU" sz="4500" b="1" dirty="0" err="1" smtClean="0"/>
              <a:t>оконцовки</a:t>
            </a:r>
            <a:r>
              <a:rPr lang="ru-RU" sz="4500" b="1" dirty="0" smtClean="0"/>
              <a:t> и перепускной пряжки на концах стропа осуществляют с помощью заклепок на каждом конце и двух накладок. </a:t>
            </a:r>
          </a:p>
          <a:p>
            <a:pPr marL="72000" indent="-216000" algn="just">
              <a:spcBef>
                <a:spcPts val="0"/>
              </a:spcBef>
              <a:buNone/>
            </a:pPr>
            <a:r>
              <a:rPr lang="ru-RU" sz="4500" b="1" dirty="0" smtClean="0"/>
              <a:t>		Строп пояса, используемого при сварных работах, изготавливают из стальной цепи, которая предварительно должна выдержать статическую нагрузку 6860 кН (700 кгс). </a:t>
            </a:r>
          </a:p>
          <a:p>
            <a:pPr marL="72000" indent="-216000" algn="just">
              <a:spcBef>
                <a:spcPts val="0"/>
              </a:spcBef>
              <a:buNone/>
            </a:pPr>
            <a:r>
              <a:rPr lang="ru-RU" sz="4500" b="1" dirty="0" smtClean="0"/>
              <a:t>		При работах на отключенных линиях электропередачи, в распределительных устройствах при полном снятии напряжения и при работах вдали от токоведущих частей, находящихся под напряжением, допускается применение стропов, изготавливаемых из стальной цепи.</a:t>
            </a:r>
          </a:p>
          <a:p>
            <a:pPr marL="72000" indent="-216000" algn="just">
              <a:spcBef>
                <a:spcPts val="0"/>
              </a:spcBef>
              <a:buNone/>
            </a:pPr>
            <a:r>
              <a:rPr lang="ru-RU" sz="4500" b="1" dirty="0" smtClean="0"/>
              <a:t/>
            </a:r>
            <a:br>
              <a:rPr lang="ru-RU" sz="4500" b="1" dirty="0" smtClean="0"/>
            </a:br>
            <a:r>
              <a:rPr lang="ru-RU" sz="4500" b="1" dirty="0" smtClean="0"/>
              <a:t>Обычно строп имеет приспособление, укорачивающее его  длину.</a:t>
            </a:r>
          </a:p>
          <a:p>
            <a:pPr marL="72000" indent="-216000" algn="just">
              <a:spcBef>
                <a:spcPts val="0"/>
              </a:spcBef>
              <a:buNone/>
            </a:pPr>
            <a:r>
              <a:rPr lang="ru-RU" sz="4500" b="1" dirty="0" smtClean="0"/>
              <a:t/>
            </a:r>
            <a:br>
              <a:rPr lang="ru-RU" sz="4500" b="1" dirty="0" smtClean="0"/>
            </a:br>
            <a:r>
              <a:rPr lang="ru-RU" sz="4500" b="1" dirty="0" smtClean="0"/>
              <a:t>Одной из основных частей предохранительного пояса является карабин, с помощью которого осуществляют зацепление конца стропа или страхующего каната за кушак.</a:t>
            </a:r>
            <a:endParaRPr lang="ru-RU" sz="4500" b="1" dirty="0"/>
          </a:p>
        </p:txBody>
      </p:sp>
      <p:pic>
        <p:nvPicPr>
          <p:cNvPr id="5" name="Содержимое 4" descr="7 копия.jpg"/>
          <p:cNvPicPr>
            <a:picLocks noGrp="1"/>
          </p:cNvPicPr>
          <p:nvPr>
            <p:ph sz="half" idx="2"/>
          </p:nvPr>
        </p:nvPicPr>
        <p:blipFill>
          <a:blip r:embed="rId2"/>
          <a:stretch>
            <a:fillRect/>
          </a:stretch>
        </p:blipFill>
        <p:spPr>
          <a:xfrm>
            <a:off x="4572000" y="357166"/>
            <a:ext cx="4429156" cy="6143668"/>
          </a:xfrm>
          <a:prstGeom prst="rect">
            <a:avLst/>
          </a:prstGeom>
          <a:effectLst>
            <a:glow rad="1397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ransition spd="med" advClick="0" advTm="66406"/>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638"/>
            <a:ext cx="4143404" cy="6297634"/>
          </a:xfrm>
          <a:effectLst>
            <a:glow rad="139700">
              <a:schemeClr val="accent2">
                <a:satMod val="175000"/>
                <a:alpha val="40000"/>
              </a:schemeClr>
            </a:glow>
            <a:outerShdw blurRad="40000" dist="20000" dir="5400000" rotWithShape="0">
              <a:srgbClr val="000000">
                <a:alpha val="38000"/>
              </a:srgbClr>
            </a:outerShdw>
          </a:effectLst>
        </p:spPr>
        <p:style>
          <a:lnRef idx="1">
            <a:schemeClr val="accent6"/>
          </a:lnRef>
          <a:fillRef idx="2">
            <a:schemeClr val="accent6"/>
          </a:fillRef>
          <a:effectRef idx="1">
            <a:schemeClr val="accent6"/>
          </a:effectRef>
          <a:fontRef idx="minor">
            <a:schemeClr val="dk1"/>
          </a:fontRef>
        </p:style>
        <p:txBody>
          <a:bodyPr>
            <a:normAutofit fontScale="90000"/>
          </a:bodyPr>
          <a:lstStyle/>
          <a:p>
            <a:r>
              <a:rPr lang="ru-RU" sz="2200" b="1" dirty="0" smtClean="0">
                <a:solidFill>
                  <a:schemeClr val="accent4">
                    <a:lumMod val="50000"/>
                  </a:schemeClr>
                </a:solidFill>
              </a:rPr>
              <a:t>Для дополнительного крепления работающего к опорам, а также в тех случаях, когда длина стропа оказывается недостаточной, применяют страховочный хлопчатобумажный канат диаметром не менее 15 мм или канат из капронового плетеного фала. </a:t>
            </a:r>
            <a:r>
              <a:rPr lang="ru-RU" sz="2200" dirty="0" smtClean="0"/>
              <a:t/>
            </a:r>
            <a:br>
              <a:rPr lang="ru-RU" sz="2200" dirty="0" smtClean="0"/>
            </a:br>
            <a:r>
              <a:rPr lang="ru-RU" sz="2200" b="1" dirty="0" smtClean="0">
                <a:solidFill>
                  <a:schemeClr val="accent2">
                    <a:lumMod val="75000"/>
                  </a:schemeClr>
                </a:solidFill>
              </a:rPr>
              <a:t>Узел крепления страховочного каната к полукольцу пояса показан на рисунке.</a:t>
            </a:r>
            <a:r>
              <a:rPr lang="ru-RU" sz="2200" dirty="0" smtClean="0"/>
              <a:t/>
            </a:r>
            <a:br>
              <a:rPr lang="ru-RU" sz="2200" dirty="0" smtClean="0"/>
            </a:br>
            <a:r>
              <a:rPr lang="ru-RU" sz="2200" dirty="0" smtClean="0"/>
              <a:t> </a:t>
            </a:r>
            <a:r>
              <a:rPr lang="ru-RU" sz="2200" b="1" dirty="0" smtClean="0">
                <a:solidFill>
                  <a:schemeClr val="accent4">
                    <a:lumMod val="50000"/>
                  </a:schemeClr>
                </a:solidFill>
              </a:rPr>
              <a:t>У верхолазных </a:t>
            </a:r>
            <a:br>
              <a:rPr lang="ru-RU" sz="2200" b="1" dirty="0" smtClean="0">
                <a:solidFill>
                  <a:schemeClr val="accent4">
                    <a:lumMod val="50000"/>
                  </a:schemeClr>
                </a:solidFill>
              </a:rPr>
            </a:br>
            <a:r>
              <a:rPr lang="ru-RU" sz="2200" b="1" dirty="0" smtClean="0">
                <a:solidFill>
                  <a:schemeClr val="accent4">
                    <a:lumMod val="50000"/>
                  </a:schemeClr>
                </a:solidFill>
              </a:rPr>
              <a:t>предохранительных поясов страховочный канат может быть постоянно или с помощью карабина закреплен за полукольцо на кушаке.</a:t>
            </a:r>
            <a:endParaRPr lang="ru-RU" b="1" dirty="0">
              <a:solidFill>
                <a:schemeClr val="accent4">
                  <a:lumMod val="50000"/>
                </a:schemeClr>
              </a:solidFill>
            </a:endParaRPr>
          </a:p>
        </p:txBody>
      </p:sp>
      <p:pic>
        <p:nvPicPr>
          <p:cNvPr id="5" name="Содержимое 4" descr="Крепление страховочного каната к полукольцу пояса"/>
          <p:cNvPicPr>
            <a:picLocks noGrp="1"/>
          </p:cNvPicPr>
          <p:nvPr>
            <p:ph sz="half" idx="2"/>
          </p:nvPr>
        </p:nvPicPr>
        <p:blipFill>
          <a:blip r:embed="rId2"/>
          <a:srcRect/>
          <a:stretch>
            <a:fillRect/>
          </a:stretch>
        </p:blipFill>
        <p:spPr bwMode="auto">
          <a:xfrm>
            <a:off x="4500562" y="714356"/>
            <a:ext cx="4286280" cy="5429288"/>
          </a:xfrm>
          <a:prstGeom prst="rect">
            <a:avLst/>
          </a:prstGeom>
          <a:ln>
            <a:headEnd/>
            <a:tailEnd/>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pic>
    </p:spTree>
  </p:cSld>
  <p:clrMapOvr>
    <a:masterClrMapping/>
  </p:clrMapOvr>
  <p:transition spd="med" advClick="0" advTm="33641"/>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43998" cy="1571636"/>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normAutofit fontScale="90000"/>
          </a:bodyPr>
          <a:lstStyle/>
          <a:p>
            <a:pPr algn="just"/>
            <a:r>
              <a:rPr lang="ru-RU" sz="1800" dirty="0" smtClean="0"/>
              <a:t>К работе со страховкой допускается лица, ознакомленные в зависимости от характера работ с «Правилами применения и испытания средств защиты, используемых в электроустановках», «Правилами техники безопасности при работах на воздушных линиях связи и радиофикации», « Строительными нормами и правилами </a:t>
            </a:r>
            <a:r>
              <a:rPr lang="ru-RU" sz="1800" dirty="0" err="1" smtClean="0"/>
              <a:t>СНиП</a:t>
            </a:r>
            <a:r>
              <a:rPr lang="ru-RU" sz="1800" dirty="0" smtClean="0"/>
              <a:t> III-4-80» и требованиями данной инструкции. Пояс должен применяться строго по назначению в комплектном виде и плотно прилегать к телу работающего.</a:t>
            </a:r>
            <a:endParaRPr lang="ru-RU" dirty="0"/>
          </a:p>
        </p:txBody>
      </p:sp>
      <p:sp>
        <p:nvSpPr>
          <p:cNvPr id="3" name="Содержимое 2"/>
          <p:cNvSpPr>
            <a:spLocks noGrp="1"/>
          </p:cNvSpPr>
          <p:nvPr>
            <p:ph idx="1"/>
          </p:nvPr>
        </p:nvSpPr>
        <p:spPr>
          <a:xfrm>
            <a:off x="214282" y="2500306"/>
            <a:ext cx="8643998" cy="421484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lstStyle/>
          <a:p>
            <a:pPr algn="ctr">
              <a:buNone/>
            </a:pPr>
            <a:r>
              <a:rPr lang="ru-RU" b="1" dirty="0" smtClean="0">
                <a:solidFill>
                  <a:srgbClr val="C00000"/>
                </a:solidFill>
              </a:rPr>
              <a:t>Проводить самостоятельный ремонт, модификацию (улучшение) и работать со страховочной системой, не прошедшей испытания на статистическую нагрузку перед выдачей в эксплуатацию или с истекшим сроком периодичности испытаний </a:t>
            </a:r>
          </a:p>
          <a:p>
            <a:pPr algn="ctr">
              <a:buNone/>
            </a:pPr>
            <a:r>
              <a:rPr lang="ru-RU" b="1" dirty="0" smtClean="0">
                <a:solidFill>
                  <a:srgbClr val="C00000"/>
                </a:solidFill>
              </a:rPr>
              <a:t>(6 месяцев) на статистическую нагрузку.</a:t>
            </a:r>
            <a:endParaRPr lang="ru-RU" dirty="0">
              <a:solidFill>
                <a:srgbClr val="C00000"/>
              </a:solidFill>
            </a:endParaRPr>
          </a:p>
        </p:txBody>
      </p:sp>
      <p:sp>
        <p:nvSpPr>
          <p:cNvPr id="4" name="Текст 3"/>
          <p:cNvSpPr>
            <a:spLocks noGrp="1"/>
          </p:cNvSpPr>
          <p:nvPr>
            <p:ph type="body" sz="half" idx="2"/>
          </p:nvPr>
        </p:nvSpPr>
        <p:spPr>
          <a:xfrm>
            <a:off x="214282" y="1857365"/>
            <a:ext cx="8643998" cy="642941"/>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rmAutofit/>
          </a:bodyPr>
          <a:lstStyle/>
          <a:p>
            <a:pPr algn="ctr"/>
            <a:r>
              <a:rPr lang="ru-RU" sz="3600" b="1" dirty="0" smtClean="0">
                <a:solidFill>
                  <a:srgbClr val="FF0000"/>
                </a:solidFill>
              </a:rPr>
              <a:t>ЗАПРЕЩАЕТСЯ:</a:t>
            </a:r>
          </a:p>
          <a:p>
            <a:endParaRPr lang="ru-RU" dirty="0"/>
          </a:p>
        </p:txBody>
      </p:sp>
    </p:spTree>
  </p:cSld>
  <p:clrMapOvr>
    <a:masterClrMapping/>
  </p:clrMapOvr>
  <p:transition spd="med" advClick="0" advTm="30343"/>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8596" y="357166"/>
            <a:ext cx="8215370" cy="1214446"/>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normAutofit fontScale="90000"/>
          </a:bodyPr>
          <a:lstStyle/>
          <a:p>
            <a:r>
              <a:rPr lang="ru-RU" b="1" dirty="0" smtClean="0">
                <a:solidFill>
                  <a:srgbClr val="C00000"/>
                </a:solidFill>
              </a:rPr>
              <a:t>Проверка перед началом работы</a:t>
            </a:r>
            <a:endParaRPr lang="ru-RU" b="1" dirty="0">
              <a:solidFill>
                <a:srgbClr val="C00000"/>
              </a:solidFill>
            </a:endParaRPr>
          </a:p>
        </p:txBody>
      </p:sp>
      <p:sp>
        <p:nvSpPr>
          <p:cNvPr id="3" name="Подзаголовок 2"/>
          <p:cNvSpPr>
            <a:spLocks noGrp="1"/>
          </p:cNvSpPr>
          <p:nvPr>
            <p:ph type="subTitle" idx="1"/>
          </p:nvPr>
        </p:nvSpPr>
        <p:spPr>
          <a:xfrm>
            <a:off x="428596" y="1571612"/>
            <a:ext cx="8215370" cy="5000660"/>
          </a:xfrm>
          <a:effectLst>
            <a:glow rad="139700">
              <a:schemeClr val="accent1">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buFont typeface="Wingdings" pitchFamily="2" charset="2"/>
              <a:buChar char="Ø"/>
            </a:pPr>
            <a:r>
              <a:rPr lang="ru-RU" b="1" dirty="0" smtClean="0">
                <a:solidFill>
                  <a:srgbClr val="C00000"/>
                </a:solidFill>
              </a:rPr>
              <a:t>Наличие маркировки, подтверждающее проведение эксплуатационных испытаний;</a:t>
            </a:r>
          </a:p>
          <a:p>
            <a:pPr lvl="0" algn="just">
              <a:buFont typeface="Wingdings" pitchFamily="2" charset="2"/>
              <a:buChar char="Ø"/>
            </a:pPr>
            <a:r>
              <a:rPr lang="ru-RU" b="1" dirty="0" smtClean="0">
                <a:solidFill>
                  <a:srgbClr val="C00000"/>
                </a:solidFill>
              </a:rPr>
              <a:t>Отсутствие деформаций, трещин, коррозии металлических деталей; Пояс не должен иметь острых режущих металлических деталей, их поверхность должна быть гладкой без зазубрин и значительных наплывов</a:t>
            </a:r>
          </a:p>
          <a:p>
            <a:pPr lvl="0" algn="just">
              <a:buFont typeface="Wingdings" pitchFamily="2" charset="2"/>
              <a:buChar char="Ø"/>
            </a:pPr>
            <a:r>
              <a:rPr lang="ru-RU" b="1" dirty="0" smtClean="0">
                <a:solidFill>
                  <a:srgbClr val="C00000"/>
                </a:solidFill>
              </a:rPr>
              <a:t>Отсутствие разрывов, порезов, прожогов, </a:t>
            </a:r>
            <a:r>
              <a:rPr lang="ru-RU" b="1" dirty="0" err="1" smtClean="0">
                <a:solidFill>
                  <a:srgbClr val="C00000"/>
                </a:solidFill>
              </a:rPr>
              <a:t>расплетений</a:t>
            </a:r>
            <a:r>
              <a:rPr lang="ru-RU" b="1" dirty="0" smtClean="0">
                <a:solidFill>
                  <a:srgbClr val="C00000"/>
                </a:solidFill>
              </a:rPr>
              <a:t> ремня и ниток, других дефектов, снижающих прочность; </a:t>
            </a:r>
          </a:p>
          <a:p>
            <a:pPr lvl="0" algn="just">
              <a:buFont typeface="Wingdings" pitchFamily="2" charset="2"/>
              <a:buChar char="Ø"/>
            </a:pPr>
            <a:r>
              <a:rPr lang="ru-RU" b="1" dirty="0" smtClean="0">
                <a:solidFill>
                  <a:srgbClr val="C00000"/>
                </a:solidFill>
              </a:rPr>
              <a:t>Карабин должен открываться свободно, без заедания.</a:t>
            </a:r>
          </a:p>
          <a:p>
            <a:endParaRPr lang="ru-RU" dirty="0"/>
          </a:p>
        </p:txBody>
      </p:sp>
    </p:spTree>
  </p:cSld>
  <p:clrMapOvr>
    <a:masterClrMapping/>
  </p:clrMapOvr>
  <p:transition spd="med" advClick="0" advTm="22156"/>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3 копия.jpg"/>
          <p:cNvPicPr>
            <a:picLocks noGrp="1"/>
          </p:cNvPicPr>
          <p:nvPr>
            <p:ph idx="1"/>
          </p:nvPr>
        </p:nvPicPr>
        <p:blipFill>
          <a:blip r:embed="rId3" cstate="print"/>
          <a:stretch>
            <a:fillRect/>
          </a:stretch>
        </p:blipFill>
        <p:spPr>
          <a:xfrm>
            <a:off x="1643042" y="285728"/>
            <a:ext cx="6072230" cy="6286544"/>
          </a:xfrm>
          <a:prstGeom prst="rect">
            <a:avLst/>
          </a:prstGeom>
          <a:effectLst>
            <a:glow rad="1397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pic>
    </p:spTree>
    <p:custDataLst>
      <p:tags r:id="rId1"/>
    </p:custDataLst>
  </p:cSld>
  <p:clrMapOvr>
    <a:masterClrMapping/>
  </p:clrMapOvr>
  <p:transition spd="slow" advClick="0" advTm="14157">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357166"/>
            <a:ext cx="7772400" cy="92869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a:normAutofit/>
          </a:bodyPr>
          <a:lstStyle/>
          <a:p>
            <a:r>
              <a:rPr lang="ru-RU" sz="2800" b="1" dirty="0" smtClean="0">
                <a:solidFill>
                  <a:schemeClr val="accent3">
                    <a:lumMod val="50000"/>
                  </a:schemeClr>
                </a:solidFill>
              </a:rPr>
              <a:t>Регулировка системы перед началом работы</a:t>
            </a:r>
            <a:endParaRPr lang="ru-RU" sz="2800" b="1" dirty="0">
              <a:solidFill>
                <a:schemeClr val="accent3">
                  <a:lumMod val="50000"/>
                </a:schemeClr>
              </a:solidFill>
            </a:endParaRPr>
          </a:p>
        </p:txBody>
      </p:sp>
      <p:sp>
        <p:nvSpPr>
          <p:cNvPr id="3" name="Подзаголовок 2"/>
          <p:cNvSpPr>
            <a:spLocks noGrp="1"/>
          </p:cNvSpPr>
          <p:nvPr>
            <p:ph type="subTitle" idx="1"/>
          </p:nvPr>
        </p:nvSpPr>
        <p:spPr>
          <a:xfrm>
            <a:off x="285720" y="1357298"/>
            <a:ext cx="8643998" cy="5072098"/>
          </a:xfrm>
          <a:effectLst>
            <a:glow rad="1397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a:lstStyle/>
          <a:p>
            <a:pPr lvl="0" algn="just">
              <a:buFont typeface="Wingdings" pitchFamily="2" charset="2"/>
              <a:buChar char="Ø"/>
            </a:pPr>
            <a:r>
              <a:rPr lang="ru-RU" b="1" dirty="0" smtClean="0">
                <a:solidFill>
                  <a:schemeClr val="accent3">
                    <a:lumMod val="50000"/>
                  </a:schemeClr>
                </a:solidFill>
              </a:rPr>
              <a:t>Произвести регулировку охвата талии и туловища, для чего ослабить и передвинуть кольца на поясном ремне.</a:t>
            </a:r>
          </a:p>
          <a:p>
            <a:pPr lvl="0" algn="just">
              <a:buFont typeface="Wingdings" pitchFamily="2" charset="2"/>
              <a:buChar char="Ø"/>
            </a:pPr>
            <a:r>
              <a:rPr lang="ru-RU" b="1" dirty="0" smtClean="0">
                <a:solidFill>
                  <a:schemeClr val="accent3">
                    <a:lumMod val="50000"/>
                  </a:schemeClr>
                </a:solidFill>
              </a:rPr>
              <a:t>При работе необходимо закреплять страховочный фал и регулировать его длину таким образом, чтобы в экстренных</a:t>
            </a:r>
            <a:br>
              <a:rPr lang="ru-RU" b="1" dirty="0" smtClean="0">
                <a:solidFill>
                  <a:schemeClr val="accent3">
                    <a:lumMod val="50000"/>
                  </a:schemeClr>
                </a:solidFill>
              </a:rPr>
            </a:br>
            <a:r>
              <a:rPr lang="ru-RU" b="1" dirty="0" smtClean="0">
                <a:solidFill>
                  <a:schemeClr val="accent3">
                    <a:lumMod val="50000"/>
                  </a:schemeClr>
                </a:solidFill>
              </a:rPr>
              <a:t>случаях высота свободного падения не превышала 0,5 м. Место закрепления должно быть расположено не ниже</a:t>
            </a:r>
            <a:br>
              <a:rPr lang="ru-RU" b="1" dirty="0" smtClean="0">
                <a:solidFill>
                  <a:schemeClr val="accent3">
                    <a:lumMod val="50000"/>
                  </a:schemeClr>
                </a:solidFill>
              </a:rPr>
            </a:br>
            <a:r>
              <a:rPr lang="ru-RU" b="1" dirty="0" smtClean="0">
                <a:solidFill>
                  <a:schemeClr val="accent3">
                    <a:lumMod val="50000"/>
                  </a:schemeClr>
                </a:solidFill>
              </a:rPr>
              <a:t>уровня  пояса.</a:t>
            </a:r>
          </a:p>
          <a:p>
            <a:endParaRPr lang="ru-RU" dirty="0"/>
          </a:p>
        </p:txBody>
      </p:sp>
    </p:spTree>
  </p:cSld>
  <p:clrMapOvr>
    <a:masterClrMapping/>
  </p:clrMapOvr>
  <p:transition spd="med" advClick="0" advTm="1548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anim calcmode="lin" valueType="num">
                                      <p:cBhvr>
                                        <p:cTn id="12" dur="500" fill="hold"/>
                                        <p:tgtEl>
                                          <p:spTgt spid="3">
                                            <p:bg/>
                                          </p:spTgt>
                                        </p:tgtEl>
                                        <p:attrNameLst>
                                          <p:attrName>ppt_x</p:attrName>
                                        </p:attrNameLst>
                                      </p:cBhvr>
                                      <p:tavLst>
                                        <p:tav tm="0">
                                          <p:val>
                                            <p:strVal val="#ppt_x"/>
                                          </p:val>
                                        </p:tav>
                                        <p:tav tm="100000">
                                          <p:val>
                                            <p:strVal val="#ppt_x"/>
                                          </p:val>
                                        </p:tav>
                                      </p:tavLst>
                                    </p:anim>
                                    <p:anim calcmode="lin" valueType="num">
                                      <p:cBhvr>
                                        <p:cTn id="13" dur="500" fill="hold"/>
                                        <p:tgtEl>
                                          <p:spTgt spid="3">
                                            <p:bg/>
                                          </p:spTgt>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7"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anim calcmode="lin" valueType="num">
                                      <p:cBhvr>
                                        <p:cTn id="1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4500"/>
                            </p:stCondLst>
                            <p:childTnLst>
                              <p:par>
                                <p:cTn id="21" presetID="47"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2000"/>
                                        <p:tgtEl>
                                          <p:spTgt spid="3">
                                            <p:txEl>
                                              <p:pRg st="1" end="1"/>
                                            </p:txEl>
                                          </p:spTgt>
                                        </p:tgtEl>
                                      </p:cBhvr>
                                    </p:animEffect>
                                    <p:anim calcmode="lin" valueType="num">
                                      <p:cBhvr>
                                        <p:cTn id="2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285729"/>
            <a:ext cx="8501122" cy="135732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normAutofit fontScale="90000"/>
          </a:bodyPr>
          <a:lstStyle/>
          <a:p>
            <a:pPr algn="just"/>
            <a:r>
              <a:rPr lang="ru-RU" sz="2000" b="1" i="1" dirty="0" smtClean="0">
                <a:solidFill>
                  <a:schemeClr val="accent4">
                    <a:lumMod val="50000"/>
                  </a:schemeClr>
                </a:solidFill>
              </a:rPr>
              <a:t>В процессе эксплуатации необходимо предохранять строп и элементы пояса от механических повреждений, способных повредить несущие элементы предохранительного пояса, стропа и оказывать воздействие на запирающие элементы (пряжки), что может привести к их непроизвольному раскрытию.</a:t>
            </a:r>
            <a:r>
              <a:rPr lang="ru-RU" sz="2000" dirty="0" smtClean="0"/>
              <a:t/>
            </a:r>
            <a:br>
              <a:rPr lang="ru-RU" sz="2000" dirty="0" smtClean="0"/>
            </a:br>
            <a:endParaRPr lang="ru-RU" sz="2000" dirty="0"/>
          </a:p>
        </p:txBody>
      </p:sp>
      <p:sp>
        <p:nvSpPr>
          <p:cNvPr id="3" name="Подзаголовок 2"/>
          <p:cNvSpPr>
            <a:spLocks noGrp="1"/>
          </p:cNvSpPr>
          <p:nvPr>
            <p:ph type="subTitle" idx="1"/>
          </p:nvPr>
        </p:nvSpPr>
        <p:spPr>
          <a:xfrm>
            <a:off x="285720" y="1857364"/>
            <a:ext cx="8501122" cy="464347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r>
              <a:rPr lang="ru-RU" b="1" u="sng" dirty="0" smtClean="0">
                <a:solidFill>
                  <a:srgbClr val="FF0000"/>
                </a:solidFill>
              </a:rPr>
              <a:t>Категорически запрещается осуществлять какой либо ремонт элементов стропа и несущих конструкций пояса. </a:t>
            </a:r>
          </a:p>
          <a:p>
            <a:r>
              <a:rPr lang="ru-RU" b="1" u="sng" dirty="0" smtClean="0">
                <a:solidFill>
                  <a:srgbClr val="FF0000"/>
                </a:solidFill>
              </a:rPr>
              <a:t>Поврежденный строп подлежит замене!</a:t>
            </a:r>
          </a:p>
          <a:p>
            <a:r>
              <a:rPr lang="ru-RU" b="1" dirty="0" smtClean="0">
                <a:solidFill>
                  <a:schemeClr val="accent2">
                    <a:lumMod val="50000"/>
                  </a:schemeClr>
                </a:solidFill>
              </a:rPr>
              <a:t>При закреплении карабина за ответный элемент необходимо убедиться, что зев карабина закрыт полностью и исключено его раскрытие от воздействия внешних факторов. При незакрытом положении зева карабина производить работы запрещается. </a:t>
            </a:r>
          </a:p>
          <a:p>
            <a:r>
              <a:rPr lang="ru-RU" b="1" dirty="0" smtClean="0">
                <a:solidFill>
                  <a:schemeClr val="accent2">
                    <a:lumMod val="50000"/>
                  </a:schemeClr>
                </a:solidFill>
              </a:rPr>
              <a:t>Пояс, имеющий повреждения несущих конструкций, изымается из эксплуатации.</a:t>
            </a:r>
          </a:p>
          <a:p>
            <a:endParaRPr lang="ru-RU" dirty="0"/>
          </a:p>
        </p:txBody>
      </p:sp>
    </p:spTree>
  </p:cSld>
  <p:clrMapOvr>
    <a:masterClrMapping/>
  </p:clrMapOvr>
  <p:transition spd="med" advClick="0" advTm="187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1000"/>
                                        <p:tgtEl>
                                          <p:spTgt spid="3">
                                            <p:bg/>
                                          </p:spTgt>
                                        </p:tgtEl>
                                      </p:cBhvr>
                                    </p:animEffect>
                                    <p:anim calcmode="lin" valueType="num">
                                      <p:cBhvr>
                                        <p:cTn id="14" dur="1000" fill="hold"/>
                                        <p:tgtEl>
                                          <p:spTgt spid="3">
                                            <p:bg/>
                                          </p:spTgt>
                                        </p:tgtEl>
                                        <p:attrNameLst>
                                          <p:attrName>ppt_x</p:attrName>
                                        </p:attrNameLst>
                                      </p:cBhvr>
                                      <p:tavLst>
                                        <p:tav tm="0">
                                          <p:val>
                                            <p:strVal val="#ppt_x"/>
                                          </p:val>
                                        </p:tav>
                                        <p:tav tm="100000">
                                          <p:val>
                                            <p:strVal val="#ppt_x"/>
                                          </p:val>
                                        </p:tav>
                                      </p:tavLst>
                                    </p:anim>
                                    <p:anim calcmode="lin" valueType="num">
                                      <p:cBhvr>
                                        <p:cTn id="15" dur="1000" fill="hold"/>
                                        <p:tgtEl>
                                          <p:spTgt spid="3">
                                            <p:bg/>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285752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normAutofit/>
          </a:bodyPr>
          <a:lstStyle/>
          <a:p>
            <a:r>
              <a:rPr lang="ru-RU" sz="2000" b="1" dirty="0" smtClean="0">
                <a:solidFill>
                  <a:schemeClr val="accent4">
                    <a:lumMod val="50000"/>
                  </a:schemeClr>
                </a:solidFill>
              </a:rPr>
              <a:t>Карабин стропа должен открываться и закрываться без заедания и заклинивания. </a:t>
            </a:r>
            <a:br>
              <a:rPr lang="ru-RU" sz="2000" b="1" dirty="0" smtClean="0">
                <a:solidFill>
                  <a:schemeClr val="accent4">
                    <a:lumMod val="50000"/>
                  </a:schemeClr>
                </a:solidFill>
              </a:rPr>
            </a:br>
            <a:r>
              <a:rPr lang="ru-RU" sz="2000" b="1" dirty="0" smtClean="0">
                <a:solidFill>
                  <a:schemeClr val="accent4">
                    <a:lumMod val="50000"/>
                  </a:schemeClr>
                </a:solidFill>
              </a:rPr>
              <a:t>Пояса не соответствующие этим требования, из эксплуатации изымаются. Раскрытие зева карабина (рис. 4,5,6) производится путем последовательного нажатия на элемент А и элемент Б. </a:t>
            </a:r>
            <a:br>
              <a:rPr lang="ru-RU" sz="2000" b="1" dirty="0" smtClean="0">
                <a:solidFill>
                  <a:schemeClr val="accent4">
                    <a:lumMod val="50000"/>
                  </a:schemeClr>
                </a:solidFill>
              </a:rPr>
            </a:br>
            <a:r>
              <a:rPr lang="ru-RU" sz="2000" b="1" dirty="0" smtClean="0">
                <a:solidFill>
                  <a:schemeClr val="accent4">
                    <a:lumMod val="50000"/>
                  </a:schemeClr>
                </a:solidFill>
              </a:rPr>
              <a:t>Закрепление за пояс, имеющий крепежное кольцо К-07, стропа с карабином (рис 6) производится вращательным движением вокруг горизонтальной полки крепежного кольца. </a:t>
            </a:r>
            <a:br>
              <a:rPr lang="ru-RU" sz="2000" b="1" dirty="0" smtClean="0">
                <a:solidFill>
                  <a:schemeClr val="accent4">
                    <a:lumMod val="50000"/>
                  </a:schemeClr>
                </a:solidFill>
              </a:rPr>
            </a:br>
            <a:r>
              <a:rPr lang="ru-RU" sz="2000" b="1" dirty="0" smtClean="0">
                <a:solidFill>
                  <a:schemeClr val="accent4">
                    <a:lumMod val="50000"/>
                  </a:schemeClr>
                </a:solidFill>
              </a:rPr>
              <a:t>Запирание зева карабина производится автоматически.</a:t>
            </a:r>
            <a:endParaRPr lang="ru-RU" sz="2000" b="1" dirty="0">
              <a:solidFill>
                <a:schemeClr val="accent4">
                  <a:lumMod val="50000"/>
                </a:schemeClr>
              </a:solidFill>
            </a:endParaRPr>
          </a:p>
        </p:txBody>
      </p:sp>
      <p:pic>
        <p:nvPicPr>
          <p:cNvPr id="4" name="Содержимое 3" descr="Изображение 028 копия.jpg"/>
          <p:cNvPicPr>
            <a:picLocks noGrp="1"/>
          </p:cNvPicPr>
          <p:nvPr>
            <p:ph idx="1"/>
          </p:nvPr>
        </p:nvPicPr>
        <p:blipFill>
          <a:blip r:embed="rId3" cstate="print"/>
          <a:stretch>
            <a:fillRect/>
          </a:stretch>
        </p:blipFill>
        <p:spPr>
          <a:xfrm>
            <a:off x="428597" y="3429000"/>
            <a:ext cx="8215370" cy="2643206"/>
          </a:xfrm>
          <a:prstGeom prst="rect">
            <a:avLst/>
          </a:prstGeom>
          <a:ln w="57150"/>
          <a:effectLst>
            <a:glow rad="101600">
              <a:schemeClr val="accent4">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pic>
    </p:spTree>
    <p:custDataLst>
      <p:tags r:id="rId1"/>
    </p:custDataLst>
  </p:cSld>
  <p:clrMapOvr>
    <a:masterClrMapping/>
  </p:clrMapOvr>
  <p:transition spd="med" advClick="0" advTm="1843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000" fill="hold"/>
                                        <p:tgtEl>
                                          <p:spTgt spid="4"/>
                                        </p:tgtEl>
                                        <p:attrNameLst>
                                          <p:attrName>ppt_w</p:attrName>
                                        </p:attrNameLst>
                                      </p:cBhvr>
                                      <p:tavLst>
                                        <p:tav tm="0">
                                          <p:val>
                                            <p:strVal val="#ppt_w*0.70"/>
                                          </p:val>
                                        </p:tav>
                                        <p:tav tm="100000">
                                          <p:val>
                                            <p:strVal val="#ppt_w"/>
                                          </p:val>
                                        </p:tav>
                                      </p:tavLst>
                                    </p:anim>
                                    <p:anim calcmode="lin" valueType="num">
                                      <p:cBhvr>
                                        <p:cTn id="15" dur="2000" fill="hold"/>
                                        <p:tgtEl>
                                          <p:spTgt spid="4"/>
                                        </p:tgtEl>
                                        <p:attrNameLst>
                                          <p:attrName>ppt_h</p:attrName>
                                        </p:attrNameLst>
                                      </p:cBhvr>
                                      <p:tavLst>
                                        <p:tav tm="0">
                                          <p:val>
                                            <p:strVal val="#ppt_h"/>
                                          </p:val>
                                        </p:tav>
                                        <p:tav tm="100000">
                                          <p:val>
                                            <p:strVal val="#ppt_h"/>
                                          </p:val>
                                        </p:tav>
                                      </p:tavLst>
                                    </p:anim>
                                    <p:animEffect transition="in" filter="fade">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285752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normAutofit/>
          </a:bodyPr>
          <a:lstStyle/>
          <a:p>
            <a:r>
              <a:rPr lang="ru-RU" sz="3200" b="1" dirty="0" smtClean="0">
                <a:solidFill>
                  <a:schemeClr val="accent4">
                    <a:lumMod val="50000"/>
                  </a:schemeClr>
                </a:solidFill>
              </a:rPr>
              <a:t>Пояс плотно затягивают при помощи пряжек и, обязательно, фиксируют петлей (узлом), охватывая ремень его свободным концом, как указано на рисунке </a:t>
            </a:r>
            <a:endParaRPr lang="ru-RU" sz="3200" b="1" dirty="0">
              <a:solidFill>
                <a:schemeClr val="accent4">
                  <a:lumMod val="50000"/>
                </a:schemeClr>
              </a:solidFill>
            </a:endParaRPr>
          </a:p>
        </p:txBody>
      </p:sp>
      <p:pic>
        <p:nvPicPr>
          <p:cNvPr id="6" name="Содержимое 5" descr="http://bezpeka.zp.ua/up/komplex/1.1.jpg"/>
          <p:cNvPicPr>
            <a:picLocks noGrp="1"/>
          </p:cNvPicPr>
          <p:nvPr>
            <p:ph idx="1"/>
          </p:nvPr>
        </p:nvPicPr>
        <p:blipFill>
          <a:blip r:embed="rId3"/>
          <a:srcRect/>
          <a:stretch>
            <a:fillRect/>
          </a:stretch>
        </p:blipFill>
        <p:spPr bwMode="auto">
          <a:xfrm>
            <a:off x="1785918" y="3286124"/>
            <a:ext cx="5286412" cy="3175816"/>
          </a:xfrm>
          <a:prstGeom prst="rect">
            <a:avLst/>
          </a:prstGeom>
          <a:noFill/>
          <a:ln w="38100">
            <a:solidFill>
              <a:srgbClr val="7030A0"/>
            </a:solidFill>
            <a:miter lim="800000"/>
            <a:headEnd/>
            <a:tailEnd/>
          </a:ln>
        </p:spPr>
      </p:pic>
    </p:spTree>
    <p:custDataLst>
      <p:tags r:id="rId1"/>
    </p:custDataLst>
  </p:cSld>
  <p:clrMapOvr>
    <a:masterClrMapping/>
  </p:clrMapOvr>
  <p:transition spd="med" advClick="0" advTm="1059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285752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normAutofit/>
          </a:bodyPr>
          <a:lstStyle/>
          <a:p>
            <a:r>
              <a:rPr lang="ru-RU" sz="2200" b="1" dirty="0" smtClean="0">
                <a:solidFill>
                  <a:schemeClr val="accent4">
                    <a:lumMod val="50000"/>
                  </a:schemeClr>
                </a:solidFill>
              </a:rPr>
              <a:t>Поясной ремень, в зависимости от комплектации, имеет два вида пряжек ПР-01 и ПР-05. Порядок закрепления поясного ремня показан на рис. 7 и 8. Длина свободного конца поясного ремня в застегнутом виде должна быть не менее 250 мм, при работе предохранительный пояс должен плотно прилегать к телу работающего, что достигается за счет плотной затяжки ленты поясного ремня в пряжке.</a:t>
            </a:r>
            <a:endParaRPr lang="ru-RU" sz="3200" b="1" dirty="0">
              <a:solidFill>
                <a:schemeClr val="accent4">
                  <a:lumMod val="50000"/>
                </a:schemeClr>
              </a:solidFill>
            </a:endParaRPr>
          </a:p>
        </p:txBody>
      </p:sp>
      <p:pic>
        <p:nvPicPr>
          <p:cNvPr id="5" name="Содержимое 4" descr="Изображение 027 копия.jpg"/>
          <p:cNvPicPr>
            <a:picLocks noGrp="1"/>
          </p:cNvPicPr>
          <p:nvPr>
            <p:ph idx="1"/>
          </p:nvPr>
        </p:nvPicPr>
        <p:blipFill>
          <a:blip r:embed="rId3"/>
          <a:stretch>
            <a:fillRect/>
          </a:stretch>
        </p:blipFill>
        <p:spPr>
          <a:xfrm>
            <a:off x="500034" y="3226148"/>
            <a:ext cx="8143932" cy="3346124"/>
          </a:xfrm>
          <a:prstGeom prst="rect">
            <a:avLst/>
          </a:prstGeom>
          <a:ln w="38100">
            <a:solidFill>
              <a:srgbClr val="7030A0"/>
            </a:solidFill>
          </a:ln>
        </p:spPr>
      </p:pic>
    </p:spTree>
    <p:custDataLst>
      <p:tags r:id="rId1"/>
    </p:custDataLst>
  </p:cSld>
  <p:clrMapOvr>
    <a:masterClrMapping/>
  </p:clrMapOvr>
  <p:transition spd="med" advClick="0" advTm="1557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378621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normAutofit fontScale="90000"/>
          </a:bodyPr>
          <a:lstStyle/>
          <a:p>
            <a:r>
              <a:rPr lang="ru-RU" sz="1800" b="1" dirty="0" smtClean="0"/>
              <a:t>Для пояса без амортизатора рекомендуется применять следующий способ закрепления стропа:</a:t>
            </a:r>
            <a:br>
              <a:rPr lang="ru-RU" sz="1800" b="1" dirty="0" smtClean="0"/>
            </a:br>
            <a:r>
              <a:rPr lang="ru-RU" sz="1800" b="1" dirty="0" smtClean="0"/>
              <a:t>- конструкция обхватывается стропом, при этом карабин фиксируется в ответном крепежном кольце, расположенном на поясном ремне.</a:t>
            </a:r>
            <a:br>
              <a:rPr lang="ru-RU" sz="1800" b="1" dirty="0" smtClean="0"/>
            </a:br>
            <a:r>
              <a:rPr lang="ru-RU" sz="1800" b="1" dirty="0" smtClean="0"/>
              <a:t>Для пояса с амортизатором вышеуказанная схема крепления не допускается. Данный тип пояса, в силу своих конструктивных особенностей крепится за конструкцию следующим образом:</a:t>
            </a:r>
            <a:br>
              <a:rPr lang="ru-RU" sz="1800" b="1" dirty="0" smtClean="0"/>
            </a:br>
            <a:r>
              <a:rPr lang="ru-RU" sz="1800" b="1" dirty="0" smtClean="0"/>
              <a:t>- конструкция обхватывается стропом, при этом карабин фиксируется на стропе;</a:t>
            </a:r>
            <a:br>
              <a:rPr lang="ru-RU" sz="1800" b="1" dirty="0" smtClean="0"/>
            </a:br>
            <a:r>
              <a:rPr lang="ru-RU" sz="1800" b="1" dirty="0" smtClean="0"/>
              <a:t>- карабин крепится за конструкцию, при этом диаметр крепежного элемента не должен превышать 15 мм и меть прочность не менее 1500 кг. Точка крепления стропа за конструкцию должна быть выше уровня работающего таким образом, чтобы высота свободного падения не превышала 0,5 м. Для стропа с амортизатором точка крепления стропа должна быть не менее 6 метров от поверхности земли или элементов конструкции, способных причинить увечья в случае падения. </a:t>
            </a:r>
            <a:endParaRPr lang="ru-RU" sz="1800" b="1" dirty="0">
              <a:solidFill>
                <a:schemeClr val="accent4">
                  <a:lumMod val="50000"/>
                </a:schemeClr>
              </a:solidFill>
            </a:endParaRPr>
          </a:p>
        </p:txBody>
      </p:sp>
      <p:pic>
        <p:nvPicPr>
          <p:cNvPr id="6" name="Содержимое 5" descr="5 копия.jpg"/>
          <p:cNvPicPr>
            <a:picLocks noGrp="1"/>
          </p:cNvPicPr>
          <p:nvPr>
            <p:ph idx="1"/>
          </p:nvPr>
        </p:nvPicPr>
        <p:blipFill>
          <a:blip r:embed="rId3" cstate="print"/>
          <a:stretch>
            <a:fillRect/>
          </a:stretch>
        </p:blipFill>
        <p:spPr>
          <a:xfrm>
            <a:off x="1142976" y="4071942"/>
            <a:ext cx="7000924" cy="2643206"/>
          </a:xfrm>
          <a:prstGeom prst="rect">
            <a:avLst/>
          </a:prstGeom>
          <a:ln w="38100"/>
          <a:effectLst>
            <a:glow rad="139700">
              <a:schemeClr val="accent4">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pic>
    </p:spTree>
    <p:custDataLst>
      <p:tags r:id="rId1"/>
    </p:custDataLst>
  </p:cSld>
  <p:clrMapOvr>
    <a:masterClrMapping/>
  </p:clrMapOvr>
  <p:transition spd="med" advClick="0" advTm="2829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228600"/>
            <a:ext cx="8540750" cy="627223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pPr marL="0" algn="just">
              <a:buNone/>
            </a:pPr>
            <a:r>
              <a:rPr lang="ru-RU" dirty="0" smtClean="0"/>
              <a:t>	</a:t>
            </a:r>
            <a:r>
              <a:rPr lang="ru-RU" b="1" dirty="0" smtClean="0">
                <a:solidFill>
                  <a:srgbClr val="7030A0"/>
                </a:solidFill>
              </a:rPr>
              <a:t>При подъеме по металлическим конструкциям, фермам, лестницам и т.п. электромонтажник не использует строп пояса, но перед подъемом карабин стропа зацепляют за полукольцо застегнутого кушака так, чтобы строп был сложен вдвое и не свисал на всю свою длину. </a:t>
            </a:r>
          </a:p>
          <a:p>
            <a:pPr marL="0" algn="just">
              <a:buNone/>
            </a:pPr>
            <a:r>
              <a:rPr lang="ru-RU" b="1" dirty="0" smtClean="0">
                <a:solidFill>
                  <a:srgbClr val="7030A0"/>
                </a:solidFill>
              </a:rPr>
              <a:t>	При подъеме и спуске с опоры линии электропередачи стропом охватывают опору. После подъема на опору работающий, отрегулировав необходимую длину стропа, зацепляет его за траверсу, конструкцию и т.п. </a:t>
            </a:r>
          </a:p>
          <a:p>
            <a:pPr marL="0" algn="just">
              <a:buNone/>
            </a:pPr>
            <a:r>
              <a:rPr lang="ru-RU" b="1" dirty="0" smtClean="0">
                <a:solidFill>
                  <a:srgbClr val="7030A0"/>
                </a:solidFill>
              </a:rPr>
              <a:t>	Строп должен иметь наименьшую слабину, в этом случае при срыве электромонтажника высота его падения до зависания на стропе будет незначительной, а ударная нагрузка  —  минимальной.</a:t>
            </a:r>
            <a:br>
              <a:rPr lang="ru-RU" b="1" dirty="0" smtClean="0">
                <a:solidFill>
                  <a:srgbClr val="7030A0"/>
                </a:solidFill>
              </a:rPr>
            </a:br>
            <a:r>
              <a:rPr lang="ru-RU" b="1" dirty="0" smtClean="0">
                <a:solidFill>
                  <a:srgbClr val="7030A0"/>
                </a:solidFill>
              </a:rPr>
              <a:t>	После работы пояса тщательно очищают от загрязнений. Увлажненные пояса просушивают при комнатной температуре. Все предохранительные пояса на объекте находятся на учете и под контролем ответственного инженерно-технического работника. Этот работник осуществляет контроль за состоянием поясов, обеспечивает правильное их хранение и выдачу для индивидуального пользования.</a:t>
            </a:r>
          </a:p>
          <a:p>
            <a:pPr>
              <a:buNone/>
            </a:pPr>
            <a:endParaRPr lang="ru-RU" dirty="0"/>
          </a:p>
        </p:txBody>
      </p:sp>
    </p:spTree>
    <p:custDataLst>
      <p:tags r:id="rId1"/>
    </p:custDataLst>
  </p:cSld>
  <p:clrMapOvr>
    <a:masterClrMapping/>
  </p:clrMapOvr>
  <p:transition advTm="30641">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000"/>
                                        <p:tgtEl>
                                          <p:spTgt spid="2">
                                            <p:txEl>
                                              <p:pRg st="0" end="0"/>
                                            </p:txEl>
                                          </p:spTgt>
                                        </p:tgtEl>
                                      </p:cBhvr>
                                    </p:animEffect>
                                    <p:anim calcmode="lin" valueType="num">
                                      <p:cBhvr>
                                        <p:cTn id="14"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7"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2000"/>
                                        <p:tgtEl>
                                          <p:spTgt spid="2">
                                            <p:txEl>
                                              <p:pRg st="1" end="1"/>
                                            </p:txEl>
                                          </p:spTgt>
                                        </p:tgtEl>
                                      </p:cBhvr>
                                    </p:animEffect>
                                    <p:anim calcmode="lin" valueType="num">
                                      <p:cBhvr>
                                        <p:cTn id="20"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7" presetClass="entr" presetSubtype="0" fill="hold" grpId="0" nodeType="after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2000"/>
                                        <p:tgtEl>
                                          <p:spTgt spid="2">
                                            <p:txEl>
                                              <p:pRg st="2" end="2"/>
                                            </p:txEl>
                                          </p:spTgt>
                                        </p:tgtEl>
                                      </p:cBhvr>
                                    </p:animEffect>
                                    <p:anim calcmode="lin" valueType="num">
                                      <p:cBhvr>
                                        <p:cTn id="26"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2 копия.jpg"/>
          <p:cNvPicPr>
            <a:picLocks noGrp="1"/>
          </p:cNvPicPr>
          <p:nvPr>
            <p:ph/>
          </p:nvPr>
        </p:nvPicPr>
        <p:blipFill>
          <a:blip r:embed="rId2" cstate="print"/>
          <a:stretch>
            <a:fillRect/>
          </a:stretch>
        </p:blipFill>
        <p:spPr>
          <a:xfrm>
            <a:off x="1428728" y="285728"/>
            <a:ext cx="6357982" cy="6143668"/>
          </a:xfrm>
          <a:prstGeom prst="rect">
            <a:avLst/>
          </a:prstGeom>
          <a:ln w="57150">
            <a:solidFill>
              <a:schemeClr val="accent3">
                <a:lumMod val="50000"/>
              </a:schemeClr>
            </a:solidFill>
          </a:ln>
          <a:effectLst>
            <a:glow rad="139700">
              <a:schemeClr val="accent3">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pic>
    </p:spTree>
  </p:cSld>
  <p:clrMapOvr>
    <a:masterClrMapping/>
  </p:clrMapOvr>
  <p:transition advTm="14796">
    <p:strips dir="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8 копия.jpg"/>
          <p:cNvPicPr>
            <a:picLocks noGrp="1"/>
          </p:cNvPicPr>
          <p:nvPr>
            <p:ph sz="half" idx="1"/>
          </p:nvPr>
        </p:nvPicPr>
        <p:blipFill>
          <a:blip r:embed="rId3" cstate="print"/>
          <a:stretch>
            <a:fillRect/>
          </a:stretch>
        </p:blipFill>
        <p:spPr>
          <a:xfrm>
            <a:off x="142844" y="642918"/>
            <a:ext cx="4786346" cy="5500725"/>
          </a:xfrm>
          <a:prstGeom prst="rect">
            <a:avLst/>
          </a:prstGeom>
          <a:ln w="57150">
            <a:solidFill>
              <a:schemeClr val="accent3">
                <a:lumMod val="50000"/>
              </a:schemeClr>
            </a:solidFill>
          </a:ln>
          <a:effectLst>
            <a:glow rad="228600">
              <a:schemeClr val="accent3">
                <a:satMod val="175000"/>
                <a:alpha val="40000"/>
              </a:schemeClr>
            </a:glow>
          </a:effectLst>
        </p:spPr>
      </p:pic>
      <p:pic>
        <p:nvPicPr>
          <p:cNvPr id="6" name="Содержимое 5" descr="10 копия.jpg"/>
          <p:cNvPicPr>
            <a:picLocks noGrp="1"/>
          </p:cNvPicPr>
          <p:nvPr>
            <p:ph sz="half" idx="2"/>
          </p:nvPr>
        </p:nvPicPr>
        <p:blipFill>
          <a:blip r:embed="rId4" cstate="print"/>
          <a:stretch>
            <a:fillRect/>
          </a:stretch>
        </p:blipFill>
        <p:spPr>
          <a:xfrm>
            <a:off x="5143504" y="1571612"/>
            <a:ext cx="3767340" cy="3795322"/>
          </a:xfrm>
          <a:prstGeom prst="rect">
            <a:avLst/>
          </a:prstGeom>
          <a:ln w="57150">
            <a:solidFill>
              <a:schemeClr val="accent3">
                <a:lumMod val="50000"/>
              </a:schemeClr>
            </a:solidFill>
          </a:ln>
          <a:effectLst>
            <a:glow rad="228600">
              <a:schemeClr val="accent3">
                <a:satMod val="175000"/>
                <a:alpha val="40000"/>
              </a:schemeClr>
            </a:glow>
          </a:effectLst>
        </p:spPr>
      </p:pic>
    </p:spTree>
    <p:custDataLst>
      <p:tags r:id="rId1"/>
    </p:custDataLst>
  </p:cSld>
  <p:clrMapOvr>
    <a:masterClrMapping/>
  </p:clrMapOvr>
  <p:transition spd="med" advClick="0" advTm="195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2000"/>
                                        <p:tgtEl>
                                          <p:spTgt spid="5"/>
                                        </p:tgtEl>
                                      </p:cBhvr>
                                    </p:animEffect>
                                  </p:childTnLst>
                                </p:cTn>
                              </p:par>
                            </p:childTnLst>
                          </p:cTn>
                        </p:par>
                        <p:par>
                          <p:cTn id="8" fill="hold">
                            <p:stCondLst>
                              <p:cond delay="2000"/>
                            </p:stCondLst>
                            <p:childTnLst>
                              <p:par>
                                <p:cTn id="9" presetID="3" presetClass="entr" presetSubtype="5"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vertical)">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9 копия.jpg"/>
          <p:cNvPicPr>
            <a:picLocks noGrp="1"/>
          </p:cNvPicPr>
          <p:nvPr>
            <p:ph sz="half" idx="2"/>
          </p:nvPr>
        </p:nvPicPr>
        <p:blipFill>
          <a:blip r:embed="rId3" cstate="print"/>
          <a:stretch>
            <a:fillRect/>
          </a:stretch>
        </p:blipFill>
        <p:spPr>
          <a:xfrm>
            <a:off x="5072066" y="2714620"/>
            <a:ext cx="4071934" cy="4143380"/>
          </a:xfrm>
          <a:prstGeom prst="rect">
            <a:avLst/>
          </a:prstGeom>
          <a:effectLst>
            <a:softEdge rad="63500"/>
          </a:effectLst>
        </p:spPr>
      </p:pic>
      <p:pic>
        <p:nvPicPr>
          <p:cNvPr id="5" name="Содержимое 4" descr="11 копия.jpg"/>
          <p:cNvPicPr>
            <a:picLocks noGrp="1"/>
          </p:cNvPicPr>
          <p:nvPr>
            <p:ph sz="half" idx="1"/>
          </p:nvPr>
        </p:nvPicPr>
        <p:blipFill>
          <a:blip r:embed="rId4" cstate="print"/>
          <a:stretch>
            <a:fillRect/>
          </a:stretch>
        </p:blipFill>
        <p:spPr>
          <a:xfrm>
            <a:off x="0" y="0"/>
            <a:ext cx="5643602" cy="2786082"/>
          </a:xfrm>
          <a:prstGeom prst="rect">
            <a:avLst/>
          </a:prstGeom>
          <a:ln w="57150">
            <a:solidFill>
              <a:schemeClr val="accent3">
                <a:lumMod val="75000"/>
              </a:schemeClr>
            </a:solidFill>
          </a:ln>
          <a:effectLst>
            <a:softEdge rad="127000"/>
          </a:effectLst>
        </p:spPr>
      </p:pic>
    </p:spTree>
    <p:custDataLst>
      <p:tags r:id="rId1"/>
    </p:custDataLst>
  </p:cSld>
  <p:clrMapOvr>
    <a:masterClrMapping/>
  </p:clrMapOvr>
  <p:transition spd="med" advClick="0" advTm="1742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down)">
                                      <p:cBhvr>
                                        <p:cTn id="7" dur="1000"/>
                                        <p:tgtEl>
                                          <p:spTgt spid="5"/>
                                        </p:tgtEl>
                                      </p:cBhvr>
                                    </p:animEffect>
                                  </p:childTnLst>
                                </p:cTn>
                              </p:par>
                            </p:childTnLst>
                          </p:cTn>
                        </p:par>
                        <p:par>
                          <p:cTn id="8" fill="hold">
                            <p:stCondLst>
                              <p:cond delay="1000"/>
                            </p:stCondLst>
                            <p:childTnLst>
                              <p:par>
                                <p:cTn id="9" presetID="5" presetClass="entr" presetSubtype="5"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down)">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428604"/>
            <a:ext cx="7772400" cy="107157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Autofit/>
          </a:bodyPr>
          <a:lstStyle/>
          <a:p>
            <a:r>
              <a:rPr lang="ru-RU" sz="3600" b="1" dirty="0" smtClean="0">
                <a:solidFill>
                  <a:srgbClr val="C00000"/>
                </a:solidFill>
              </a:rPr>
              <a:t>Пояс должен быть изъят из эксплуатации в тех случаях, когда он:</a:t>
            </a:r>
            <a:endParaRPr lang="ru-RU" sz="3600" dirty="0">
              <a:solidFill>
                <a:srgbClr val="C00000"/>
              </a:solidFill>
            </a:endParaRPr>
          </a:p>
        </p:txBody>
      </p:sp>
      <p:sp>
        <p:nvSpPr>
          <p:cNvPr id="3" name="Подзаголовок 2"/>
          <p:cNvSpPr>
            <a:spLocks noGrp="1"/>
          </p:cNvSpPr>
          <p:nvPr>
            <p:ph type="subTitle" idx="1"/>
          </p:nvPr>
        </p:nvSpPr>
        <p:spPr>
          <a:xfrm>
            <a:off x="714348" y="1571612"/>
            <a:ext cx="7786742" cy="485778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normAutofit/>
          </a:bodyPr>
          <a:lstStyle/>
          <a:p>
            <a:pPr lvl="0" algn="just">
              <a:buFont typeface="Wingdings" pitchFamily="2" charset="2"/>
              <a:buChar char="Ø"/>
            </a:pPr>
            <a:r>
              <a:rPr lang="ru-RU" b="1" dirty="0" smtClean="0">
                <a:solidFill>
                  <a:srgbClr val="FF0000"/>
                </a:solidFill>
              </a:rPr>
              <a:t>Подвергался динамической нагрузке;</a:t>
            </a:r>
          </a:p>
          <a:p>
            <a:pPr lvl="0" algn="just">
              <a:buFont typeface="Wingdings" pitchFamily="2" charset="2"/>
              <a:buChar char="Ø"/>
            </a:pPr>
            <a:r>
              <a:rPr lang="ru-RU" b="1" dirty="0" smtClean="0">
                <a:solidFill>
                  <a:srgbClr val="FF0000"/>
                </a:solidFill>
              </a:rPr>
              <a:t>Имеет обрывы прошивных ниток;</a:t>
            </a:r>
          </a:p>
          <a:p>
            <a:pPr lvl="0" algn="just">
              <a:buFont typeface="Wingdings" pitchFamily="2" charset="2"/>
              <a:buChar char="Ø"/>
            </a:pPr>
            <a:r>
              <a:rPr lang="ru-RU" b="1" dirty="0" smtClean="0">
                <a:solidFill>
                  <a:srgbClr val="FF0000"/>
                </a:solidFill>
              </a:rPr>
              <a:t>Имеет нарушение целостности прядей синтетического фала, поясного ремня и лямок;</a:t>
            </a:r>
          </a:p>
          <a:p>
            <a:pPr algn="just">
              <a:buFont typeface="Wingdings" pitchFamily="2" charset="2"/>
              <a:buChar char="Ø"/>
            </a:pPr>
            <a:r>
              <a:rPr lang="ru-RU" b="1" dirty="0" smtClean="0">
                <a:solidFill>
                  <a:srgbClr val="FF0000"/>
                </a:solidFill>
              </a:rPr>
              <a:t>Не соответствует требованиям, указанным в пункте «Проверка перед началом работы»</a:t>
            </a:r>
            <a:endParaRPr lang="ru-RU" b="1" dirty="0">
              <a:solidFill>
                <a:srgbClr val="FF0000"/>
              </a:solidFill>
            </a:endParaRPr>
          </a:p>
        </p:txBody>
      </p:sp>
    </p:spTree>
  </p:cSld>
  <p:clrMapOvr>
    <a:masterClrMapping/>
  </p:clrMapOvr>
  <p:transition spd="med" advClick="0" advTm="1337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1000"/>
                                        <p:tgtEl>
                                          <p:spTgt spid="3">
                                            <p:bg/>
                                          </p:spTgt>
                                        </p:tgtEl>
                                      </p:cBhvr>
                                    </p:animEffect>
                                    <p:anim calcmode="lin" valueType="num">
                                      <p:cBhvr>
                                        <p:cTn id="14" dur="1000" fill="hold"/>
                                        <p:tgtEl>
                                          <p:spTgt spid="3">
                                            <p:bg/>
                                          </p:spTgt>
                                        </p:tgtEl>
                                        <p:attrNameLst>
                                          <p:attrName>ppt_x</p:attrName>
                                        </p:attrNameLst>
                                      </p:cBhvr>
                                      <p:tavLst>
                                        <p:tav tm="0">
                                          <p:val>
                                            <p:strVal val="#ppt_x"/>
                                          </p:val>
                                        </p:tav>
                                        <p:tav tm="100000">
                                          <p:val>
                                            <p:strVal val="#ppt_x"/>
                                          </p:val>
                                        </p:tav>
                                      </p:tavLst>
                                    </p:anim>
                                    <p:anim calcmode="lin" valueType="num">
                                      <p:cBhvr>
                                        <p:cTn id="15" dur="1000" fill="hold"/>
                                        <p:tgtEl>
                                          <p:spTgt spid="3">
                                            <p:bg/>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P spid="3" grpId="0" uiExpand="1" build="p"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0000"/>
            <a:lum/>
          </a:blip>
          <a:srcRect/>
          <a:stretch>
            <a:fillRect/>
          </a:stretch>
        </a:blipFill>
        <a:effectLst/>
      </p:bgPr>
    </p:bg>
    <p:spTree>
      <p:nvGrpSpPr>
        <p:cNvPr id="1" name=""/>
        <p:cNvGrpSpPr/>
        <p:nvPr/>
      </p:nvGrpSpPr>
      <p:grpSpPr>
        <a:xfrm>
          <a:off x="0" y="0"/>
          <a:ext cx="0" cy="0"/>
          <a:chOff x="0" y="0"/>
          <a:chExt cx="0" cy="0"/>
        </a:xfrm>
      </p:grpSpPr>
      <p:sp>
        <p:nvSpPr>
          <p:cNvPr id="3" name="Прямоугольник 2"/>
          <p:cNvSpPr/>
          <p:nvPr/>
        </p:nvSpPr>
        <p:spPr>
          <a:xfrm>
            <a:off x="500034" y="1000108"/>
            <a:ext cx="8001056" cy="5016758"/>
          </a:xfrm>
          <a:prstGeom prst="rect">
            <a:avLst/>
          </a:prstGeom>
          <a:noFill/>
          <a:effectLst>
            <a:outerShdw blurRad="50800" dist="38100" dir="2700000" algn="tl" rotWithShape="0">
              <a:prstClr val="black">
                <a:alpha val="40000"/>
              </a:prstClr>
            </a:outerShdw>
          </a:effectLst>
          <a:scene3d>
            <a:camera prst="orthographicFront"/>
            <a:lightRig rig="flat" dir="tl">
              <a:rot lat="0" lon="0" rev="6600000"/>
            </a:lightRig>
          </a:scene3d>
          <a:sp3d>
            <a:bevelT w="82550" h="82550"/>
          </a:sp3d>
        </p:spPr>
        <p:txBody>
          <a:bodyPr wrap="square" lIns="91440" tIns="45720" rIns="91440" bIns="45720">
            <a:spAutoFit/>
            <a:sp3d extrusionH="25400" contourW="8890">
              <a:bevelT w="38100" h="31750" prst="artDeco"/>
              <a:contourClr>
                <a:schemeClr val="accent2">
                  <a:shade val="75000"/>
                </a:schemeClr>
              </a:contourClr>
            </a:sp3d>
          </a:bodyPr>
          <a:lstStyle/>
          <a:p>
            <a:pPr algn="ctr"/>
            <a:r>
              <a:rPr lang="ru-RU" sz="8000" b="1" i="1" cap="none" spc="0" dirty="0" smtClean="0">
                <a:ln w="38100">
                  <a:solidFill>
                    <a:srgbClr val="CC0000"/>
                  </a:solidFill>
                </a:ln>
                <a:solidFill>
                  <a:srgbClr val="FF0000"/>
                </a:solidFill>
                <a:effectLst>
                  <a:outerShdw blurRad="50800" dist="39000" dir="5460000" algn="tl">
                    <a:srgbClr val="000000">
                      <a:alpha val="38000"/>
                    </a:srgbClr>
                  </a:outerShdw>
                </a:effectLst>
              </a:rPr>
              <a:t>Мероприятия по обеспечению </a:t>
            </a:r>
            <a:r>
              <a:rPr lang="ru-RU" sz="8000" b="1" i="1" cap="none" spc="0" dirty="0" err="1" smtClean="0">
                <a:ln w="38100">
                  <a:solidFill>
                    <a:srgbClr val="CC0000"/>
                  </a:solidFill>
                </a:ln>
                <a:solidFill>
                  <a:srgbClr val="FF0000"/>
                </a:solidFill>
                <a:effectLst>
                  <a:outerShdw blurRad="50800" dist="39000" dir="5460000" algn="tl">
                    <a:srgbClr val="000000">
                      <a:alpha val="38000"/>
                    </a:srgbClr>
                  </a:outerShdw>
                </a:effectLst>
              </a:rPr>
              <a:t>электро</a:t>
            </a:r>
            <a:r>
              <a:rPr lang="ru-RU" sz="8000" b="1" i="1" cap="none" spc="0" dirty="0" smtClean="0">
                <a:ln w="38100">
                  <a:solidFill>
                    <a:srgbClr val="CC0000"/>
                  </a:solidFill>
                </a:ln>
                <a:solidFill>
                  <a:srgbClr val="FF0000"/>
                </a:solidFill>
                <a:effectLst>
                  <a:outerShdw blurRad="50800" dist="39000" dir="5460000" algn="tl">
                    <a:srgbClr val="000000">
                      <a:alpha val="38000"/>
                    </a:srgbClr>
                  </a:outerShdw>
                </a:effectLst>
              </a:rPr>
              <a:t/>
            </a:r>
            <a:br>
              <a:rPr lang="ru-RU" sz="8000" b="1" i="1" cap="none" spc="0" dirty="0" smtClean="0">
                <a:ln w="38100">
                  <a:solidFill>
                    <a:srgbClr val="CC0000"/>
                  </a:solidFill>
                </a:ln>
                <a:solidFill>
                  <a:srgbClr val="FF0000"/>
                </a:solidFill>
                <a:effectLst>
                  <a:outerShdw blurRad="50800" dist="39000" dir="5460000" algn="tl">
                    <a:srgbClr val="000000">
                      <a:alpha val="38000"/>
                    </a:srgbClr>
                  </a:outerShdw>
                </a:effectLst>
              </a:rPr>
            </a:br>
            <a:r>
              <a:rPr lang="ru-RU" sz="8000" b="1" i="1" cap="none" spc="0" dirty="0" smtClean="0">
                <a:ln w="38100">
                  <a:solidFill>
                    <a:srgbClr val="CC0000"/>
                  </a:solidFill>
                </a:ln>
                <a:solidFill>
                  <a:srgbClr val="FF0000"/>
                </a:solidFill>
                <a:effectLst>
                  <a:outerShdw blurRad="50800" dist="39000" dir="5460000" algn="tl">
                    <a:srgbClr val="000000">
                      <a:alpha val="38000"/>
                    </a:srgbClr>
                  </a:outerShdw>
                </a:effectLst>
              </a:rPr>
              <a:t>безопасности</a:t>
            </a:r>
            <a:endParaRPr lang="ru-RU" sz="8000" b="1" cap="none" spc="0" dirty="0">
              <a:ln w="38100">
                <a:solidFill>
                  <a:srgbClr val="CC0000"/>
                </a:solidFill>
              </a:ln>
              <a:solidFill>
                <a:srgbClr val="FF0000"/>
              </a:solidFill>
              <a:effectLst>
                <a:outerShdw blurRad="50800" dist="39000" dir="5460000" algn="tl">
                  <a:srgbClr val="000000">
                    <a:alpha val="38000"/>
                  </a:srgbClr>
                </a:outerShdw>
              </a:effectLst>
            </a:endParaRPr>
          </a:p>
        </p:txBody>
      </p:sp>
    </p:spTree>
    <p:custDataLst>
      <p:tags r:id="rId1"/>
    </p:custDataLst>
  </p:cSld>
  <p:clrMapOvr>
    <a:masterClrMapping/>
  </p:clrMapOvr>
  <p:transition spd="med" advClick="0" advTm="10594">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4315" y="428604"/>
            <a:ext cx="8215370" cy="164307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normAutofit/>
          </a:bodyPr>
          <a:lstStyle/>
          <a:p>
            <a:r>
              <a:rPr lang="ru-RU" sz="2700" b="1" dirty="0" smtClean="0">
                <a:solidFill>
                  <a:schemeClr val="accent4">
                    <a:lumMod val="50000"/>
                  </a:schemeClr>
                </a:solidFill>
              </a:rPr>
              <a:t>Электрический ток оказывает на человеческий организм биологическое, электролитическое и термическое воздействие</a:t>
            </a:r>
            <a:endParaRPr lang="ru-RU" b="1" dirty="0">
              <a:solidFill>
                <a:schemeClr val="accent4">
                  <a:lumMod val="50000"/>
                </a:schemeClr>
              </a:solidFill>
            </a:endParaRPr>
          </a:p>
        </p:txBody>
      </p:sp>
      <p:sp>
        <p:nvSpPr>
          <p:cNvPr id="3" name="Подзаголовок 2"/>
          <p:cNvSpPr>
            <a:spLocks noGrp="1"/>
          </p:cNvSpPr>
          <p:nvPr>
            <p:ph type="subTitle" idx="1"/>
          </p:nvPr>
        </p:nvSpPr>
        <p:spPr>
          <a:xfrm>
            <a:off x="196439" y="2000240"/>
            <a:ext cx="8751123" cy="450059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pPr algn="just"/>
            <a:r>
              <a:rPr lang="ru-RU" b="1" i="1" dirty="0" smtClean="0">
                <a:solidFill>
                  <a:schemeClr val="accent1">
                    <a:lumMod val="75000"/>
                  </a:schemeClr>
                </a:solidFill>
              </a:rPr>
              <a:t>Биологическое</a:t>
            </a:r>
            <a:r>
              <a:rPr lang="ru-RU" b="1" dirty="0" smtClean="0">
                <a:solidFill>
                  <a:schemeClr val="accent4">
                    <a:lumMod val="50000"/>
                  </a:schemeClr>
                </a:solidFill>
              </a:rPr>
              <a:t> выражается в раздражении и возбуждении живых клеток организма, что приводит к непроизвольным судорожным сокращениям мышц, нарушению нервной системы, органов дыхания и кровообращения. При этом могут наблюдаться обмороки, потеря сознания, расстройство речи, судороги, нарушение дыхания (вплоть до остановки). При тяжелой </a:t>
            </a:r>
            <a:r>
              <a:rPr lang="ru-RU" b="1" dirty="0" err="1" smtClean="0">
                <a:solidFill>
                  <a:schemeClr val="accent4">
                    <a:lumMod val="50000"/>
                  </a:schemeClr>
                </a:solidFill>
              </a:rPr>
              <a:t>электротравме</a:t>
            </a:r>
            <a:r>
              <a:rPr lang="ru-RU" b="1" dirty="0" smtClean="0">
                <a:solidFill>
                  <a:schemeClr val="accent4">
                    <a:lumMod val="50000"/>
                  </a:schemeClr>
                </a:solidFill>
              </a:rPr>
              <a:t> может произойти мгновенная смерть.</a:t>
            </a:r>
          </a:p>
          <a:p>
            <a:pPr algn="just"/>
            <a:endParaRPr lang="ru-RU" b="1" dirty="0" smtClean="0">
              <a:solidFill>
                <a:schemeClr val="accent4">
                  <a:lumMod val="50000"/>
                </a:schemeClr>
              </a:solidFill>
            </a:endParaRPr>
          </a:p>
          <a:p>
            <a:pPr algn="just"/>
            <a:r>
              <a:rPr lang="ru-RU" b="1" i="1" dirty="0" smtClean="0">
                <a:solidFill>
                  <a:schemeClr val="accent1">
                    <a:lumMod val="75000"/>
                  </a:schemeClr>
                </a:solidFill>
              </a:rPr>
              <a:t>Электролитическое </a:t>
            </a:r>
            <a:r>
              <a:rPr lang="ru-RU" b="1" dirty="0" smtClean="0">
                <a:solidFill>
                  <a:schemeClr val="accent4">
                    <a:lumMod val="50000"/>
                  </a:schemeClr>
                </a:solidFill>
              </a:rPr>
              <a:t>воздействие проявляется в разложении плазмы крови и других органических жидкостей, что может привести к нарушению их физико-химического состава.</a:t>
            </a:r>
          </a:p>
          <a:p>
            <a:pPr algn="just"/>
            <a:endParaRPr lang="ru-RU" b="1" dirty="0" smtClean="0">
              <a:solidFill>
                <a:schemeClr val="accent4">
                  <a:lumMod val="50000"/>
                </a:schemeClr>
              </a:solidFill>
            </a:endParaRPr>
          </a:p>
          <a:p>
            <a:pPr algn="just"/>
            <a:r>
              <a:rPr lang="ru-RU" b="1" i="1" dirty="0" smtClean="0">
                <a:solidFill>
                  <a:schemeClr val="accent1">
                    <a:lumMod val="75000"/>
                  </a:schemeClr>
                </a:solidFill>
              </a:rPr>
              <a:t>Термическое</a:t>
            </a:r>
            <a:r>
              <a:rPr lang="ru-RU" b="1" dirty="0" smtClean="0">
                <a:solidFill>
                  <a:schemeClr val="accent4">
                    <a:lumMod val="50000"/>
                  </a:schemeClr>
                </a:solidFill>
              </a:rPr>
              <a:t> воздействие сопровождается ожогами отдельных участков и перегревом отдельных внутренних органов, вызывая в них различные функциональные расстройства.</a:t>
            </a:r>
          </a:p>
          <a:p>
            <a:endParaRPr lang="ru-RU" dirty="0"/>
          </a:p>
        </p:txBody>
      </p:sp>
    </p:spTree>
    <p:custDataLst>
      <p:tags r:id="rId1"/>
    </p:custDataLst>
  </p:cSld>
  <p:clrMapOvr>
    <a:masterClrMapping/>
  </p:clrMapOvr>
  <p:transition spd="med" advClick="0" advTm="3073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1000"/>
                                        <p:tgtEl>
                                          <p:spTgt spid="3">
                                            <p:bg/>
                                          </p:spTgt>
                                        </p:tgtEl>
                                      </p:cBhvr>
                                    </p:animEffect>
                                    <p:anim calcmode="lin" valueType="num">
                                      <p:cBhvr>
                                        <p:cTn id="14" dur="1000" fill="hold"/>
                                        <p:tgtEl>
                                          <p:spTgt spid="3">
                                            <p:bg/>
                                          </p:spTgt>
                                        </p:tgtEl>
                                        <p:attrNameLst>
                                          <p:attrName>ppt_x</p:attrName>
                                        </p:attrNameLst>
                                      </p:cBhvr>
                                      <p:tavLst>
                                        <p:tav tm="0">
                                          <p:val>
                                            <p:strVal val="#ppt_x"/>
                                          </p:val>
                                        </p:tav>
                                        <p:tav tm="100000">
                                          <p:val>
                                            <p:strVal val="#ppt_x"/>
                                          </p:val>
                                        </p:tav>
                                      </p:tavLst>
                                    </p:anim>
                                    <p:anim calcmode="lin" valueType="num">
                                      <p:cBhvr>
                                        <p:cTn id="15" dur="1000" fill="hold"/>
                                        <p:tgtEl>
                                          <p:spTgt spid="3">
                                            <p:bg/>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493713"/>
            <a:ext cx="8540750" cy="587057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marL="0" algn="just">
              <a:buNone/>
            </a:pPr>
            <a:r>
              <a:rPr lang="ru-RU" b="1" dirty="0" smtClean="0">
                <a:solidFill>
                  <a:srgbClr val="FF0000"/>
                </a:solidFill>
              </a:rPr>
              <a:t>Электрический ток опасен. </a:t>
            </a:r>
          </a:p>
          <a:p>
            <a:pPr marL="0" algn="just">
              <a:buNone/>
            </a:pPr>
            <a:r>
              <a:rPr lang="ru-RU" dirty="0" smtClean="0"/>
              <a:t>Воздействуя непосредственно (в результате прямого прохождения), а также другими видами энергии, ток причиняет организму человека явные и скрытые повреждения, называемые </a:t>
            </a:r>
            <a:r>
              <a:rPr lang="ru-RU" b="1" i="1" dirty="0" smtClean="0">
                <a:solidFill>
                  <a:schemeClr val="accent2">
                    <a:lumMod val="75000"/>
                  </a:schemeClr>
                </a:solidFill>
              </a:rPr>
              <a:t>электрическими травмами</a:t>
            </a:r>
            <a:r>
              <a:rPr lang="ru-RU" dirty="0" smtClean="0"/>
              <a:t>. </a:t>
            </a:r>
          </a:p>
          <a:p>
            <a:pPr marL="0" algn="just">
              <a:buNone/>
            </a:pPr>
            <a:r>
              <a:rPr lang="ru-RU" dirty="0" smtClean="0"/>
              <a:t>К ним относятся:</a:t>
            </a:r>
          </a:p>
          <a:p>
            <a:pPr marL="0" algn="just">
              <a:buNone/>
            </a:pPr>
            <a:r>
              <a:rPr lang="ru-RU" dirty="0" smtClean="0"/>
              <a:t> </a:t>
            </a:r>
            <a:r>
              <a:rPr lang="ru-RU" b="1" i="1" dirty="0" smtClean="0">
                <a:solidFill>
                  <a:srgbClr val="7030A0"/>
                </a:solidFill>
              </a:rPr>
              <a:t>электрические знаки</a:t>
            </a:r>
            <a:r>
              <a:rPr lang="ru-RU" dirty="0" smtClean="0"/>
              <a:t>, появляющиеся на входе в тело человека и на выходе из него; </a:t>
            </a:r>
          </a:p>
          <a:p>
            <a:pPr marL="0" algn="just">
              <a:buNone/>
            </a:pPr>
            <a:r>
              <a:rPr lang="ru-RU" b="1" i="1" dirty="0" smtClean="0">
                <a:solidFill>
                  <a:srgbClr val="7030A0"/>
                </a:solidFill>
              </a:rPr>
              <a:t>ожоги</a:t>
            </a:r>
            <a:r>
              <a:rPr lang="ru-RU" dirty="0" smtClean="0"/>
              <a:t> тела и отдельных его участков;</a:t>
            </a:r>
          </a:p>
          <a:p>
            <a:pPr marL="0" algn="just">
              <a:buNone/>
            </a:pPr>
            <a:r>
              <a:rPr lang="ru-RU" dirty="0" smtClean="0"/>
              <a:t> </a:t>
            </a:r>
            <a:r>
              <a:rPr lang="ru-RU" b="1" i="1" dirty="0" smtClean="0">
                <a:solidFill>
                  <a:srgbClr val="7030A0"/>
                </a:solidFill>
              </a:rPr>
              <a:t>электрические удары</a:t>
            </a:r>
            <a:r>
              <a:rPr lang="ru-RU" dirty="0" smtClean="0"/>
              <a:t>, характерные внутренними повреждениями (обнаруживаются мелкоточечные кровоизлияния, изменение цвета кожи и др.).</a:t>
            </a:r>
            <a:endParaRPr lang="ru-RU" dirty="0"/>
          </a:p>
        </p:txBody>
      </p:sp>
    </p:spTree>
    <p:custDataLst>
      <p:tags r:id="rId1"/>
    </p:custDataLst>
  </p:cSld>
  <p:clrMapOvr>
    <a:masterClrMapping/>
  </p:clrMapOvr>
  <p:transition advTm="2550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2318547"/>
            <a:ext cx="8540750" cy="2220907"/>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a:bodyPr>
          <a:lstStyle/>
          <a:p>
            <a:pPr marL="0" algn="just">
              <a:buNone/>
            </a:pPr>
            <a:r>
              <a:rPr lang="ru-RU" b="1" i="1" dirty="0" smtClean="0">
                <a:solidFill>
                  <a:srgbClr val="7030A0"/>
                </a:solidFill>
              </a:rPr>
              <a:t>Электрический знак представляет собой омертвевшую кожу в виде мозоли. С течением времени, иногда очень длительного, этот знак проходит.</a:t>
            </a:r>
            <a:endParaRPr lang="ru-RU" dirty="0"/>
          </a:p>
        </p:txBody>
      </p:sp>
    </p:spTree>
    <p:custDataLst>
      <p:tags r:id="rId1"/>
    </p:custDataLst>
  </p:cSld>
  <p:clrMapOvr>
    <a:masterClrMapping/>
  </p:clrMapOvr>
  <p:transition advTm="9436">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1000108"/>
            <a:ext cx="8540750" cy="4357717"/>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marL="0" algn="just">
              <a:buNone/>
            </a:pPr>
            <a:r>
              <a:rPr lang="ru-RU" b="1" i="1" dirty="0" smtClean="0">
                <a:solidFill>
                  <a:srgbClr val="7030A0"/>
                </a:solidFill>
              </a:rPr>
              <a:t>Ожоги причиняет электрическая дуга, температура которой достигает несколько тысяч градусов, а также электрический ток при непосредственном контакте тела с токоведущей частью. Электрическая дуга появляется при разряде в случаях приближения человека к токоведущим частям, находящимся под высоким напряжением, при коротких замыканиях и т.п. Ожоги электрическим током вызывают ожоговую болезнь, проникают глубоко в ткани и трудно излечиваются.</a:t>
            </a:r>
          </a:p>
          <a:p>
            <a:pPr marL="0" algn="just">
              <a:buNone/>
            </a:pPr>
            <a:endParaRPr lang="ru-RU" dirty="0"/>
          </a:p>
        </p:txBody>
      </p:sp>
    </p:spTree>
    <p:custDataLst>
      <p:tags r:id="rId1"/>
    </p:custDataLst>
  </p:cSld>
  <p:clrMapOvr>
    <a:masterClrMapping/>
  </p:clrMapOvr>
  <p:transition advTm="17954">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642918"/>
            <a:ext cx="8540750" cy="550072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pPr marL="0" algn="just">
              <a:buNone/>
            </a:pPr>
            <a:r>
              <a:rPr lang="ru-RU" sz="4000" b="1" i="1" dirty="0" smtClean="0">
                <a:solidFill>
                  <a:srgbClr val="7030A0"/>
                </a:solidFill>
              </a:rPr>
              <a:t>Электрический удар внешне проявляется в виде непроизвольных судорожных сокращений мышц различной тяжести: без потери сознания; с потерей сознания, но с сохранением дыхания и работы сердца; с потерей сознания и нарушением дыхания или сердечной деятельности; с потерей сознания и одновременным нарушением дыхания и работы сердца. Во всех этих случаях, особенно когда воздействию тока подверглась левая половина тела, возникает угроза поражения сердца, очень чувствительного и наиболее уязвимого для электрического тока. </a:t>
            </a:r>
            <a:r>
              <a:rPr lang="ru-RU" sz="4000" b="1" i="1" u="sng" dirty="0" smtClean="0">
                <a:solidFill>
                  <a:schemeClr val="accent2">
                    <a:lumMod val="75000"/>
                  </a:schemeClr>
                </a:solidFill>
              </a:rPr>
              <a:t>При легких степенях </a:t>
            </a:r>
            <a:r>
              <a:rPr lang="ru-RU" sz="4000" b="1" i="1" u="sng" dirty="0" err="1" smtClean="0">
                <a:solidFill>
                  <a:schemeClr val="accent2">
                    <a:lumMod val="75000"/>
                  </a:schemeClr>
                </a:solidFill>
              </a:rPr>
              <a:t>электротравмы</a:t>
            </a:r>
            <a:r>
              <a:rPr lang="ru-RU" sz="4000" b="1" i="1" u="sng" dirty="0" smtClean="0">
                <a:solidFill>
                  <a:schemeClr val="accent2">
                    <a:lumMod val="75000"/>
                  </a:schemeClr>
                </a:solidFill>
              </a:rPr>
              <a:t> пострадавший жалуется на сердцебиение, чувство давления за грудиной, ощущение страха.</a:t>
            </a:r>
          </a:p>
          <a:p>
            <a:pPr marL="0" algn="just">
              <a:buNone/>
            </a:pPr>
            <a:endParaRPr lang="ru-RU" dirty="0"/>
          </a:p>
        </p:txBody>
      </p:sp>
    </p:spTree>
  </p:cSld>
  <p:clrMapOvr>
    <a:masterClrMapping/>
  </p:clrMapOvr>
  <p:transition advTm="30359">
    <p:strips dir="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14942" y="357166"/>
            <a:ext cx="3571900" cy="6143668"/>
          </a:xfrm>
          <a:effectLst>
            <a:glow rad="101600">
              <a:schemeClr val="accent6">
                <a:satMod val="175000"/>
                <a:alpha val="40000"/>
              </a:schemeClr>
            </a:glow>
            <a:outerShdw blurRad="40000" dist="20000" dir="5400000" rotWithShape="0">
              <a:srgbClr val="000000">
                <a:alpha val="38000"/>
              </a:srgbClr>
            </a:outerShdw>
          </a:effectLst>
        </p:spPr>
        <p:style>
          <a:lnRef idx="1">
            <a:schemeClr val="accent6"/>
          </a:lnRef>
          <a:fillRef idx="2">
            <a:schemeClr val="accent6"/>
          </a:fillRef>
          <a:effectRef idx="1">
            <a:schemeClr val="accent6"/>
          </a:effectRef>
          <a:fontRef idx="minor">
            <a:schemeClr val="dk1"/>
          </a:fontRef>
        </p:style>
        <p:txBody>
          <a:bodyPr>
            <a:noAutofit/>
          </a:bodyPr>
          <a:lstStyle/>
          <a:p>
            <a:r>
              <a:rPr lang="ru-RU" sz="1800" b="1" dirty="0" err="1" smtClean="0">
                <a:solidFill>
                  <a:srgbClr val="7030A0"/>
                </a:solidFill>
              </a:rPr>
              <a:t>Электротравма</a:t>
            </a:r>
            <a:r>
              <a:rPr lang="ru-RU" sz="1800" b="1" dirty="0" smtClean="0">
                <a:solidFill>
                  <a:srgbClr val="7030A0"/>
                </a:solidFill>
              </a:rPr>
              <a:t>. </a:t>
            </a:r>
            <a:br>
              <a:rPr lang="ru-RU" sz="1800" b="1" dirty="0" smtClean="0">
                <a:solidFill>
                  <a:srgbClr val="7030A0"/>
                </a:solidFill>
              </a:rPr>
            </a:br>
            <a:r>
              <a:rPr lang="ru-RU" sz="1800" b="1" dirty="0" smtClean="0">
                <a:solidFill>
                  <a:srgbClr val="7030A0"/>
                </a:solidFill>
              </a:rPr>
              <a:t>Рис. 1 — 3. Контактная </a:t>
            </a:r>
            <a:r>
              <a:rPr lang="ru-RU" sz="1800" b="1" dirty="0" err="1" smtClean="0">
                <a:solidFill>
                  <a:srgbClr val="7030A0"/>
                </a:solidFill>
              </a:rPr>
              <a:t>электротравма</a:t>
            </a:r>
            <a:r>
              <a:rPr lang="ru-RU" sz="1800" b="1" dirty="0" smtClean="0">
                <a:solidFill>
                  <a:srgbClr val="7030A0"/>
                </a:solidFill>
              </a:rPr>
              <a:t> при нарушении изоляции электрического утюга (220 в). Знаки тока. </a:t>
            </a:r>
            <a:br>
              <a:rPr lang="ru-RU" sz="1800" b="1" dirty="0" smtClean="0">
                <a:solidFill>
                  <a:srgbClr val="7030A0"/>
                </a:solidFill>
              </a:rPr>
            </a:br>
            <a:r>
              <a:rPr lang="ru-RU" sz="1800" b="1" dirty="0" smtClean="0">
                <a:solidFill>
                  <a:srgbClr val="7030A0"/>
                </a:solidFill>
              </a:rPr>
              <a:t>Рис. 1. До лечения. </a:t>
            </a:r>
            <a:br>
              <a:rPr lang="ru-RU" sz="1800" b="1" dirty="0" smtClean="0">
                <a:solidFill>
                  <a:srgbClr val="7030A0"/>
                </a:solidFill>
              </a:rPr>
            </a:br>
            <a:r>
              <a:rPr lang="ru-RU" sz="1800" b="1" dirty="0" smtClean="0">
                <a:solidFill>
                  <a:srgbClr val="7030A0"/>
                </a:solidFill>
              </a:rPr>
              <a:t>Рис. 2. В период лечения. </a:t>
            </a:r>
            <a:br>
              <a:rPr lang="ru-RU" sz="1800" b="1" dirty="0" smtClean="0">
                <a:solidFill>
                  <a:srgbClr val="7030A0"/>
                </a:solidFill>
              </a:rPr>
            </a:br>
            <a:r>
              <a:rPr lang="ru-RU" sz="1800" b="1" dirty="0" smtClean="0">
                <a:solidFill>
                  <a:srgbClr val="7030A0"/>
                </a:solidFill>
              </a:rPr>
              <a:t>Рис. 3. После заживления.</a:t>
            </a:r>
            <a:br>
              <a:rPr lang="ru-RU" sz="1800" b="1" dirty="0" smtClean="0">
                <a:solidFill>
                  <a:srgbClr val="7030A0"/>
                </a:solidFill>
              </a:rPr>
            </a:br>
            <a:r>
              <a:rPr lang="ru-RU" sz="1800" b="1" dirty="0" smtClean="0">
                <a:solidFill>
                  <a:srgbClr val="7030A0"/>
                </a:solidFill>
              </a:rPr>
              <a:t> Рис. 4. Контактная </a:t>
            </a:r>
            <a:r>
              <a:rPr lang="ru-RU" sz="1800" b="1" dirty="0" err="1" smtClean="0">
                <a:solidFill>
                  <a:srgbClr val="7030A0"/>
                </a:solidFill>
              </a:rPr>
              <a:t>электротравма</a:t>
            </a:r>
            <a:r>
              <a:rPr lang="ru-RU" sz="1800" b="1" dirty="0" smtClean="0">
                <a:solidFill>
                  <a:srgbClr val="7030A0"/>
                </a:solidFill>
              </a:rPr>
              <a:t> (220 в). Знаки тока на предплечье.</a:t>
            </a:r>
            <a:br>
              <a:rPr lang="ru-RU" sz="1800" b="1" dirty="0" smtClean="0">
                <a:solidFill>
                  <a:srgbClr val="7030A0"/>
                </a:solidFill>
              </a:rPr>
            </a:br>
            <a:r>
              <a:rPr lang="ru-RU" sz="1800" b="1" dirty="0" smtClean="0">
                <a:solidFill>
                  <a:srgbClr val="7030A0"/>
                </a:solidFill>
              </a:rPr>
              <a:t> Рис. 5. Знаки тока при </a:t>
            </a:r>
            <a:r>
              <a:rPr lang="ru-RU" sz="1800" b="1" dirty="0" err="1" smtClean="0">
                <a:solidFill>
                  <a:srgbClr val="7030A0"/>
                </a:solidFill>
              </a:rPr>
              <a:t>электротравме</a:t>
            </a:r>
            <a:r>
              <a:rPr lang="ru-RU" sz="1800" b="1" dirty="0" smtClean="0">
                <a:solidFill>
                  <a:srgbClr val="7030A0"/>
                </a:solidFill>
              </a:rPr>
              <a:t> от вилки провода (220 в). </a:t>
            </a:r>
            <a:br>
              <a:rPr lang="ru-RU" sz="1800" b="1" dirty="0" smtClean="0">
                <a:solidFill>
                  <a:srgbClr val="7030A0"/>
                </a:solidFill>
              </a:rPr>
            </a:br>
            <a:r>
              <a:rPr lang="ru-RU" sz="1800" b="1" dirty="0" smtClean="0">
                <a:solidFill>
                  <a:srgbClr val="7030A0"/>
                </a:solidFill>
              </a:rPr>
              <a:t>Рис. 6. Контактная </a:t>
            </a:r>
            <a:r>
              <a:rPr lang="ru-RU" sz="1800" b="1" dirty="0" err="1" smtClean="0">
                <a:solidFill>
                  <a:srgbClr val="7030A0"/>
                </a:solidFill>
              </a:rPr>
              <a:t>электротравма</a:t>
            </a:r>
            <a:r>
              <a:rPr lang="ru-RU" sz="1800" b="1" dirty="0" smtClean="0">
                <a:solidFill>
                  <a:srgbClr val="7030A0"/>
                </a:solidFill>
              </a:rPr>
              <a:t> лица и волосистой части головы с поражением кости.</a:t>
            </a:r>
            <a:br>
              <a:rPr lang="ru-RU" sz="1800" b="1" dirty="0" smtClean="0">
                <a:solidFill>
                  <a:srgbClr val="7030A0"/>
                </a:solidFill>
              </a:rPr>
            </a:br>
            <a:r>
              <a:rPr lang="ru-RU" sz="1800" b="1" dirty="0" smtClean="0">
                <a:solidFill>
                  <a:srgbClr val="7030A0"/>
                </a:solidFill>
              </a:rPr>
              <a:t> Рис. 7. Ожог электрической дугой лица, шеи и верхней конечности при ремонте электроустановки под напряжением (380 в).</a:t>
            </a:r>
            <a:endParaRPr lang="ru-RU" sz="1800" b="1" dirty="0">
              <a:solidFill>
                <a:srgbClr val="7030A0"/>
              </a:solidFill>
            </a:endParaRPr>
          </a:p>
        </p:txBody>
      </p:sp>
      <p:pic>
        <p:nvPicPr>
          <p:cNvPr id="4" name="Содержимое 3" descr="electrotrauma.jpg"/>
          <p:cNvPicPr>
            <a:picLocks noGrp="1" noChangeAspect="1"/>
          </p:cNvPicPr>
          <p:nvPr>
            <p:ph idx="1"/>
          </p:nvPr>
        </p:nvPicPr>
        <p:blipFill>
          <a:blip r:embed="rId2"/>
          <a:stretch>
            <a:fillRect/>
          </a:stretch>
        </p:blipFill>
        <p:spPr>
          <a:xfrm>
            <a:off x="214282" y="428604"/>
            <a:ext cx="4877135" cy="5929354"/>
          </a:xfrm>
          <a:ln w="38100">
            <a:solidFill>
              <a:schemeClr val="accent2">
                <a:lumMod val="75000"/>
              </a:schemeClr>
            </a:solidFill>
          </a:ln>
          <a:effectLst>
            <a:glow rad="139700">
              <a:schemeClr val="accent2">
                <a:satMod val="175000"/>
                <a:alpha val="40000"/>
              </a:schemeClr>
            </a:glow>
          </a:effectLst>
        </p:spPr>
      </p:pic>
    </p:spTree>
  </p:cSld>
  <p:clrMapOvr>
    <a:masterClrMapping/>
  </p:clrMapOvr>
  <p:transition spd="med" advClick="0" advTm="3575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642918"/>
            <a:ext cx="8540750" cy="550072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marL="0" algn="just">
              <a:buNone/>
            </a:pPr>
            <a:r>
              <a:rPr lang="ru-RU" b="1" i="1" dirty="0" smtClean="0">
                <a:solidFill>
                  <a:srgbClr val="7030A0"/>
                </a:solidFill>
              </a:rPr>
              <a:t>В наиболее тяжелых, но еще обратимых случаях возникают различные нарушения ритма сердечной деятельности, т.е. последовательности, силы и частоты сокращений желудочков сердца. Может наступить фибрилляция, когда волокна (фибриллы) сердечной мышцы, непосредственно осуществляющие ее сокращения, перестают работать нормально. Сердце при этом не может обеспечить движения крови из-за неправильных, хаотичных, учащенных сокращений. Кровообращение и доставка кислорода тканям сокращается, что приводит к тяжелым последствиям. Внешне фибрилляция проявляется в том, что пропадает пульс, появляется </a:t>
            </a:r>
            <a:r>
              <a:rPr lang="ru-RU" b="1" i="1" dirty="0" err="1" smtClean="0">
                <a:solidFill>
                  <a:srgbClr val="7030A0"/>
                </a:solidFill>
              </a:rPr>
              <a:t>синюшность</a:t>
            </a:r>
            <a:r>
              <a:rPr lang="ru-RU" b="1" i="1" dirty="0" smtClean="0">
                <a:solidFill>
                  <a:srgbClr val="7030A0"/>
                </a:solidFill>
              </a:rPr>
              <a:t>, застой крови и отеки.</a:t>
            </a:r>
          </a:p>
          <a:p>
            <a:pPr marL="0" algn="just">
              <a:buNone/>
            </a:pPr>
            <a:endParaRPr lang="ru-RU" dirty="0"/>
          </a:p>
        </p:txBody>
      </p:sp>
    </p:spTree>
  </p:cSld>
  <p:clrMapOvr>
    <a:masterClrMapping/>
  </p:clrMapOvr>
  <p:transition advTm="33297">
    <p:strips dir="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642918"/>
            <a:ext cx="8540750" cy="550072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62500" lnSpcReduction="20000"/>
          </a:bodyPr>
          <a:lstStyle/>
          <a:p>
            <a:pPr marL="0" algn="just">
              <a:buNone/>
            </a:pPr>
            <a:r>
              <a:rPr lang="ru-RU" b="1" i="1" dirty="0" smtClean="0">
                <a:solidFill>
                  <a:srgbClr val="7030A0"/>
                </a:solidFill>
              </a:rPr>
              <a:t>После прекращения кровоснабжения практически сразу перестает функционировать кора головного мозга, а </a:t>
            </a:r>
            <a:r>
              <a:rPr lang="ru-RU" b="1" i="1" dirty="0" smtClean="0">
                <a:solidFill>
                  <a:srgbClr val="C00000"/>
                </a:solidFill>
              </a:rPr>
              <a:t>гибель ее клеток наступает через 5-6 минут</a:t>
            </a:r>
            <a:r>
              <a:rPr lang="ru-RU" b="1" i="1" dirty="0" smtClean="0">
                <a:solidFill>
                  <a:srgbClr val="7030A0"/>
                </a:solidFill>
              </a:rPr>
              <a:t>. </a:t>
            </a:r>
          </a:p>
          <a:p>
            <a:pPr marL="0" algn="just">
              <a:buNone/>
            </a:pPr>
            <a:r>
              <a:rPr lang="ru-RU" b="1" i="1" dirty="0" smtClean="0">
                <a:solidFill>
                  <a:srgbClr val="7030A0"/>
                </a:solidFill>
              </a:rPr>
              <a:t>Выключение функций других органов происходит несколько позже (печени и почек - через 10-20 мин.), мышечная система прекращает работу через 20 - 30 минут. </a:t>
            </a:r>
          </a:p>
          <a:p>
            <a:pPr marL="0" algn="just">
              <a:buNone/>
            </a:pPr>
            <a:r>
              <a:rPr lang="ru-RU" b="1" i="1" dirty="0" smtClean="0">
                <a:solidFill>
                  <a:srgbClr val="7030A0"/>
                </a:solidFill>
              </a:rPr>
              <a:t>Нарушение функций, а затем гибель тканей вызывается прежде всего кислородным голоданием. </a:t>
            </a:r>
            <a:r>
              <a:rPr lang="ru-RU" b="1" i="1" dirty="0" smtClean="0">
                <a:solidFill>
                  <a:srgbClr val="C00000"/>
                </a:solidFill>
              </a:rPr>
              <a:t>Если в течение 5-6 мин. после остановки сердца удается возобновить его деятельность, можно рассчитывать на полное восстановление жизни человека</a:t>
            </a:r>
            <a:r>
              <a:rPr lang="ru-RU" b="1" i="1" dirty="0" smtClean="0">
                <a:solidFill>
                  <a:srgbClr val="7030A0"/>
                </a:solidFill>
              </a:rPr>
              <a:t>. Поэтому этот период называют мнимой клинической смертью. У здоровых людей при внезапном воздействии тока длительность клинической смерти может составлять 7-8 мин. </a:t>
            </a:r>
          </a:p>
          <a:p>
            <a:pPr marL="0" algn="just">
              <a:buNone/>
            </a:pPr>
            <a:r>
              <a:rPr lang="ru-RU" b="1" i="1" dirty="0" smtClean="0">
                <a:solidFill>
                  <a:srgbClr val="7030A0"/>
                </a:solidFill>
              </a:rPr>
              <a:t>В наиболее поздние сроки патологические изменения в коре головного мозга становятся необратимыми - клетки его уже погибли, поэтому наступает необратимая биологическая смерть. </a:t>
            </a:r>
          </a:p>
          <a:p>
            <a:pPr marL="0" algn="just">
              <a:buNone/>
            </a:pPr>
            <a:r>
              <a:rPr lang="ru-RU" b="1" i="1" dirty="0" smtClean="0">
                <a:solidFill>
                  <a:srgbClr val="7030A0"/>
                </a:solidFill>
              </a:rPr>
              <a:t>Отсюда ясно, какое </a:t>
            </a:r>
            <a:r>
              <a:rPr lang="ru-RU" b="1" i="1" dirty="0" smtClean="0">
                <a:solidFill>
                  <a:srgbClr val="C00000"/>
                </a:solidFill>
              </a:rPr>
              <a:t>важное значение имеет немедленное оказание первой помощи пострадавшему. </a:t>
            </a:r>
          </a:p>
          <a:p>
            <a:pPr marL="0" algn="just">
              <a:buNone/>
            </a:pPr>
            <a:r>
              <a:rPr lang="ru-RU" b="1" i="1" dirty="0" smtClean="0">
                <a:solidFill>
                  <a:srgbClr val="7030A0"/>
                </a:solidFill>
              </a:rPr>
              <a:t>Констатировать смерть может только врач. </a:t>
            </a:r>
          </a:p>
          <a:p>
            <a:pPr marL="0" algn="just">
              <a:buNone/>
            </a:pPr>
            <a:endParaRPr lang="ru-RU" dirty="0"/>
          </a:p>
        </p:txBody>
      </p:sp>
    </p:spTree>
    <p:custDataLst>
      <p:tags r:id="rId1"/>
    </p:custDataLst>
  </p:cSld>
  <p:clrMapOvr>
    <a:masterClrMapping/>
  </p:clrMapOvr>
  <p:transition advTm="45313">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678637"/>
            <a:ext cx="8540750" cy="550072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marL="0" algn="just">
              <a:buNone/>
            </a:pPr>
            <a:r>
              <a:rPr lang="ru-RU" b="1" i="1" dirty="0" smtClean="0">
                <a:solidFill>
                  <a:schemeClr val="accent4">
                    <a:lumMod val="75000"/>
                  </a:schemeClr>
                </a:solidFill>
              </a:rPr>
              <a:t>	На исход травмы влияют сила тока, род тока, сопротивление тела человека, продолжительность воздействия тока, путь прохождения электрического тока, условия внешней среды и др.</a:t>
            </a:r>
          </a:p>
          <a:p>
            <a:pPr marL="0" algn="just">
              <a:buNone/>
            </a:pPr>
            <a:r>
              <a:rPr lang="ru-RU" b="1" i="1" dirty="0" smtClean="0">
                <a:solidFill>
                  <a:schemeClr val="accent4">
                    <a:lumMod val="75000"/>
                  </a:schemeClr>
                </a:solidFill>
              </a:rPr>
              <a:t>	Наиболее опасным для человека является переменный ток частотой </a:t>
            </a:r>
            <a:r>
              <a:rPr lang="ru-RU" b="1" i="1" dirty="0" smtClean="0">
                <a:solidFill>
                  <a:srgbClr val="C00000"/>
                </a:solidFill>
              </a:rPr>
              <a:t>50-500 Гц. Способность самостоятельно освобождаться от тока такой частоты у большинства людей сохраняется при очень малом токе (до 10 мА). </a:t>
            </a:r>
            <a:r>
              <a:rPr lang="ru-RU" b="1" i="1" dirty="0" smtClean="0">
                <a:solidFill>
                  <a:schemeClr val="accent4">
                    <a:lumMod val="75000"/>
                  </a:schemeClr>
                </a:solidFill>
              </a:rPr>
              <a:t>Постоянный ток тоже опасен, но самостоятельно освободиться от него можно при несколько больших значениях (20-25 мА).</a:t>
            </a:r>
          </a:p>
          <a:p>
            <a:pPr marL="0" algn="just">
              <a:buNone/>
            </a:pPr>
            <a:endParaRPr lang="ru-RU" dirty="0" smtClean="0"/>
          </a:p>
          <a:p>
            <a:pPr marL="0" algn="just">
              <a:buNone/>
            </a:pPr>
            <a:endParaRPr lang="ru-RU" dirty="0"/>
          </a:p>
        </p:txBody>
      </p:sp>
    </p:spTree>
    <p:custDataLst>
      <p:tags r:id="rId1"/>
    </p:custDataLst>
  </p:cSld>
  <p:clrMapOvr>
    <a:masterClrMapping/>
  </p:clrMapOvr>
  <p:transition advTm="22562">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678637"/>
            <a:ext cx="8540750" cy="550072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pPr marL="0" algn="just">
              <a:buNone/>
            </a:pPr>
            <a:r>
              <a:rPr lang="ru-RU" b="1" i="1" dirty="0" smtClean="0">
                <a:solidFill>
                  <a:schemeClr val="accent4">
                    <a:lumMod val="75000"/>
                  </a:schemeClr>
                </a:solidFill>
              </a:rPr>
              <a:t>	</a:t>
            </a:r>
            <a:endParaRPr lang="ru-RU" dirty="0" smtClean="0"/>
          </a:p>
          <a:p>
            <a:pPr marL="0" algn="just">
              <a:buNone/>
            </a:pPr>
            <a:r>
              <a:rPr lang="ru-RU" b="1" i="1" dirty="0" smtClean="0">
                <a:solidFill>
                  <a:srgbClr val="C00000"/>
                </a:solidFill>
              </a:rPr>
              <a:t>Ток, проходящий через тело человека, зависит от напряжения электроустановки и сопротивления всех элементов цепи, по которой он протекает, в том числе от сопротивления тела человека. Электрическое сопротивление тела складывается из сопротивлений кожи и сопротивлений внутренних тканей. Наибольшее сопротивление имеет верхний, роговой, слой кожи, толщина которого составляет доли миллиметра. Если кожа сухая и неповрежденная, сопротивление ее велико и при напряжении 10 В составляет около 100 000 Ом. При наличии повреждений на теле человека его сопротивление снижается до 1 000 Ом, а в некоторых случаях и менее (например, при повреждении кожи в месте контакта тела с токоведущей частью).</a:t>
            </a:r>
          </a:p>
          <a:p>
            <a:pPr marL="0" algn="just">
              <a:buNone/>
            </a:pPr>
            <a:endParaRPr lang="ru-RU" dirty="0"/>
          </a:p>
        </p:txBody>
      </p:sp>
    </p:spTree>
    <p:custDataLst>
      <p:tags r:id="rId1"/>
    </p:custDataLst>
  </p:cSld>
  <p:clrMapOvr>
    <a:masterClrMapping/>
  </p:clrMapOvr>
  <p:transition advTm="30501">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111.jpg"/>
          <p:cNvPicPr>
            <a:picLocks noGrp="1" noChangeAspect="1"/>
          </p:cNvPicPr>
          <p:nvPr>
            <p:ph/>
          </p:nvPr>
        </p:nvPicPr>
        <p:blipFill>
          <a:blip r:embed="rId3"/>
          <a:srcRect l="2772" t="4624" r="8222"/>
          <a:stretch>
            <a:fillRect/>
          </a:stretch>
        </p:blipFill>
        <p:spPr>
          <a:xfrm>
            <a:off x="500034" y="629434"/>
            <a:ext cx="3500462" cy="5599133"/>
          </a:xfrm>
          <a:ln w="57150">
            <a:solidFill>
              <a:schemeClr val="accent2">
                <a:lumMod val="75000"/>
              </a:schemeClr>
            </a:solidFill>
          </a:ln>
          <a:effectLst>
            <a:glow rad="228600">
              <a:schemeClr val="accent2">
                <a:satMod val="175000"/>
                <a:alpha val="40000"/>
              </a:schemeClr>
            </a:glow>
          </a:effectLst>
        </p:spPr>
      </p:pic>
      <p:graphicFrame>
        <p:nvGraphicFramePr>
          <p:cNvPr id="4" name="Таблица 3"/>
          <p:cNvGraphicFramePr>
            <a:graphicFrameLocks noGrp="1"/>
          </p:cNvGraphicFramePr>
          <p:nvPr/>
        </p:nvGraphicFramePr>
        <p:xfrm>
          <a:off x="4214810" y="607199"/>
          <a:ext cx="4786346" cy="5643603"/>
        </p:xfrm>
        <a:graphic>
          <a:graphicData uri="http://schemas.openxmlformats.org/drawingml/2006/table">
            <a:tbl>
              <a:tblPr/>
              <a:tblGrid>
                <a:gridCol w="477350"/>
                <a:gridCol w="693787"/>
                <a:gridCol w="3615209"/>
              </a:tblGrid>
              <a:tr h="470411">
                <a:tc>
                  <a:txBody>
                    <a:bodyPr/>
                    <a:lstStyle/>
                    <a:p>
                      <a:pPr algn="ctr">
                        <a:lnSpc>
                          <a:spcPts val="1370"/>
                        </a:lnSpc>
                        <a:spcAft>
                          <a:spcPts val="0"/>
                        </a:spcAft>
                      </a:pPr>
                      <a:r>
                        <a:rPr lang="ru-RU" sz="1400" b="1" dirty="0">
                          <a:latin typeface="Times New Roman"/>
                          <a:ea typeface="Times New Roman"/>
                          <a:cs typeface="Arial"/>
                        </a:rPr>
                        <a:t>№ </a:t>
                      </a:r>
                      <a:r>
                        <a:rPr lang="ru-RU" sz="1400" b="1" dirty="0" err="1">
                          <a:latin typeface="Times New Roman"/>
                          <a:ea typeface="Times New Roman"/>
                          <a:cs typeface="Arial"/>
                        </a:rPr>
                        <a:t>п</a:t>
                      </a:r>
                      <a:r>
                        <a:rPr lang="en-US" sz="1400" b="1" dirty="0">
                          <a:latin typeface="Times New Roman"/>
                          <a:ea typeface="Times New Roman"/>
                          <a:cs typeface="Arial"/>
                        </a:rPr>
                        <a:t>/</a:t>
                      </a:r>
                      <a:r>
                        <a:rPr lang="ru-RU" sz="1400" b="1" dirty="0" err="1">
                          <a:latin typeface="Times New Roman"/>
                          <a:ea typeface="Times New Roman"/>
                          <a:cs typeface="Arial"/>
                        </a:rPr>
                        <a:t>п</a:t>
                      </a:r>
                      <a:endParaRPr lang="ru-RU" sz="1400" b="1" dirty="0">
                        <a:latin typeface="Times New Roman"/>
                        <a:ea typeface="Times New Roman"/>
                        <a:cs typeface="Arial"/>
                      </a:endParaRP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ts val="1370"/>
                        </a:lnSpc>
                        <a:spcAft>
                          <a:spcPts val="0"/>
                        </a:spcAft>
                      </a:pPr>
                      <a:r>
                        <a:rPr lang="ru-RU" sz="1400" b="1" dirty="0">
                          <a:latin typeface="Times New Roman"/>
                          <a:ea typeface="Times New Roman"/>
                          <a:cs typeface="Arial"/>
                        </a:rPr>
                        <a:t>Ток, мА</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ts val="1370"/>
                        </a:lnSpc>
                        <a:spcAft>
                          <a:spcPts val="0"/>
                        </a:spcAft>
                      </a:pPr>
                      <a:r>
                        <a:rPr lang="ru-RU" sz="1400" b="1" dirty="0">
                          <a:latin typeface="Times New Roman"/>
                          <a:ea typeface="Times New Roman"/>
                          <a:cs typeface="Arial"/>
                        </a:rPr>
                        <a:t>Характер воздействия</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384762">
                <a:tc>
                  <a:txBody>
                    <a:bodyPr/>
                    <a:lstStyle/>
                    <a:p>
                      <a:pPr algn="just">
                        <a:lnSpc>
                          <a:spcPts val="1370"/>
                        </a:lnSpc>
                        <a:spcAft>
                          <a:spcPts val="0"/>
                        </a:spcAft>
                      </a:pPr>
                      <a:r>
                        <a:rPr lang="ru-RU" sz="1400" b="1">
                          <a:latin typeface="Times New Roman"/>
                          <a:ea typeface="Times New Roman"/>
                          <a:cs typeface="Arial"/>
                        </a:rPr>
                        <a:t>1</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a:latin typeface="Times New Roman"/>
                          <a:ea typeface="Times New Roman"/>
                          <a:cs typeface="Arial"/>
                        </a:rPr>
                        <a:t>До 1</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dirty="0">
                          <a:latin typeface="Times New Roman"/>
                          <a:ea typeface="Times New Roman"/>
                          <a:cs typeface="Arial"/>
                        </a:rPr>
                        <a:t>Не ощущается</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1154283">
                <a:tc>
                  <a:txBody>
                    <a:bodyPr/>
                    <a:lstStyle/>
                    <a:p>
                      <a:pPr algn="just">
                        <a:lnSpc>
                          <a:spcPts val="1370"/>
                        </a:lnSpc>
                        <a:spcAft>
                          <a:spcPts val="0"/>
                        </a:spcAft>
                      </a:pPr>
                      <a:r>
                        <a:rPr lang="ru-RU" sz="1400" b="1">
                          <a:latin typeface="Times New Roman"/>
                          <a:ea typeface="Times New Roman"/>
                          <a:cs typeface="Arial"/>
                        </a:rPr>
                        <a:t>2</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a:latin typeface="Times New Roman"/>
                          <a:ea typeface="Times New Roman"/>
                          <a:cs typeface="Arial"/>
                        </a:rPr>
                        <a:t>1 – 8</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spc="35" dirty="0">
                          <a:solidFill>
                            <a:srgbClr val="000000"/>
                          </a:solidFill>
                          <a:latin typeface="Times New Roman"/>
                          <a:ea typeface="Times New Roman"/>
                          <a:cs typeface="Arial"/>
                        </a:rPr>
                        <a:t>Ощущения безболезненны. Управление мышцами не утрачено. </a:t>
                      </a:r>
                      <a:r>
                        <a:rPr lang="ru-RU" sz="1400" b="1" dirty="0">
                          <a:solidFill>
                            <a:srgbClr val="000000"/>
                          </a:solidFill>
                          <a:latin typeface="Times New Roman"/>
                          <a:ea typeface="Times New Roman"/>
                          <a:cs typeface="Arial"/>
                        </a:rPr>
                        <a:t>Возможно самостоятельное освобождение от контакта с частями, </a:t>
                      </a:r>
                      <a:r>
                        <a:rPr lang="ru-RU" sz="1400" b="1" spc="-5" dirty="0">
                          <a:solidFill>
                            <a:srgbClr val="000000"/>
                          </a:solidFill>
                          <a:latin typeface="Times New Roman"/>
                          <a:ea typeface="Times New Roman"/>
                          <a:cs typeface="Arial"/>
                        </a:rPr>
                        <a:t>находящимися под напряжением.</a:t>
                      </a:r>
                      <a:endParaRPr lang="ru-RU" sz="1400" b="1" dirty="0">
                        <a:latin typeface="Times New Roman"/>
                        <a:ea typeface="Times New Roman"/>
                        <a:cs typeface="Arial"/>
                      </a:endParaRP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769521">
                <a:tc>
                  <a:txBody>
                    <a:bodyPr/>
                    <a:lstStyle/>
                    <a:p>
                      <a:pPr algn="just">
                        <a:lnSpc>
                          <a:spcPts val="1370"/>
                        </a:lnSpc>
                        <a:spcAft>
                          <a:spcPts val="0"/>
                        </a:spcAft>
                      </a:pPr>
                      <a:r>
                        <a:rPr lang="ru-RU" sz="1400" b="1">
                          <a:latin typeface="Times New Roman"/>
                          <a:ea typeface="Times New Roman"/>
                          <a:cs typeface="Arial"/>
                        </a:rPr>
                        <a:t>3</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a:latin typeface="Times New Roman"/>
                          <a:ea typeface="Times New Roman"/>
                          <a:cs typeface="Arial"/>
                        </a:rPr>
                        <a:t>8 – 15</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spc="45" dirty="0">
                          <a:solidFill>
                            <a:srgbClr val="000000"/>
                          </a:solidFill>
                          <a:latin typeface="Times New Roman"/>
                          <a:ea typeface="Times New Roman"/>
                          <a:cs typeface="Arial"/>
                        </a:rPr>
                        <a:t>Ощущения болезненны. Управление мышцами еще не утрачено и </a:t>
                      </a:r>
                      <a:r>
                        <a:rPr lang="ru-RU" sz="1400" b="1" spc="-5" dirty="0">
                          <a:solidFill>
                            <a:srgbClr val="000000"/>
                          </a:solidFill>
                          <a:latin typeface="Times New Roman"/>
                          <a:ea typeface="Times New Roman"/>
                          <a:cs typeface="Arial"/>
                        </a:rPr>
                        <a:t>возможно самостоятельное освобождение.</a:t>
                      </a:r>
                      <a:endParaRPr lang="ru-RU" sz="1400" b="1" dirty="0">
                        <a:latin typeface="Times New Roman"/>
                        <a:ea typeface="Times New Roman"/>
                        <a:cs typeface="Arial"/>
                      </a:endParaRP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1154283">
                <a:tc>
                  <a:txBody>
                    <a:bodyPr/>
                    <a:lstStyle/>
                    <a:p>
                      <a:pPr algn="just">
                        <a:lnSpc>
                          <a:spcPts val="1370"/>
                        </a:lnSpc>
                        <a:spcAft>
                          <a:spcPts val="0"/>
                        </a:spcAft>
                      </a:pPr>
                      <a:r>
                        <a:rPr lang="ru-RU" sz="1400" b="1">
                          <a:latin typeface="Times New Roman"/>
                          <a:ea typeface="Times New Roman"/>
                          <a:cs typeface="Arial"/>
                        </a:rPr>
                        <a:t>4</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a:latin typeface="Times New Roman"/>
                          <a:ea typeface="Times New Roman"/>
                          <a:cs typeface="Arial"/>
                        </a:rPr>
                        <a:t>20 – 50</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spc="30" dirty="0">
                          <a:solidFill>
                            <a:srgbClr val="000000"/>
                          </a:solidFill>
                          <a:latin typeface="Times New Roman"/>
                          <a:ea typeface="Times New Roman"/>
                          <a:cs typeface="Arial"/>
                        </a:rPr>
                        <a:t>Ощущения тока очень болезненны. Сильные сокращения мышц. </a:t>
                      </a:r>
                      <a:r>
                        <a:rPr lang="ru-RU" sz="1400" b="1" spc="5" dirty="0">
                          <a:solidFill>
                            <a:srgbClr val="000000"/>
                          </a:solidFill>
                          <a:latin typeface="Times New Roman"/>
                          <a:ea typeface="Times New Roman"/>
                          <a:cs typeface="Arial"/>
                        </a:rPr>
                        <a:t>Дыхание затруднено. Невозможно самостоятельно освободиться от </a:t>
                      </a:r>
                      <a:r>
                        <a:rPr lang="ru-RU" sz="1400" b="1" spc="-5" dirty="0">
                          <a:solidFill>
                            <a:srgbClr val="000000"/>
                          </a:solidFill>
                          <a:latin typeface="Times New Roman"/>
                          <a:ea typeface="Times New Roman"/>
                          <a:cs typeface="Arial"/>
                        </a:rPr>
                        <a:t>действия тока.</a:t>
                      </a:r>
                      <a:endParaRPr lang="ru-RU" sz="1400" b="1" dirty="0">
                        <a:latin typeface="Times New Roman"/>
                        <a:ea typeface="Times New Roman"/>
                        <a:cs typeface="Arial"/>
                      </a:endParaRP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470411">
                <a:tc>
                  <a:txBody>
                    <a:bodyPr/>
                    <a:lstStyle/>
                    <a:p>
                      <a:pPr algn="just">
                        <a:lnSpc>
                          <a:spcPts val="1370"/>
                        </a:lnSpc>
                        <a:spcAft>
                          <a:spcPts val="0"/>
                        </a:spcAft>
                      </a:pPr>
                      <a:r>
                        <a:rPr lang="ru-RU" sz="1400" b="1">
                          <a:latin typeface="Times New Roman"/>
                          <a:ea typeface="Times New Roman"/>
                          <a:cs typeface="Arial"/>
                        </a:rPr>
                        <a:t>5</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a:latin typeface="Times New Roman"/>
                          <a:ea typeface="Times New Roman"/>
                          <a:cs typeface="Arial"/>
                        </a:rPr>
                        <a:t>50 – 100</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spc="40" dirty="0">
                          <a:solidFill>
                            <a:srgbClr val="000000"/>
                          </a:solidFill>
                          <a:latin typeface="Times New Roman"/>
                          <a:ea typeface="Times New Roman"/>
                          <a:cs typeface="Arial"/>
                        </a:rPr>
                        <a:t>Возможна фибрилляция сердца, приводящая к смерти.</a:t>
                      </a:r>
                      <a:endParaRPr lang="ru-RU" sz="1400" b="1" dirty="0">
                        <a:latin typeface="Times New Roman"/>
                        <a:ea typeface="Times New Roman"/>
                        <a:cs typeface="Arial"/>
                      </a:endParaRP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470411">
                <a:tc>
                  <a:txBody>
                    <a:bodyPr/>
                    <a:lstStyle/>
                    <a:p>
                      <a:pPr algn="just">
                        <a:lnSpc>
                          <a:spcPts val="1370"/>
                        </a:lnSpc>
                        <a:spcAft>
                          <a:spcPts val="0"/>
                        </a:spcAft>
                      </a:pPr>
                      <a:r>
                        <a:rPr lang="ru-RU" sz="1400" b="1">
                          <a:latin typeface="Times New Roman"/>
                          <a:ea typeface="Times New Roman"/>
                          <a:cs typeface="Arial"/>
                        </a:rPr>
                        <a:t>6</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a:latin typeface="Times New Roman"/>
                          <a:ea typeface="Times New Roman"/>
                          <a:cs typeface="Arial"/>
                        </a:rPr>
                        <a:t>100 – 200</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spc="40" dirty="0">
                          <a:solidFill>
                            <a:srgbClr val="000000"/>
                          </a:solidFill>
                          <a:latin typeface="Times New Roman"/>
                          <a:ea typeface="Times New Roman"/>
                          <a:cs typeface="Arial"/>
                        </a:rPr>
                        <a:t>Паралич </a:t>
                      </a:r>
                      <a:r>
                        <a:rPr lang="ru-RU" sz="1400" b="1" spc="-20" dirty="0">
                          <a:solidFill>
                            <a:srgbClr val="000000"/>
                          </a:solidFill>
                          <a:latin typeface="Times New Roman"/>
                          <a:ea typeface="Times New Roman"/>
                          <a:cs typeface="Arial"/>
                        </a:rPr>
                        <a:t>дыхания. Смерть.</a:t>
                      </a:r>
                      <a:endParaRPr lang="ru-RU" sz="1400" b="1" dirty="0">
                        <a:latin typeface="Times New Roman"/>
                        <a:ea typeface="Times New Roman"/>
                        <a:cs typeface="Arial"/>
                      </a:endParaRP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769521">
                <a:tc>
                  <a:txBody>
                    <a:bodyPr/>
                    <a:lstStyle/>
                    <a:p>
                      <a:pPr algn="just">
                        <a:lnSpc>
                          <a:spcPts val="1370"/>
                        </a:lnSpc>
                        <a:spcAft>
                          <a:spcPts val="0"/>
                        </a:spcAft>
                      </a:pPr>
                      <a:r>
                        <a:rPr lang="ru-RU" sz="1400" b="1">
                          <a:latin typeface="Times New Roman"/>
                          <a:ea typeface="Times New Roman"/>
                          <a:cs typeface="Arial"/>
                        </a:rPr>
                        <a:t>7</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a:latin typeface="Times New Roman"/>
                          <a:ea typeface="Times New Roman"/>
                          <a:cs typeface="Arial"/>
                        </a:rPr>
                        <a:t>200 и более</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just">
                        <a:lnSpc>
                          <a:spcPts val="1370"/>
                        </a:lnSpc>
                        <a:spcAft>
                          <a:spcPts val="0"/>
                        </a:spcAft>
                      </a:pPr>
                      <a:r>
                        <a:rPr lang="ru-RU" sz="1400" b="1" dirty="0">
                          <a:latin typeface="Times New Roman"/>
                          <a:ea typeface="Times New Roman"/>
                          <a:cs typeface="Arial"/>
                        </a:rPr>
                        <a:t>Сильные ожоги. Паралич дыхания. Смерть.</a:t>
                      </a:r>
                    </a:p>
                  </a:txBody>
                  <a:tcPr marL="67971" marR="679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bl>
          </a:graphicData>
        </a:graphic>
      </p:graphicFrame>
    </p:spTree>
    <p:custDataLst>
      <p:tags r:id="rId1"/>
    </p:custDataLst>
  </p:cSld>
  <p:clrMapOvr>
    <a:masterClrMapping/>
  </p:clrMapOvr>
  <p:transition advTm="33345">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678637"/>
            <a:ext cx="8540750" cy="550072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r>
              <a:rPr lang="ru-RU" b="1" i="1" dirty="0" smtClean="0">
                <a:solidFill>
                  <a:schemeClr val="accent4">
                    <a:lumMod val="75000"/>
                  </a:schemeClr>
                </a:solidFill>
              </a:rPr>
              <a:t>	Наибольшей опасности человек подвергается, когда ток проходит по жизненно важным органам (сердцу, легким) или по клеткам центральной нервной системы. </a:t>
            </a:r>
            <a:r>
              <a:rPr lang="ru-RU" b="1" i="1" dirty="0" smtClean="0">
                <a:solidFill>
                  <a:schemeClr val="accent2">
                    <a:lumMod val="75000"/>
                  </a:schemeClr>
                </a:solidFill>
              </a:rPr>
              <a:t>Смертельный исход возможен даже при малых напряжениях (36 В) </a:t>
            </a:r>
            <a:r>
              <a:rPr lang="ru-RU" b="1" i="1" dirty="0" err="1" smtClean="0">
                <a:solidFill>
                  <a:schemeClr val="accent2">
                    <a:lumMod val="75000"/>
                  </a:schemeClr>
                </a:solidFill>
              </a:rPr>
              <a:t>в</a:t>
            </a:r>
            <a:r>
              <a:rPr lang="ru-RU" b="1" i="1" dirty="0" smtClean="0">
                <a:solidFill>
                  <a:schemeClr val="accent2">
                    <a:lumMod val="75000"/>
                  </a:schemeClr>
                </a:solidFill>
              </a:rPr>
              <a:t> результате соприкосновения наиболее уязвимых частей тела </a:t>
            </a:r>
            <a:r>
              <a:rPr lang="ru-RU" b="1" i="1" dirty="0" smtClean="0">
                <a:solidFill>
                  <a:schemeClr val="accent4">
                    <a:lumMod val="75000"/>
                  </a:schemeClr>
                </a:solidFill>
              </a:rPr>
              <a:t>(тыльной стороны ладони, щеки, голени, плеча) с токоведущими частями.</a:t>
            </a:r>
          </a:p>
          <a:p>
            <a:r>
              <a:rPr lang="ru-RU" b="1" i="1" dirty="0" smtClean="0">
                <a:solidFill>
                  <a:schemeClr val="accent4">
                    <a:lumMod val="75000"/>
                  </a:schemeClr>
                </a:solidFill>
              </a:rPr>
              <a:t>Длительность воздействия - один из основных факторов, влияющих на исход поражения. Чем меньше время воздействия тока (менее 1 сек), тем меньше вероятность поражения.</a:t>
            </a:r>
          </a:p>
          <a:p>
            <a:r>
              <a:rPr lang="ru-RU" b="1" i="1" dirty="0" smtClean="0">
                <a:solidFill>
                  <a:schemeClr val="accent4">
                    <a:lumMod val="75000"/>
                  </a:schemeClr>
                </a:solidFill>
              </a:rPr>
              <a:t>В момент поражения электрическим током большое значение имеет физическое и психическое состояние человека. </a:t>
            </a:r>
            <a:r>
              <a:rPr lang="ru-RU" b="1" i="1" dirty="0" smtClean="0">
                <a:solidFill>
                  <a:schemeClr val="accent2">
                    <a:lumMod val="75000"/>
                  </a:schemeClr>
                </a:solidFill>
              </a:rPr>
              <a:t>Если человек голоден, утомлен, опьянен или нездоров, сопротивление организма снижается.</a:t>
            </a:r>
          </a:p>
          <a:p>
            <a:pPr marL="0" algn="just">
              <a:buNone/>
            </a:pPr>
            <a:endParaRPr lang="ru-RU" dirty="0" smtClean="0"/>
          </a:p>
          <a:p>
            <a:pPr marL="0" algn="just">
              <a:buNone/>
            </a:pPr>
            <a:endParaRPr lang="ru-RU" dirty="0"/>
          </a:p>
        </p:txBody>
      </p:sp>
    </p:spTree>
    <p:custDataLst>
      <p:tags r:id="rId1"/>
    </p:custDataLst>
  </p:cSld>
  <p:clrMapOvr>
    <a:masterClrMapping/>
  </p:clrMapOvr>
  <p:transition advTm="3368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Рисунок 2" descr="9.jpg"/>
          <p:cNvPicPr>
            <a:picLocks noChangeAspect="1"/>
          </p:cNvPicPr>
          <p:nvPr/>
        </p:nvPicPr>
        <p:blipFill>
          <a:blip r:embed="rId3" cstate="print"/>
          <a:srcRect l="6250" t="20915"/>
          <a:stretch>
            <a:fillRect/>
          </a:stretch>
        </p:blipFill>
        <p:spPr>
          <a:xfrm>
            <a:off x="233025" y="714356"/>
            <a:ext cx="8677951" cy="5429288"/>
          </a:xfrm>
          <a:prstGeom prst="rect">
            <a:avLst/>
          </a:prstGeom>
          <a:ln w="57150">
            <a:solidFill>
              <a:schemeClr val="accent4">
                <a:lumMod val="75000"/>
              </a:schemeClr>
            </a:solidFill>
          </a:ln>
        </p:spPr>
      </p:pic>
    </p:spTree>
    <p:custDataLst>
      <p:tags r:id="rId1"/>
    </p:custDataLst>
  </p:cSld>
  <p:clrMapOvr>
    <a:masterClrMapping/>
  </p:clrMapOvr>
  <p:transition advTm="1932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678637"/>
            <a:ext cx="8540750" cy="560788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Autofit/>
          </a:bodyPr>
          <a:lstStyle/>
          <a:p>
            <a:pPr>
              <a:buNone/>
            </a:pPr>
            <a:r>
              <a:rPr lang="ru-RU" sz="1600" b="1" i="1" dirty="0" smtClean="0">
                <a:solidFill>
                  <a:schemeClr val="accent2">
                    <a:lumMod val="75000"/>
                  </a:schemeClr>
                </a:solidFill>
              </a:rPr>
              <a:t>Поражение человека электрическим током или электрической дугой может произойти в следующих условиях:</a:t>
            </a:r>
          </a:p>
          <a:p>
            <a:pPr>
              <a:buNone/>
            </a:pPr>
            <a:r>
              <a:rPr lang="ru-RU" sz="1600" b="1" i="1" dirty="0" smtClean="0">
                <a:solidFill>
                  <a:schemeClr val="accent2">
                    <a:lumMod val="75000"/>
                  </a:schemeClr>
                </a:solidFill>
              </a:rPr>
              <a:t>-при однофазном (однополюсном) прикосновении неизолированного от земли человека к неизолированным токоведущим частям электроустановок, находящихся под напряжением;</a:t>
            </a:r>
          </a:p>
          <a:p>
            <a:pPr lvl="0">
              <a:buNone/>
            </a:pPr>
            <a:r>
              <a:rPr lang="ru-RU" sz="1600" b="1" i="1" dirty="0" smtClean="0">
                <a:solidFill>
                  <a:schemeClr val="accent2">
                    <a:lumMod val="75000"/>
                  </a:schemeClr>
                </a:solidFill>
              </a:rPr>
              <a:t>-при одновременном соприкосновении человека с двумя неизолированными</a:t>
            </a:r>
            <a:br>
              <a:rPr lang="ru-RU" sz="1600" b="1" i="1" dirty="0" smtClean="0">
                <a:solidFill>
                  <a:schemeClr val="accent2">
                    <a:lumMod val="75000"/>
                  </a:schemeClr>
                </a:solidFill>
              </a:rPr>
            </a:br>
            <a:r>
              <a:rPr lang="ru-RU" sz="1600" b="1" i="1" dirty="0" smtClean="0">
                <a:solidFill>
                  <a:schemeClr val="accent2">
                    <a:lumMod val="75000"/>
                  </a:schemeClr>
                </a:solidFill>
              </a:rPr>
              <a:t>частями (фазами, полюсами) электроустановок, оказавшихся под напряжением из-за</a:t>
            </a:r>
            <a:br>
              <a:rPr lang="ru-RU" sz="1600" b="1" i="1" dirty="0" smtClean="0">
                <a:solidFill>
                  <a:schemeClr val="accent2">
                    <a:lumMod val="75000"/>
                  </a:schemeClr>
                </a:solidFill>
              </a:rPr>
            </a:br>
            <a:r>
              <a:rPr lang="ru-RU" sz="1600" b="1" i="1" dirty="0" smtClean="0">
                <a:solidFill>
                  <a:schemeClr val="accent2">
                    <a:lumMod val="75000"/>
                  </a:schemeClr>
                </a:solidFill>
              </a:rPr>
              <a:t>замыкания на корпус;</a:t>
            </a:r>
          </a:p>
          <a:p>
            <a:pPr lvl="0">
              <a:buNone/>
            </a:pPr>
            <a:r>
              <a:rPr lang="ru-RU" sz="1600" b="1" i="1" dirty="0" smtClean="0">
                <a:solidFill>
                  <a:schemeClr val="accent2">
                    <a:lumMod val="75000"/>
                  </a:schemeClr>
                </a:solidFill>
              </a:rPr>
              <a:t>-при прикосновении человека, не изолированного от земли, к некоторым</a:t>
            </a:r>
            <a:br>
              <a:rPr lang="ru-RU" sz="1600" b="1" i="1" dirty="0" smtClean="0">
                <a:solidFill>
                  <a:schemeClr val="accent2">
                    <a:lumMod val="75000"/>
                  </a:schemeClr>
                </a:solidFill>
              </a:rPr>
            </a:br>
            <a:r>
              <a:rPr lang="ru-RU" sz="1600" b="1" i="1" dirty="0" smtClean="0">
                <a:solidFill>
                  <a:schemeClr val="accent2">
                    <a:lumMod val="75000"/>
                  </a:schemeClr>
                </a:solidFill>
              </a:rPr>
              <a:t>металлическим частям (корпусам) электроустановок, оказавшихся под напряжением</a:t>
            </a:r>
            <a:br>
              <a:rPr lang="ru-RU" sz="1600" b="1" i="1" dirty="0" smtClean="0">
                <a:solidFill>
                  <a:schemeClr val="accent2">
                    <a:lumMod val="75000"/>
                  </a:schemeClr>
                </a:solidFill>
              </a:rPr>
            </a:br>
            <a:r>
              <a:rPr lang="ru-RU" sz="1600" b="1" i="1" dirty="0" smtClean="0">
                <a:solidFill>
                  <a:schemeClr val="accent2">
                    <a:lumMod val="75000"/>
                  </a:schemeClr>
                </a:solidFill>
              </a:rPr>
              <a:t>из-за замыкания на корпус;</a:t>
            </a:r>
          </a:p>
          <a:p>
            <a:pPr lvl="0">
              <a:buNone/>
            </a:pPr>
            <a:r>
              <a:rPr lang="ru-RU" sz="1600" b="1" i="1" dirty="0" smtClean="0">
                <a:solidFill>
                  <a:schemeClr val="accent2">
                    <a:lumMod val="75000"/>
                  </a:schemeClr>
                </a:solidFill>
              </a:rPr>
              <a:t>-при прикосновении человека, не изолированного от земли, на опасное</a:t>
            </a:r>
            <a:br>
              <a:rPr lang="ru-RU" sz="1600" b="1" i="1" dirty="0" smtClean="0">
                <a:solidFill>
                  <a:schemeClr val="accent2">
                    <a:lumMod val="75000"/>
                  </a:schemeClr>
                </a:solidFill>
              </a:rPr>
            </a:br>
            <a:r>
              <a:rPr lang="ru-RU" sz="1600" b="1" i="1" dirty="0" smtClean="0">
                <a:solidFill>
                  <a:schemeClr val="accent2">
                    <a:lumMod val="75000"/>
                  </a:schemeClr>
                </a:solidFill>
              </a:rPr>
              <a:t>расстояние к токоведущим, не защищенным изоляцией частям электроустановок,</a:t>
            </a:r>
            <a:br>
              <a:rPr lang="ru-RU" sz="1600" b="1" i="1" dirty="0" smtClean="0">
                <a:solidFill>
                  <a:schemeClr val="accent2">
                    <a:lumMod val="75000"/>
                  </a:schemeClr>
                </a:solidFill>
              </a:rPr>
            </a:br>
            <a:r>
              <a:rPr lang="ru-RU" sz="1600" b="1" i="1" dirty="0" smtClean="0">
                <a:solidFill>
                  <a:schemeClr val="accent2">
                    <a:lumMod val="75000"/>
                  </a:schemeClr>
                </a:solidFill>
              </a:rPr>
              <a:t>находящихся под напряжением;</a:t>
            </a:r>
          </a:p>
          <a:p>
            <a:pPr lvl="0">
              <a:buNone/>
            </a:pPr>
            <a:r>
              <a:rPr lang="ru-RU" sz="1600" b="1" i="1" dirty="0" smtClean="0">
                <a:solidFill>
                  <a:schemeClr val="accent2">
                    <a:lumMod val="75000"/>
                  </a:schemeClr>
                </a:solidFill>
              </a:rPr>
              <a:t>-при   прикосновении   человека   с   двумя   точками   земли   (грунта),</a:t>
            </a:r>
            <a:br>
              <a:rPr lang="ru-RU" sz="1600" b="1" i="1" dirty="0" smtClean="0">
                <a:solidFill>
                  <a:schemeClr val="accent2">
                    <a:lumMod val="75000"/>
                  </a:schemeClr>
                </a:solidFill>
              </a:rPr>
            </a:br>
            <a:r>
              <a:rPr lang="ru-RU" sz="1600" b="1" i="1" dirty="0" smtClean="0">
                <a:solidFill>
                  <a:schemeClr val="accent2">
                    <a:lumMod val="75000"/>
                  </a:schemeClr>
                </a:solidFill>
              </a:rPr>
              <a:t>находящимися под разными потенциалами в поле растекания тока (включение под</a:t>
            </a:r>
            <a:br>
              <a:rPr lang="ru-RU" sz="1600" b="1" i="1" dirty="0" smtClean="0">
                <a:solidFill>
                  <a:schemeClr val="accent2">
                    <a:lumMod val="75000"/>
                  </a:schemeClr>
                </a:solidFill>
              </a:rPr>
            </a:br>
            <a:r>
              <a:rPr lang="ru-RU" sz="1600" b="1" i="1" dirty="0" smtClean="0">
                <a:solidFill>
                  <a:schemeClr val="accent2">
                    <a:lumMod val="75000"/>
                  </a:schemeClr>
                </a:solidFill>
              </a:rPr>
              <a:t>«напряжение шага»);</a:t>
            </a:r>
          </a:p>
          <a:p>
            <a:pPr lvl="0">
              <a:buNone/>
            </a:pPr>
            <a:r>
              <a:rPr lang="ru-RU" sz="1600" b="1" i="1" dirty="0" smtClean="0">
                <a:solidFill>
                  <a:schemeClr val="accent2">
                    <a:lumMod val="75000"/>
                  </a:schemeClr>
                </a:solidFill>
              </a:rPr>
              <a:t>-при воздействии атмосферного электричества во время разряда молнии;</a:t>
            </a:r>
          </a:p>
          <a:p>
            <a:pPr lvl="0">
              <a:buNone/>
            </a:pPr>
            <a:r>
              <a:rPr lang="ru-RU" sz="1600" b="1" i="1" dirty="0" smtClean="0">
                <a:solidFill>
                  <a:schemeClr val="accent2">
                    <a:lumMod val="75000"/>
                  </a:schemeClr>
                </a:solidFill>
              </a:rPr>
              <a:t>из-за действия электрической дуги;</a:t>
            </a:r>
          </a:p>
          <a:p>
            <a:pPr>
              <a:buNone/>
            </a:pPr>
            <a:r>
              <a:rPr lang="ru-RU" sz="1600" b="1" i="1" dirty="0" smtClean="0">
                <a:solidFill>
                  <a:schemeClr val="accent2">
                    <a:lumMod val="75000"/>
                  </a:schemeClr>
                </a:solidFill>
              </a:rPr>
              <a:t>-при освобождении другого человека, находящегося под напряжением.</a:t>
            </a:r>
            <a:endParaRPr lang="ru-RU" sz="1600" dirty="0"/>
          </a:p>
        </p:txBody>
      </p:sp>
    </p:spTree>
    <p:custDataLst>
      <p:tags r:id="rId1"/>
    </p:custDataLst>
  </p:cSld>
  <p:clrMapOvr>
    <a:masterClrMapping/>
  </p:clrMapOvr>
  <p:transition advTm="50704">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animEffect transition="in" filter="fade">
                                      <p:cBhvr>
                                        <p:cTn id="56" dur="1000"/>
                                        <p:tgtEl>
                                          <p:spTgt spid="2">
                                            <p:txEl>
                                              <p:pRg st="6" end="6"/>
                                            </p:txEl>
                                          </p:spTgt>
                                        </p:tgtEl>
                                      </p:cBhvr>
                                    </p:animEffect>
                                    <p:anim calcmode="lin" valueType="num">
                                      <p:cBhvr>
                                        <p:cTn id="57"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2">
                                            <p:txEl>
                                              <p:pRg st="7" end="7"/>
                                            </p:txEl>
                                          </p:spTgt>
                                        </p:tgtEl>
                                        <p:attrNameLst>
                                          <p:attrName>style.visibility</p:attrName>
                                        </p:attrNameLst>
                                      </p:cBhvr>
                                      <p:to>
                                        <p:strVal val="visible"/>
                                      </p:to>
                                    </p:set>
                                    <p:animEffect transition="in" filter="fade">
                                      <p:cBhvr>
                                        <p:cTn id="63" dur="1000"/>
                                        <p:tgtEl>
                                          <p:spTgt spid="2">
                                            <p:txEl>
                                              <p:pRg st="7" end="7"/>
                                            </p:txEl>
                                          </p:spTgt>
                                        </p:tgtEl>
                                      </p:cBhvr>
                                    </p:animEffect>
                                    <p:anim calcmode="lin" valueType="num">
                                      <p:cBhvr>
                                        <p:cTn id="64"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grpId="0" nodeType="clickEffect">
                                  <p:stCondLst>
                                    <p:cond delay="0"/>
                                  </p:stCondLst>
                                  <p:childTnLst>
                                    <p:set>
                                      <p:cBhvr>
                                        <p:cTn id="69" dur="1" fill="hold">
                                          <p:stCondLst>
                                            <p:cond delay="0"/>
                                          </p:stCondLst>
                                        </p:cTn>
                                        <p:tgtEl>
                                          <p:spTgt spid="2">
                                            <p:txEl>
                                              <p:pRg st="8" end="8"/>
                                            </p:txEl>
                                          </p:spTgt>
                                        </p:tgtEl>
                                        <p:attrNameLst>
                                          <p:attrName>style.visibility</p:attrName>
                                        </p:attrNameLst>
                                      </p:cBhvr>
                                      <p:to>
                                        <p:strVal val="visible"/>
                                      </p:to>
                                    </p:set>
                                    <p:animEffect transition="in" filter="fade">
                                      <p:cBhvr>
                                        <p:cTn id="70" dur="1000"/>
                                        <p:tgtEl>
                                          <p:spTgt spid="2">
                                            <p:txEl>
                                              <p:pRg st="8" end="8"/>
                                            </p:txEl>
                                          </p:spTgt>
                                        </p:tgtEl>
                                      </p:cBhvr>
                                    </p:animEffect>
                                    <p:anim calcmode="lin" valueType="num">
                                      <p:cBhvr>
                                        <p:cTn id="71"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493713"/>
            <a:ext cx="8540750" cy="5870575"/>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lstStyle/>
          <a:p>
            <a:pPr marL="0" algn="ctr">
              <a:buNone/>
            </a:pPr>
            <a:r>
              <a:rPr lang="ru-RU" sz="4000" b="1" dirty="0" smtClean="0">
                <a:solidFill>
                  <a:schemeClr val="tx2">
                    <a:lumMod val="75000"/>
                  </a:schemeClr>
                </a:solidFill>
                <a:latin typeface="Impact" pitchFamily="34" charset="0"/>
              </a:rPr>
              <a:t>Обеспечение </a:t>
            </a:r>
            <a:r>
              <a:rPr lang="ru-RU" sz="4000" b="1" dirty="0" err="1" smtClean="0">
                <a:solidFill>
                  <a:schemeClr val="tx2">
                    <a:lumMod val="75000"/>
                  </a:schemeClr>
                </a:solidFill>
                <a:latin typeface="Impact" pitchFamily="34" charset="0"/>
              </a:rPr>
              <a:t>электробезопасности</a:t>
            </a:r>
            <a:endParaRPr lang="ru-RU" sz="4000" b="1" dirty="0" smtClean="0">
              <a:solidFill>
                <a:schemeClr val="tx2">
                  <a:lumMod val="75000"/>
                </a:schemeClr>
              </a:solidFill>
              <a:latin typeface="Impact" pitchFamily="34" charset="0"/>
            </a:endParaRPr>
          </a:p>
          <a:p>
            <a:pPr marL="0" algn="ctr">
              <a:buNone/>
            </a:pPr>
            <a:endParaRPr lang="ru-RU" sz="4000" b="1" dirty="0" smtClean="0">
              <a:solidFill>
                <a:schemeClr val="tx2">
                  <a:lumMod val="75000"/>
                </a:schemeClr>
              </a:solidFill>
              <a:latin typeface="Impact" pitchFamily="34" charset="0"/>
            </a:endParaRPr>
          </a:p>
          <a:p>
            <a:pPr marL="0" algn="ctr">
              <a:buNone/>
            </a:pPr>
            <a:r>
              <a:rPr lang="ru-RU" sz="2800" dirty="0" err="1" smtClean="0">
                <a:latin typeface="Impact" pitchFamily="34" charset="0"/>
              </a:rPr>
              <a:t>Электробезопасность</a:t>
            </a:r>
            <a:r>
              <a:rPr lang="ru-RU" sz="2800" dirty="0" smtClean="0">
                <a:latin typeface="Impact" pitchFamily="34" charset="0"/>
              </a:rPr>
              <a:t> электроустановок обеспечивается:</a:t>
            </a:r>
          </a:p>
          <a:p>
            <a:pPr marL="0">
              <a:buFontTx/>
              <a:buChar char="-"/>
            </a:pPr>
            <a:r>
              <a:rPr lang="ru-RU" sz="2800" dirty="0" smtClean="0">
                <a:latin typeface="Impact" pitchFamily="34" charset="0"/>
              </a:rPr>
              <a:t>соответствующей конструкцией электроустановок; </a:t>
            </a:r>
          </a:p>
          <a:p>
            <a:pPr marL="0">
              <a:buFontTx/>
              <a:buChar char="-"/>
            </a:pPr>
            <a:r>
              <a:rPr lang="ru-RU" sz="2800" dirty="0" smtClean="0">
                <a:latin typeface="Impact" pitchFamily="34" charset="0"/>
              </a:rPr>
              <a:t>применением технических способов и средств защиты; </a:t>
            </a:r>
          </a:p>
          <a:p>
            <a:pPr marL="0">
              <a:buFontTx/>
              <a:buChar char="-"/>
            </a:pPr>
            <a:r>
              <a:rPr lang="ru-RU" sz="2800" dirty="0" smtClean="0">
                <a:latin typeface="Impact" pitchFamily="34" charset="0"/>
              </a:rPr>
              <a:t>организационными и техническими мероприятиями.</a:t>
            </a:r>
            <a:endParaRPr lang="ru-RU" sz="2800" dirty="0">
              <a:latin typeface="Impact" pitchFamily="34" charset="0"/>
            </a:endParaRPr>
          </a:p>
        </p:txBody>
      </p:sp>
    </p:spTree>
    <p:custDataLst>
      <p:tags r:id="rId1"/>
    </p:custDataLst>
  </p:cSld>
  <p:clrMapOvr>
    <a:masterClrMapping/>
  </p:clrMapOvr>
  <p:transition advTm="1439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28596" y="357166"/>
            <a:ext cx="8215370" cy="607223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normAutofit fontScale="55000" lnSpcReduction="20000"/>
          </a:bodyPr>
          <a:lstStyle/>
          <a:p>
            <a:pPr>
              <a:lnSpc>
                <a:spcPct val="170000"/>
              </a:lnSpc>
            </a:pPr>
            <a:r>
              <a:rPr lang="ru-RU" sz="4400" dirty="0" smtClean="0">
                <a:solidFill>
                  <a:schemeClr val="accent2">
                    <a:lumMod val="75000"/>
                  </a:schemeClr>
                </a:solidFill>
                <a:latin typeface="Impact" pitchFamily="34" charset="0"/>
              </a:rPr>
              <a:t>Основные технические способы и средства защиты от</a:t>
            </a:r>
            <a:br>
              <a:rPr lang="ru-RU" sz="4400" dirty="0" smtClean="0">
                <a:solidFill>
                  <a:schemeClr val="accent2">
                    <a:lumMod val="75000"/>
                  </a:schemeClr>
                </a:solidFill>
                <a:latin typeface="Impact" pitchFamily="34" charset="0"/>
              </a:rPr>
            </a:br>
            <a:r>
              <a:rPr lang="ru-RU" sz="4400" dirty="0" smtClean="0">
                <a:solidFill>
                  <a:schemeClr val="accent2">
                    <a:lumMod val="75000"/>
                  </a:schemeClr>
                </a:solidFill>
                <a:latin typeface="Impact" pitchFamily="34" charset="0"/>
              </a:rPr>
              <a:t>поражения электрическим током: </a:t>
            </a:r>
          </a:p>
          <a:p>
            <a:endParaRPr lang="ru-RU" dirty="0" smtClean="0">
              <a:solidFill>
                <a:schemeClr val="accent2">
                  <a:lumMod val="75000"/>
                </a:schemeClr>
              </a:solidFill>
              <a:latin typeface="Impact" pitchFamily="34" charset="0"/>
            </a:endParaRPr>
          </a:p>
          <a:p>
            <a:pPr algn="l">
              <a:lnSpc>
                <a:spcPct val="120000"/>
              </a:lnSpc>
            </a:pPr>
            <a:r>
              <a:rPr lang="ru-RU" dirty="0" smtClean="0">
                <a:solidFill>
                  <a:schemeClr val="tx2">
                    <a:lumMod val="75000"/>
                  </a:schemeClr>
                </a:solidFill>
                <a:latin typeface="Impact" pitchFamily="34" charset="0"/>
              </a:rPr>
              <a:t>-Защитное заземление; </a:t>
            </a:r>
          </a:p>
          <a:p>
            <a:pPr algn="l">
              <a:lnSpc>
                <a:spcPct val="120000"/>
              </a:lnSpc>
            </a:pPr>
            <a:r>
              <a:rPr lang="ru-RU" dirty="0" smtClean="0">
                <a:solidFill>
                  <a:schemeClr val="tx2">
                    <a:lumMod val="75000"/>
                  </a:schemeClr>
                </a:solidFill>
                <a:latin typeface="Impact" pitchFamily="34" charset="0"/>
              </a:rPr>
              <a:t>-</a:t>
            </a:r>
            <a:r>
              <a:rPr lang="ru-RU" dirty="0" err="1" smtClean="0">
                <a:solidFill>
                  <a:schemeClr val="tx2">
                    <a:lumMod val="75000"/>
                  </a:schemeClr>
                </a:solidFill>
                <a:latin typeface="Impact" pitchFamily="34" charset="0"/>
              </a:rPr>
              <a:t>Зануление</a:t>
            </a:r>
            <a:r>
              <a:rPr lang="ru-RU" dirty="0" smtClean="0">
                <a:solidFill>
                  <a:schemeClr val="tx2">
                    <a:lumMod val="75000"/>
                  </a:schemeClr>
                </a:solidFill>
                <a:latin typeface="Impact" pitchFamily="34" charset="0"/>
              </a:rPr>
              <a:t>;</a:t>
            </a:r>
          </a:p>
          <a:p>
            <a:pPr algn="l">
              <a:lnSpc>
                <a:spcPct val="120000"/>
              </a:lnSpc>
            </a:pPr>
            <a:r>
              <a:rPr lang="ru-RU" dirty="0" smtClean="0">
                <a:solidFill>
                  <a:schemeClr val="tx2">
                    <a:lumMod val="75000"/>
                  </a:schemeClr>
                </a:solidFill>
                <a:latin typeface="Impact" pitchFamily="34" charset="0"/>
              </a:rPr>
              <a:t>-Выравнивание потенциалов;</a:t>
            </a:r>
            <a:br>
              <a:rPr lang="ru-RU" dirty="0" smtClean="0">
                <a:solidFill>
                  <a:schemeClr val="tx2">
                    <a:lumMod val="75000"/>
                  </a:schemeClr>
                </a:solidFill>
                <a:latin typeface="Impact" pitchFamily="34" charset="0"/>
              </a:rPr>
            </a:br>
            <a:r>
              <a:rPr lang="ru-RU" dirty="0" smtClean="0">
                <a:solidFill>
                  <a:schemeClr val="tx2">
                    <a:lumMod val="75000"/>
                  </a:schemeClr>
                </a:solidFill>
                <a:latin typeface="Impact" pitchFamily="34" charset="0"/>
              </a:rPr>
              <a:t>-Малое напряжение;</a:t>
            </a:r>
          </a:p>
          <a:p>
            <a:pPr algn="l">
              <a:lnSpc>
                <a:spcPct val="120000"/>
              </a:lnSpc>
            </a:pPr>
            <a:r>
              <a:rPr lang="ru-RU" dirty="0" smtClean="0">
                <a:solidFill>
                  <a:schemeClr val="tx2">
                    <a:lumMod val="75000"/>
                  </a:schemeClr>
                </a:solidFill>
                <a:latin typeface="Impact" pitchFamily="34" charset="0"/>
              </a:rPr>
              <a:t>-Электрическое разделение сетей;</a:t>
            </a:r>
          </a:p>
          <a:p>
            <a:pPr algn="l">
              <a:lnSpc>
                <a:spcPct val="120000"/>
              </a:lnSpc>
            </a:pPr>
            <a:r>
              <a:rPr lang="ru-RU" dirty="0" smtClean="0">
                <a:solidFill>
                  <a:schemeClr val="tx2">
                    <a:lumMod val="75000"/>
                  </a:schemeClr>
                </a:solidFill>
                <a:latin typeface="Impact" pitchFamily="34" charset="0"/>
              </a:rPr>
              <a:t>-Защитное отключение;</a:t>
            </a:r>
          </a:p>
          <a:p>
            <a:pPr algn="l">
              <a:lnSpc>
                <a:spcPct val="120000"/>
              </a:lnSpc>
            </a:pPr>
            <a:r>
              <a:rPr lang="ru-RU" dirty="0" smtClean="0">
                <a:solidFill>
                  <a:schemeClr val="tx2">
                    <a:lumMod val="75000"/>
                  </a:schemeClr>
                </a:solidFill>
                <a:latin typeface="Impact" pitchFamily="34" charset="0"/>
              </a:rPr>
              <a:t>-Изоляция токоведущих частей (рабочая, дополнительная, усиленная, двойная);</a:t>
            </a:r>
          </a:p>
          <a:p>
            <a:pPr algn="l">
              <a:lnSpc>
                <a:spcPct val="120000"/>
              </a:lnSpc>
            </a:pPr>
            <a:r>
              <a:rPr lang="ru-RU" dirty="0" smtClean="0">
                <a:solidFill>
                  <a:schemeClr val="tx2">
                    <a:lumMod val="75000"/>
                  </a:schemeClr>
                </a:solidFill>
                <a:latin typeface="Impact" pitchFamily="34" charset="0"/>
              </a:rPr>
              <a:t>-Компенсация тока замыкания    на    землю;</a:t>
            </a:r>
          </a:p>
          <a:p>
            <a:pPr algn="l">
              <a:lnSpc>
                <a:spcPct val="120000"/>
              </a:lnSpc>
            </a:pPr>
            <a:r>
              <a:rPr lang="ru-RU" dirty="0" smtClean="0">
                <a:solidFill>
                  <a:schemeClr val="tx2">
                    <a:lumMod val="75000"/>
                  </a:schemeClr>
                </a:solidFill>
                <a:latin typeface="Impact" pitchFamily="34" charset="0"/>
              </a:rPr>
              <a:t>-Оградительные    устройства;</a:t>
            </a:r>
          </a:p>
          <a:p>
            <a:pPr algn="l">
              <a:lnSpc>
                <a:spcPct val="120000"/>
              </a:lnSpc>
            </a:pPr>
            <a:r>
              <a:rPr lang="ru-RU" dirty="0" smtClean="0">
                <a:solidFill>
                  <a:schemeClr val="tx2">
                    <a:lumMod val="75000"/>
                  </a:schemeClr>
                </a:solidFill>
                <a:latin typeface="Impact" pitchFamily="34" charset="0"/>
              </a:rPr>
              <a:t>-Предупредительная сигнализация;</a:t>
            </a:r>
          </a:p>
          <a:p>
            <a:pPr algn="l">
              <a:lnSpc>
                <a:spcPct val="120000"/>
              </a:lnSpc>
            </a:pPr>
            <a:r>
              <a:rPr lang="ru-RU" dirty="0" smtClean="0">
                <a:solidFill>
                  <a:schemeClr val="tx2">
                    <a:lumMod val="75000"/>
                  </a:schemeClr>
                </a:solidFill>
                <a:latin typeface="Impact" pitchFamily="34" charset="0"/>
              </a:rPr>
              <a:t>-Блокировка;</a:t>
            </a:r>
          </a:p>
          <a:p>
            <a:pPr algn="l">
              <a:lnSpc>
                <a:spcPct val="120000"/>
              </a:lnSpc>
            </a:pPr>
            <a:r>
              <a:rPr lang="ru-RU" dirty="0" smtClean="0">
                <a:solidFill>
                  <a:schemeClr val="tx2">
                    <a:lumMod val="75000"/>
                  </a:schemeClr>
                </a:solidFill>
                <a:latin typeface="Impact" pitchFamily="34" charset="0"/>
              </a:rPr>
              <a:t>-Знаки  безопасности;</a:t>
            </a:r>
          </a:p>
          <a:p>
            <a:pPr algn="l">
              <a:lnSpc>
                <a:spcPct val="120000"/>
              </a:lnSpc>
            </a:pPr>
            <a:r>
              <a:rPr lang="ru-RU" dirty="0" smtClean="0">
                <a:solidFill>
                  <a:schemeClr val="tx2">
                    <a:lumMod val="75000"/>
                  </a:schemeClr>
                </a:solidFill>
                <a:latin typeface="Impact" pitchFamily="34" charset="0"/>
              </a:rPr>
              <a:t> -Изолирующие,  защитные     и предохранительные  приспособления.</a:t>
            </a:r>
          </a:p>
          <a:p>
            <a:pPr algn="l">
              <a:lnSpc>
                <a:spcPct val="120000"/>
              </a:lnSpc>
            </a:pPr>
            <a:endParaRPr lang="ru-RU" dirty="0">
              <a:solidFill>
                <a:schemeClr val="tx2">
                  <a:lumMod val="75000"/>
                </a:schemeClr>
              </a:solidFill>
              <a:latin typeface="Impact" pitchFamily="34" charset="0"/>
            </a:endParaRPr>
          </a:p>
        </p:txBody>
      </p:sp>
    </p:spTree>
    <p:custDataLst>
      <p:tags r:id="rId1"/>
    </p:custDataLst>
  </p:cSld>
  <p:clrMapOvr>
    <a:masterClrMapping/>
  </p:clrMapOvr>
  <p:transition spd="med" advClick="0" advTm="4423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grpId="0"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7" presetClass="entr" presetSubtype="0" fill="hold" grpId="0" nodeType="clickEffect">
                                  <p:stCondLst>
                                    <p:cond delay="0"/>
                                  </p:stCondLst>
                                  <p:childTnLst>
                                    <p:set>
                                      <p:cBhvr>
                                        <p:cTn id="90" dur="1" fill="hold">
                                          <p:stCondLst>
                                            <p:cond delay="0"/>
                                          </p:stCondLst>
                                        </p:cTn>
                                        <p:tgtEl>
                                          <p:spTgt spid="3">
                                            <p:txEl>
                                              <p:pRg st="12" end="12"/>
                                            </p:txEl>
                                          </p:spTgt>
                                        </p:tgtEl>
                                        <p:attrNameLst>
                                          <p:attrName>style.visibility</p:attrName>
                                        </p:attrNameLst>
                                      </p:cBhvr>
                                      <p:to>
                                        <p:strVal val="visible"/>
                                      </p:to>
                                    </p:set>
                                    <p:animEffect transition="in" filter="fade">
                                      <p:cBhvr>
                                        <p:cTn id="91" dur="1000"/>
                                        <p:tgtEl>
                                          <p:spTgt spid="3">
                                            <p:txEl>
                                              <p:pRg st="12" end="12"/>
                                            </p:txEl>
                                          </p:spTgt>
                                        </p:tgtEl>
                                      </p:cBhvr>
                                    </p:animEffect>
                                    <p:anim calcmode="lin" valueType="num">
                                      <p:cBhvr>
                                        <p:cTn id="9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grpId="0" nodeType="clickEffect">
                                  <p:stCondLst>
                                    <p:cond delay="0"/>
                                  </p:stCondLst>
                                  <p:childTnLst>
                                    <p:set>
                                      <p:cBhvr>
                                        <p:cTn id="97" dur="1" fill="hold">
                                          <p:stCondLst>
                                            <p:cond delay="0"/>
                                          </p:stCondLst>
                                        </p:cTn>
                                        <p:tgtEl>
                                          <p:spTgt spid="3">
                                            <p:txEl>
                                              <p:pRg st="13" end="13"/>
                                            </p:txEl>
                                          </p:spTgt>
                                        </p:tgtEl>
                                        <p:attrNameLst>
                                          <p:attrName>style.visibility</p:attrName>
                                        </p:attrNameLst>
                                      </p:cBhvr>
                                      <p:to>
                                        <p:strVal val="visible"/>
                                      </p:to>
                                    </p:set>
                                    <p:animEffect transition="in" filter="fade">
                                      <p:cBhvr>
                                        <p:cTn id="98" dur="1000"/>
                                        <p:tgtEl>
                                          <p:spTgt spid="3">
                                            <p:txEl>
                                              <p:pRg st="13" end="13"/>
                                            </p:txEl>
                                          </p:spTgt>
                                        </p:tgtEl>
                                      </p:cBhvr>
                                    </p:animEffect>
                                    <p:anim calcmode="lin" valueType="num">
                                      <p:cBhvr>
                                        <p:cTn id="99"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285720" y="857232"/>
            <a:ext cx="3286148" cy="4786346"/>
          </a:xfrm>
          <a:solidFill>
            <a:srgbClr val="FF0000"/>
          </a:solidFill>
          <a:scene3d>
            <a:camera prst="orthographicFront"/>
            <a:lightRig rig="threePt" dir="t"/>
          </a:scene3d>
          <a:sp3d>
            <a:bevelT w="152400" h="50800" prst="softRound"/>
          </a:sp3d>
        </p:spPr>
        <p:txBody>
          <a:bodyPr/>
          <a:lstStyle/>
          <a:p>
            <a:r>
              <a:rPr lang="ru-RU" sz="6600" dirty="0" smtClean="0">
                <a:latin typeface="Impact" pitchFamily="34" charset="0"/>
              </a:rPr>
              <a:t>ПОМНИ!</a:t>
            </a:r>
            <a:r>
              <a:rPr lang="ru-RU" dirty="0" smtClean="0">
                <a:solidFill>
                  <a:schemeClr val="bg1"/>
                </a:solidFill>
                <a:latin typeface="Impact" pitchFamily="34" charset="0"/>
              </a:rPr>
              <a:t/>
            </a:r>
            <a:br>
              <a:rPr lang="ru-RU" dirty="0" smtClean="0">
                <a:solidFill>
                  <a:schemeClr val="bg1"/>
                </a:solidFill>
                <a:latin typeface="Impact" pitchFamily="34" charset="0"/>
              </a:rPr>
            </a:br>
            <a:r>
              <a:rPr lang="ru-RU" sz="3200" dirty="0" smtClean="0">
                <a:solidFill>
                  <a:schemeClr val="bg1"/>
                </a:solidFill>
                <a:latin typeface="Impact" pitchFamily="34" charset="0"/>
              </a:rPr>
              <a:t>О ТРЕХ ОСНОВНЫХ ПРАВИЛАХ ПЕРЕД НАЧАЛОМ РАБОТ:</a:t>
            </a:r>
            <a:endParaRPr lang="ru-RU" sz="3200" dirty="0">
              <a:solidFill>
                <a:schemeClr val="bg1"/>
              </a:solidFill>
              <a:latin typeface="Impact" pitchFamily="34" charset="0"/>
            </a:endParaRPr>
          </a:p>
        </p:txBody>
      </p:sp>
      <p:pic>
        <p:nvPicPr>
          <p:cNvPr id="6" name="Содержимое 5" descr="3.jpg"/>
          <p:cNvPicPr>
            <a:picLocks noGrp="1" noChangeAspect="1"/>
          </p:cNvPicPr>
          <p:nvPr>
            <p:ph idx="1"/>
          </p:nvPr>
        </p:nvPicPr>
        <p:blipFill>
          <a:blip r:embed="rId3"/>
          <a:srcRect l="5721" t="9470" r="4645" b="2139"/>
          <a:stretch>
            <a:fillRect/>
          </a:stretch>
        </p:blipFill>
        <p:spPr>
          <a:xfrm>
            <a:off x="3786183" y="642917"/>
            <a:ext cx="5072098" cy="5667921"/>
          </a:xfrm>
          <a:ln w="158750" cmpd="tri">
            <a:solidFill>
              <a:srgbClr val="FF0000"/>
            </a:solidFill>
          </a:ln>
        </p:spPr>
      </p:pic>
    </p:spTree>
    <p:custDataLst>
      <p:tags r:id="rId1"/>
    </p:custDataLst>
  </p:cSld>
  <p:clrMapOvr>
    <a:masterClrMapping/>
  </p:clrMapOvr>
  <p:transition spd="med" advClick="0" advTm="2129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7"/>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amond(in)">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6.jpg"/>
          <p:cNvPicPr>
            <a:picLocks noGrp="1" noChangeAspect="1"/>
          </p:cNvPicPr>
          <p:nvPr>
            <p:ph/>
          </p:nvPr>
        </p:nvPicPr>
        <p:blipFill>
          <a:blip r:embed="rId3" cstate="print"/>
          <a:srcRect l="6852" b="7761"/>
          <a:stretch>
            <a:fillRect/>
          </a:stretch>
        </p:blipFill>
        <p:spPr>
          <a:xfrm>
            <a:off x="571472" y="189000"/>
            <a:ext cx="3691035" cy="6480000"/>
          </a:xfrm>
          <a:ln w="88900" cmpd="thickThin">
            <a:solidFill>
              <a:schemeClr val="accent6">
                <a:lumMod val="50000"/>
              </a:schemeClr>
            </a:solidFill>
          </a:ln>
        </p:spPr>
      </p:pic>
      <p:pic>
        <p:nvPicPr>
          <p:cNvPr id="4" name="Рисунок 3" descr="10.jpg"/>
          <p:cNvPicPr>
            <a:picLocks noChangeAspect="1"/>
          </p:cNvPicPr>
          <p:nvPr/>
        </p:nvPicPr>
        <p:blipFill>
          <a:blip r:embed="rId4" cstate="print"/>
          <a:srcRect l="9945" r="6549" b="8333"/>
          <a:stretch>
            <a:fillRect/>
          </a:stretch>
        </p:blipFill>
        <p:spPr>
          <a:xfrm>
            <a:off x="4857752" y="189000"/>
            <a:ext cx="3755469" cy="6480000"/>
          </a:xfrm>
          <a:prstGeom prst="rect">
            <a:avLst/>
          </a:prstGeom>
          <a:ln w="88900" cmpd="thickThin">
            <a:solidFill>
              <a:schemeClr val="accent6">
                <a:lumMod val="50000"/>
              </a:schemeClr>
            </a:solidFill>
          </a:ln>
        </p:spPr>
      </p:pic>
    </p:spTree>
    <p:custDataLst>
      <p:tags r:id="rId1"/>
    </p:custDataLst>
  </p:cSld>
  <p:clrMapOvr>
    <a:masterClrMapping/>
  </p:clrMapOvr>
  <p:transition advTm="25673">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2.jpg"/>
          <p:cNvPicPr>
            <a:picLocks noChangeAspect="1"/>
          </p:cNvPicPr>
          <p:nvPr/>
        </p:nvPicPr>
        <p:blipFill>
          <a:blip r:embed="rId3"/>
          <a:srcRect l="6580" t="9519" r="5249" b="4811"/>
          <a:stretch>
            <a:fillRect/>
          </a:stretch>
        </p:blipFill>
        <p:spPr>
          <a:xfrm>
            <a:off x="357158" y="535761"/>
            <a:ext cx="5214974" cy="5786478"/>
          </a:xfrm>
          <a:prstGeom prst="rect">
            <a:avLst/>
          </a:prstGeom>
          <a:ln w="88900" cmpd="tri">
            <a:solidFill>
              <a:schemeClr val="accent6">
                <a:lumMod val="50000"/>
              </a:schemeClr>
            </a:solidFill>
          </a:ln>
        </p:spPr>
      </p:pic>
      <p:sp>
        <p:nvSpPr>
          <p:cNvPr id="8" name="Заголовок 6"/>
          <p:cNvSpPr txBox="1">
            <a:spLocks noGrp="1"/>
          </p:cNvSpPr>
          <p:nvPr>
            <p:ph/>
          </p:nvPr>
        </p:nvSpPr>
        <p:spPr>
          <a:xfrm>
            <a:off x="5786446" y="815172"/>
            <a:ext cx="2897116" cy="5227657"/>
          </a:xfrm>
          <a:prstGeom prst="rect">
            <a:avLst/>
          </a:prstGeom>
          <a:solidFill>
            <a:srgbClr val="FF0000"/>
          </a:solidFill>
          <a:scene3d>
            <a:camera prst="orthographicFront"/>
            <a:lightRig rig="threePt" dir="t"/>
          </a:scene3d>
          <a:sp3d>
            <a:bevelT w="152400" h="50800" prst="softRound"/>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6600" b="0" i="0" u="none" strike="noStrike" kern="1200" cap="none" spc="0" normalizeH="0" baseline="0" noProof="0" dirty="0" smtClean="0">
                <a:ln>
                  <a:noFill/>
                </a:ln>
                <a:solidFill>
                  <a:schemeClr val="tx1"/>
                </a:solidFill>
                <a:effectLst/>
                <a:uLnTx/>
                <a:uFillTx/>
                <a:latin typeface="Impact" pitchFamily="34" charset="0"/>
                <a:ea typeface="+mj-ea"/>
                <a:cs typeface="+mj-cs"/>
              </a:rPr>
              <a:t>ПОМНИ!</a:t>
            </a:r>
            <a:r>
              <a:rPr kumimoji="0" lang="ru-RU" sz="4400" b="0" i="0" u="none" strike="noStrike" kern="1200" cap="none" spc="0" normalizeH="0" baseline="0" noProof="0" dirty="0" smtClean="0">
                <a:ln>
                  <a:noFill/>
                </a:ln>
                <a:solidFill>
                  <a:schemeClr val="bg1"/>
                </a:solidFill>
                <a:effectLst/>
                <a:uLnTx/>
                <a:uFillTx/>
                <a:latin typeface="Impact" pitchFamily="34" charset="0"/>
                <a:ea typeface="+mj-ea"/>
                <a:cs typeface="+mj-cs"/>
              </a:rPr>
              <a:t/>
            </a:r>
            <a:br>
              <a:rPr kumimoji="0" lang="ru-RU" sz="4400" b="0" i="0" u="none" strike="noStrike" kern="1200" cap="none" spc="0" normalizeH="0" baseline="0" noProof="0" dirty="0" smtClean="0">
                <a:ln>
                  <a:noFill/>
                </a:ln>
                <a:solidFill>
                  <a:schemeClr val="bg1"/>
                </a:solidFill>
                <a:effectLst/>
                <a:uLnTx/>
                <a:uFillTx/>
                <a:latin typeface="Impact" pitchFamily="34" charset="0"/>
                <a:ea typeface="+mj-ea"/>
                <a:cs typeface="+mj-cs"/>
              </a:rPr>
            </a:br>
            <a:r>
              <a:rPr kumimoji="0" lang="ru-RU" sz="3200" b="0" i="0" u="none" strike="noStrike" kern="1200" cap="none" spc="0" normalizeH="0" baseline="0" noProof="0" dirty="0" smtClean="0">
                <a:ln>
                  <a:noFill/>
                </a:ln>
                <a:solidFill>
                  <a:schemeClr val="bg1"/>
                </a:solidFill>
                <a:effectLst/>
                <a:uLnTx/>
                <a:uFillTx/>
                <a:latin typeface="Impact" pitchFamily="34" charset="0"/>
                <a:ea typeface="+mj-ea"/>
                <a:cs typeface="+mj-cs"/>
              </a:rPr>
              <a:t>О ТРЕХ ОСНОВНЫХ ПРАВИЛАХ ПЕРЕД НАЧАЛОМ РАБОТ:</a:t>
            </a:r>
            <a:endParaRPr kumimoji="0" lang="ru-RU" sz="3200" b="0" i="0" u="none" strike="noStrike" kern="1200" cap="none" spc="0" normalizeH="0" baseline="0" noProof="0" dirty="0">
              <a:ln>
                <a:noFill/>
              </a:ln>
              <a:solidFill>
                <a:schemeClr val="bg1"/>
              </a:solidFill>
              <a:effectLst/>
              <a:uLnTx/>
              <a:uFillTx/>
              <a:latin typeface="Impact" pitchFamily="34" charset="0"/>
              <a:ea typeface="+mj-ea"/>
              <a:cs typeface="+mj-cs"/>
            </a:endParaRPr>
          </a:p>
        </p:txBody>
      </p:sp>
    </p:spTree>
    <p:custDataLst>
      <p:tags r:id="rId1"/>
    </p:custDataLst>
  </p:cSld>
  <p:clrMapOvr>
    <a:masterClrMapping/>
  </p:clrMapOvr>
  <p:transition advTm="20578">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8">
                                            <p:bg/>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8">
                                            <p:txEl>
                                              <p:pRg st="0" end="0"/>
                                            </p:txEl>
                                          </p:spTgt>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amond(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13.jpg"/>
          <p:cNvPicPr>
            <a:picLocks noGrp="1" noChangeAspect="1"/>
          </p:cNvPicPr>
          <p:nvPr>
            <p:ph/>
          </p:nvPr>
        </p:nvPicPr>
        <p:blipFill>
          <a:blip r:embed="rId3" cstate="print"/>
          <a:srcRect l="3630" t="4868" r="7428"/>
          <a:stretch>
            <a:fillRect/>
          </a:stretch>
        </p:blipFill>
        <p:spPr>
          <a:xfrm>
            <a:off x="4857752" y="207000"/>
            <a:ext cx="4038975" cy="6444000"/>
          </a:xfrm>
          <a:ln w="88900" cmpd="thickThin">
            <a:solidFill>
              <a:schemeClr val="accent6">
                <a:lumMod val="50000"/>
              </a:schemeClr>
            </a:solidFill>
          </a:ln>
        </p:spPr>
      </p:pic>
      <p:pic>
        <p:nvPicPr>
          <p:cNvPr id="4" name="Содержимое 2" descr="11.jpg"/>
          <p:cNvPicPr>
            <a:picLocks noChangeAspect="1"/>
          </p:cNvPicPr>
          <p:nvPr/>
        </p:nvPicPr>
        <p:blipFill>
          <a:blip r:embed="rId4" cstate="print"/>
          <a:srcRect l="7761" t="3651"/>
          <a:stretch>
            <a:fillRect/>
          </a:stretch>
        </p:blipFill>
        <p:spPr>
          <a:xfrm>
            <a:off x="285720" y="207000"/>
            <a:ext cx="3869239" cy="6444000"/>
          </a:xfrm>
          <a:prstGeom prst="rect">
            <a:avLst/>
          </a:prstGeom>
          <a:ln w="88900" cmpd="thickThin">
            <a:solidFill>
              <a:schemeClr val="accent6">
                <a:lumMod val="50000"/>
              </a:schemeClr>
            </a:solidFill>
          </a:ln>
        </p:spPr>
      </p:pic>
    </p:spTree>
    <p:custDataLst>
      <p:tags r:id="rId1"/>
    </p:custDataLst>
  </p:cSld>
  <p:clrMapOvr>
    <a:masterClrMapping/>
  </p:clrMapOvr>
  <p:transition advTm="25109">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2" descr="18.jpg"/>
          <p:cNvPicPr>
            <a:picLocks noChangeAspect="1"/>
          </p:cNvPicPr>
          <p:nvPr/>
        </p:nvPicPr>
        <p:blipFill>
          <a:blip r:embed="rId3"/>
          <a:srcRect l="10835" r="3492" b="15005"/>
          <a:stretch>
            <a:fillRect/>
          </a:stretch>
        </p:blipFill>
        <p:spPr>
          <a:xfrm>
            <a:off x="4214810" y="2428868"/>
            <a:ext cx="4786346" cy="4287531"/>
          </a:xfrm>
          <a:prstGeom prst="rect">
            <a:avLst/>
          </a:prstGeom>
          <a:ln w="88900" cmpd="thickThin">
            <a:solidFill>
              <a:schemeClr val="accent6">
                <a:lumMod val="50000"/>
              </a:schemeClr>
            </a:solidFill>
          </a:ln>
        </p:spPr>
      </p:pic>
      <p:pic>
        <p:nvPicPr>
          <p:cNvPr id="3" name="Содержимое 2" descr="14.jpg"/>
          <p:cNvPicPr>
            <a:picLocks noGrp="1" noChangeAspect="1"/>
          </p:cNvPicPr>
          <p:nvPr>
            <p:ph/>
          </p:nvPr>
        </p:nvPicPr>
        <p:blipFill>
          <a:blip r:embed="rId4"/>
          <a:srcRect l="6685" t="2913" r="10421" b="5317"/>
          <a:stretch>
            <a:fillRect/>
          </a:stretch>
        </p:blipFill>
        <p:spPr>
          <a:xfrm>
            <a:off x="142844" y="142852"/>
            <a:ext cx="4357718" cy="4500594"/>
          </a:xfrm>
          <a:ln w="88900" cmpd="thickThin">
            <a:solidFill>
              <a:schemeClr val="accent6">
                <a:lumMod val="50000"/>
              </a:schemeClr>
            </a:solidFill>
          </a:ln>
        </p:spPr>
      </p:pic>
    </p:spTree>
    <p:custDataLst>
      <p:tags r:id="rId1"/>
    </p:custDataLst>
  </p:cSld>
  <p:clrMapOvr>
    <a:masterClrMapping/>
  </p:clrMapOvr>
  <p:transition advTm="19671">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161.jpg"/>
          <p:cNvPicPr>
            <a:picLocks noGrp="1" noChangeAspect="1"/>
          </p:cNvPicPr>
          <p:nvPr>
            <p:ph/>
          </p:nvPr>
        </p:nvPicPr>
        <p:blipFill>
          <a:blip r:embed="rId3"/>
          <a:stretch>
            <a:fillRect/>
          </a:stretch>
        </p:blipFill>
        <p:spPr>
          <a:xfrm>
            <a:off x="214282" y="642918"/>
            <a:ext cx="8540750" cy="5383352"/>
          </a:xfrm>
          <a:prstGeom prst="rect">
            <a:avLst/>
          </a:prstGeom>
          <a:ln w="88900" cmpd="thickThin">
            <a:solidFill>
              <a:schemeClr val="accent6">
                <a:lumMod val="50000"/>
              </a:schemeClr>
            </a:solidFill>
          </a:ln>
        </p:spPr>
      </p:pic>
    </p:spTree>
    <p:custDataLst>
      <p:tags r:id="rId1"/>
    </p:custDataLst>
  </p:cSld>
  <p:clrMapOvr>
    <a:masterClrMapping/>
  </p:clrMapOvr>
  <p:transition advTm="17594">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ppt_w*0.70"/>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animEffect transition="in" filter="fade">
                                      <p:cBhvr>
                                        <p:cTn id="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214282" y="1000108"/>
            <a:ext cx="3286148" cy="4786346"/>
          </a:xfrm>
          <a:solidFill>
            <a:srgbClr val="0000FF"/>
          </a:solidFill>
          <a:scene3d>
            <a:camera prst="orthographicFront"/>
            <a:lightRig rig="threePt" dir="t"/>
          </a:scene3d>
          <a:sp3d>
            <a:bevelT w="152400" h="50800" prst="softRound"/>
          </a:sp3d>
        </p:spPr>
        <p:txBody>
          <a:bodyPr/>
          <a:lstStyle/>
          <a:p>
            <a:r>
              <a:rPr lang="ru-RU" sz="6600" dirty="0" smtClean="0">
                <a:latin typeface="Impact" pitchFamily="34" charset="0"/>
              </a:rPr>
              <a:t>ПОМНИ!</a:t>
            </a:r>
            <a:r>
              <a:rPr lang="ru-RU" dirty="0" smtClean="0">
                <a:solidFill>
                  <a:schemeClr val="bg1"/>
                </a:solidFill>
                <a:latin typeface="Impact" pitchFamily="34" charset="0"/>
              </a:rPr>
              <a:t/>
            </a:r>
            <a:br>
              <a:rPr lang="ru-RU" dirty="0" smtClean="0">
                <a:solidFill>
                  <a:schemeClr val="bg1"/>
                </a:solidFill>
                <a:latin typeface="Impact" pitchFamily="34" charset="0"/>
              </a:rPr>
            </a:br>
            <a:r>
              <a:rPr lang="ru-RU" sz="3200" dirty="0" smtClean="0">
                <a:solidFill>
                  <a:schemeClr val="bg1"/>
                </a:solidFill>
                <a:latin typeface="Impact" pitchFamily="34" charset="0"/>
              </a:rPr>
              <a:t>О ТРЕХ ОСНОВНЫХ ПРАВИЛАХ ПЕРЕД НАЧАЛОМ РАБОТ:</a:t>
            </a:r>
            <a:endParaRPr lang="ru-RU" sz="3200" dirty="0">
              <a:solidFill>
                <a:schemeClr val="bg1"/>
              </a:solidFill>
              <a:latin typeface="Impact" pitchFamily="34" charset="0"/>
            </a:endParaRPr>
          </a:p>
        </p:txBody>
      </p:sp>
      <p:pic>
        <p:nvPicPr>
          <p:cNvPr id="5" name="Содержимое 4" descr="20.jpg"/>
          <p:cNvPicPr>
            <a:picLocks noGrp="1" noChangeAspect="1"/>
          </p:cNvPicPr>
          <p:nvPr>
            <p:ph idx="1"/>
          </p:nvPr>
        </p:nvPicPr>
        <p:blipFill>
          <a:blip r:embed="rId3"/>
          <a:srcRect l="5850" t="9470" r="6407" b="3717"/>
          <a:stretch>
            <a:fillRect/>
          </a:stretch>
        </p:blipFill>
        <p:spPr>
          <a:xfrm>
            <a:off x="3643306" y="373041"/>
            <a:ext cx="5000660" cy="6111918"/>
          </a:xfrm>
          <a:ln w="88900" cmpd="tri">
            <a:solidFill>
              <a:srgbClr val="0000FF"/>
            </a:solidFill>
          </a:ln>
        </p:spPr>
      </p:pic>
    </p:spTree>
    <p:custDataLst>
      <p:tags r:id="rId1"/>
    </p:custDataLst>
  </p:cSld>
  <p:clrMapOvr>
    <a:masterClrMapping/>
  </p:clrMapOvr>
  <p:transition spd="med" advClick="0" advTm="2050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7"/>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amond(in)">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19.jpg"/>
          <p:cNvPicPr>
            <a:picLocks noGrp="1" noChangeAspect="1"/>
          </p:cNvPicPr>
          <p:nvPr>
            <p:ph/>
          </p:nvPr>
        </p:nvPicPr>
        <p:blipFill>
          <a:blip r:embed="rId3" cstate="print"/>
          <a:srcRect l="7245" t="3651" r="5817"/>
          <a:stretch>
            <a:fillRect/>
          </a:stretch>
        </p:blipFill>
        <p:spPr>
          <a:xfrm>
            <a:off x="214281" y="189000"/>
            <a:ext cx="4005383" cy="6480000"/>
          </a:xfrm>
          <a:ln w="88900" cmpd="thickThin">
            <a:solidFill>
              <a:schemeClr val="accent3">
                <a:lumMod val="50000"/>
              </a:schemeClr>
            </a:solidFill>
          </a:ln>
        </p:spPr>
      </p:pic>
      <p:pic>
        <p:nvPicPr>
          <p:cNvPr id="7" name="Рисунок 6" descr="23.jpg"/>
          <p:cNvPicPr>
            <a:picLocks noChangeAspect="1"/>
          </p:cNvPicPr>
          <p:nvPr/>
        </p:nvPicPr>
        <p:blipFill>
          <a:blip r:embed="rId4"/>
          <a:srcRect l="1451" r="7105" b="3125"/>
          <a:stretch>
            <a:fillRect/>
          </a:stretch>
        </p:blipFill>
        <p:spPr>
          <a:xfrm>
            <a:off x="4362280" y="163264"/>
            <a:ext cx="4424562" cy="6531473"/>
          </a:xfrm>
          <a:prstGeom prst="rect">
            <a:avLst/>
          </a:prstGeom>
          <a:ln w="88900" cmpd="thickThin">
            <a:solidFill>
              <a:schemeClr val="accent3">
                <a:lumMod val="50000"/>
              </a:schemeClr>
            </a:solidFill>
          </a:ln>
        </p:spPr>
      </p:pic>
    </p:spTree>
    <p:custDataLst>
      <p:tags r:id="rId1"/>
    </p:custDataLst>
  </p:cSld>
  <p:clrMapOvr>
    <a:masterClrMapping/>
  </p:clrMapOvr>
  <p:transition advTm="20172">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21.jpg"/>
          <p:cNvPicPr>
            <a:picLocks noGrp="1" noChangeAspect="1"/>
          </p:cNvPicPr>
          <p:nvPr>
            <p:ph/>
          </p:nvPr>
        </p:nvPicPr>
        <p:blipFill>
          <a:blip r:embed="rId2"/>
          <a:srcRect l="5573" t="19226" r="2220"/>
          <a:stretch>
            <a:fillRect/>
          </a:stretch>
        </p:blipFill>
        <p:spPr>
          <a:xfrm>
            <a:off x="108000" y="564433"/>
            <a:ext cx="8928000" cy="5655608"/>
          </a:xfrm>
          <a:ln w="88900" cmpd="thickThin">
            <a:solidFill>
              <a:schemeClr val="accent6">
                <a:lumMod val="75000"/>
              </a:schemeClr>
            </a:solidFill>
          </a:ln>
        </p:spPr>
      </p:pic>
    </p:spTree>
  </p:cSld>
  <p:clrMapOvr>
    <a:masterClrMapping/>
  </p:clrMapOvr>
  <p:transition advTm="20141">
    <p:strips dir="r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22.jpg"/>
          <p:cNvPicPr>
            <a:picLocks noGrp="1" noChangeAspect="1"/>
          </p:cNvPicPr>
          <p:nvPr>
            <p:ph/>
          </p:nvPr>
        </p:nvPicPr>
        <p:blipFill>
          <a:blip r:embed="rId2"/>
          <a:srcRect t="20443" r="8083"/>
          <a:stretch>
            <a:fillRect/>
          </a:stretch>
        </p:blipFill>
        <p:spPr>
          <a:xfrm>
            <a:off x="1450169" y="104926"/>
            <a:ext cx="6243662" cy="6648149"/>
          </a:xfrm>
          <a:ln w="88900" cmpd="thickThin">
            <a:solidFill>
              <a:schemeClr val="accent1">
                <a:lumMod val="75000"/>
              </a:schemeClr>
            </a:solidFill>
          </a:ln>
        </p:spPr>
      </p:pic>
    </p:spTree>
  </p:cSld>
  <p:clrMapOvr>
    <a:masterClrMapping/>
  </p:clrMapOvr>
  <p:transition advTm="20875">
    <p:strips dir="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2" descr="24.jpg"/>
          <p:cNvPicPr>
            <a:picLocks noGrp="1" noChangeAspect="1"/>
          </p:cNvPicPr>
          <p:nvPr>
            <p:ph/>
          </p:nvPr>
        </p:nvPicPr>
        <p:blipFill>
          <a:blip r:embed="rId2" cstate="print"/>
          <a:srcRect r="5669" b="13277"/>
          <a:stretch>
            <a:fillRect/>
          </a:stretch>
        </p:blipFill>
        <p:spPr>
          <a:xfrm>
            <a:off x="116102" y="750075"/>
            <a:ext cx="8911796" cy="5357850"/>
          </a:xfrm>
          <a:ln w="88900" cmpd="thickThin">
            <a:solidFill>
              <a:schemeClr val="tx2">
                <a:lumMod val="60000"/>
                <a:lumOff val="40000"/>
              </a:schemeClr>
            </a:solidFill>
          </a:ln>
        </p:spPr>
      </p:pic>
    </p:spTree>
  </p:cSld>
  <p:clrMapOvr>
    <a:masterClrMapping/>
  </p:clrMapOvr>
  <p:transition advTm="31250">
    <p:strips dir="r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Содержимое 1"/>
          <p:cNvSpPr>
            <a:spLocks noGrp="1"/>
          </p:cNvSpPr>
          <p:nvPr>
            <p:ph/>
          </p:nvPr>
        </p:nvSpPr>
        <p:spPr>
          <a:xfrm>
            <a:off x="301625" y="493713"/>
            <a:ext cx="8540750" cy="5870575"/>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a:lstStyle/>
          <a:p>
            <a:pPr marL="0" algn="ctr">
              <a:buNone/>
            </a:pPr>
            <a:endParaRPr lang="ru-RU" dirty="0" smtClean="0">
              <a:latin typeface="Impact" pitchFamily="34" charset="0"/>
            </a:endParaRPr>
          </a:p>
          <a:p>
            <a:pPr marL="0" algn="ctr">
              <a:buNone/>
            </a:pPr>
            <a:r>
              <a:rPr lang="ru-RU" dirty="0" smtClean="0">
                <a:latin typeface="Impact" pitchFamily="34" charset="0"/>
              </a:rPr>
              <a:t>Обслуживание электроустановок, проведение в них ремонтных, монтажных, наладочных работ и т. п. осуществляет </a:t>
            </a:r>
            <a:r>
              <a:rPr lang="ru-RU" dirty="0" smtClean="0">
                <a:solidFill>
                  <a:srgbClr val="C00000"/>
                </a:solidFill>
                <a:latin typeface="Impact" pitchFamily="34" charset="0"/>
              </a:rPr>
              <a:t>специально подготовленный электротехнический   персонал</a:t>
            </a:r>
            <a:r>
              <a:rPr lang="ru-RU" dirty="0" smtClean="0">
                <a:latin typeface="Impact" pitchFamily="34" charset="0"/>
              </a:rPr>
              <a:t>,   достигший   18-летнего   возраста,   прошедший соответствующее обучение, инструктаж, аттестацию </a:t>
            </a:r>
            <a:r>
              <a:rPr lang="ru-RU" dirty="0" smtClean="0">
                <a:solidFill>
                  <a:srgbClr val="C00000"/>
                </a:solidFill>
                <a:latin typeface="Impact" pitchFamily="34" charset="0"/>
              </a:rPr>
              <a:t>с присвоением группы </a:t>
            </a:r>
            <a:r>
              <a:rPr lang="ru-RU" dirty="0" err="1" smtClean="0">
                <a:solidFill>
                  <a:srgbClr val="C00000"/>
                </a:solidFill>
                <a:latin typeface="Impact" pitchFamily="34" charset="0"/>
              </a:rPr>
              <a:t>электробезопасности</a:t>
            </a:r>
            <a:r>
              <a:rPr lang="ru-RU" dirty="0" smtClean="0">
                <a:latin typeface="Impact" pitchFamily="34" charset="0"/>
              </a:rPr>
              <a:t>, не имеющий медицинских противопоказаний.</a:t>
            </a:r>
            <a:endParaRPr lang="ru-RU" dirty="0">
              <a:latin typeface="Impact" pitchFamily="34" charset="0"/>
            </a:endParaRPr>
          </a:p>
        </p:txBody>
      </p:sp>
    </p:spTree>
    <p:custDataLst>
      <p:tags r:id="rId1"/>
    </p:custDataLst>
  </p:cSld>
  <p:clrMapOvr>
    <a:masterClrMapping/>
  </p:clrMapOvr>
  <p:transition advTm="14313">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1857365"/>
            <a:ext cx="7772400" cy="2214578"/>
          </a:xfrm>
        </p:spPr>
        <p:txBody>
          <a:bodyPr>
            <a:noAutofit/>
          </a:bodyPr>
          <a:lstStyle/>
          <a:p>
            <a:r>
              <a:rPr lang="ru-RU" sz="7200" dirty="0" smtClean="0">
                <a:latin typeface="Impact" pitchFamily="34" charset="0"/>
              </a:rPr>
              <a:t>ОСНОВЫ ПОЖАРНОЙ БЕЗОПАСНОСТИ</a:t>
            </a:r>
            <a:endParaRPr lang="ru-RU" sz="7200" dirty="0">
              <a:latin typeface="Impact" pitchFamily="34" charset="0"/>
            </a:endParaRPr>
          </a:p>
        </p:txBody>
      </p:sp>
      <p:pic>
        <p:nvPicPr>
          <p:cNvPr id="6149" name="Picture 5"/>
          <p:cNvPicPr>
            <a:picLocks noChangeAspect="1" noChangeArrowheads="1"/>
          </p:cNvPicPr>
          <p:nvPr/>
        </p:nvPicPr>
        <p:blipFill>
          <a:blip r:embed="rId3"/>
          <a:srcRect/>
          <a:stretch>
            <a:fillRect/>
          </a:stretch>
        </p:blipFill>
        <p:spPr bwMode="auto">
          <a:xfrm>
            <a:off x="6227763" y="4508500"/>
            <a:ext cx="2519362" cy="2087563"/>
          </a:xfrm>
          <a:prstGeom prst="rect">
            <a:avLst/>
          </a:prstGeom>
          <a:noFill/>
          <a:ln w="9525">
            <a:noFill/>
            <a:miter lim="800000"/>
            <a:headEnd/>
            <a:tailEnd/>
          </a:ln>
          <a:effectLst/>
        </p:spPr>
      </p:pic>
    </p:spTree>
    <p:custDataLst>
      <p:tags r:id="rId1"/>
    </p:custDataLst>
  </p:cSld>
  <p:clrMapOvr>
    <a:masterClrMapping/>
  </p:clrMapOvr>
  <p:transition spd="med" advClick="0" advTm="1128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14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61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p:txBody>
          <a:bodyPr/>
          <a:lstStyle/>
          <a:p>
            <a:pPr>
              <a:lnSpc>
                <a:spcPct val="90000"/>
              </a:lnSpc>
            </a:pPr>
            <a:r>
              <a:rPr lang="ru-RU" sz="1800" dirty="0">
                <a:latin typeface="Impact" pitchFamily="34" charset="0"/>
              </a:rPr>
              <a:t>ПОЖАР – неконтролируемое горение вне специального очага, наносящее материальный ущерб, вред жизни и здоровью граждан.</a:t>
            </a:r>
          </a:p>
          <a:p>
            <a:pPr>
              <a:lnSpc>
                <a:spcPct val="90000"/>
              </a:lnSpc>
              <a:buFontTx/>
              <a:buNone/>
            </a:pPr>
            <a:r>
              <a:rPr lang="ru-RU" sz="1800" dirty="0">
                <a:effectLst/>
                <a:latin typeface="Impact" pitchFamily="34" charset="0"/>
              </a:rPr>
              <a:t>	В основе пожара – процесс горения.</a:t>
            </a:r>
          </a:p>
          <a:p>
            <a:pPr>
              <a:lnSpc>
                <a:spcPct val="90000"/>
              </a:lnSpc>
              <a:buFontTx/>
              <a:buNone/>
            </a:pPr>
            <a:r>
              <a:rPr lang="ru-RU" sz="1800" dirty="0">
                <a:effectLst/>
                <a:latin typeface="Impact" pitchFamily="34" charset="0"/>
              </a:rPr>
              <a:t>	ГОРЕНИЕ – это быстро протекающее химическое          превращение веществ, сопровождающееся выделением тепла и свечением.</a:t>
            </a:r>
          </a:p>
          <a:p>
            <a:pPr>
              <a:lnSpc>
                <a:spcPct val="90000"/>
              </a:lnSpc>
              <a:buFontTx/>
              <a:buNone/>
            </a:pPr>
            <a:endParaRPr lang="ru-RU" sz="1800" dirty="0">
              <a:latin typeface="Impact" pitchFamily="34" charset="0"/>
            </a:endParaRPr>
          </a:p>
        </p:txBody>
      </p:sp>
      <p:sp>
        <p:nvSpPr>
          <p:cNvPr id="7172" name="Rectangle 4"/>
          <p:cNvSpPr>
            <a:spLocks noChangeArrowheads="1"/>
          </p:cNvSpPr>
          <p:nvPr/>
        </p:nvSpPr>
        <p:spPr bwMode="auto">
          <a:xfrm>
            <a:off x="1071538" y="3500438"/>
            <a:ext cx="7345362" cy="3416320"/>
          </a:xfrm>
          <a:prstGeom prst="rect">
            <a:avLst/>
          </a:prstGeom>
          <a:noFill/>
          <a:ln w="9525">
            <a:noFill/>
            <a:miter lim="800000"/>
            <a:headEnd/>
            <a:tailEnd/>
          </a:ln>
          <a:effectLst/>
        </p:spPr>
        <p:txBody>
          <a:bodyPr>
            <a:spAutoFit/>
          </a:bodyPr>
          <a:lstStyle/>
          <a:p>
            <a:r>
              <a:rPr lang="ru-RU" dirty="0">
                <a:solidFill>
                  <a:schemeClr val="bg1"/>
                </a:solidFill>
                <a:effectLst>
                  <a:outerShdw blurRad="38100" dist="38100" dir="2700000" algn="tl">
                    <a:srgbClr val="000000"/>
                  </a:outerShdw>
                </a:effectLst>
                <a:latin typeface="Impact" pitchFamily="34" charset="0"/>
              </a:rPr>
              <a:t>ОПАСНЫЕ ФАКТОРЫ ПОЖАРА:</a:t>
            </a:r>
          </a:p>
          <a:p>
            <a:r>
              <a:rPr lang="ru-RU" dirty="0">
                <a:solidFill>
                  <a:schemeClr val="bg1"/>
                </a:solidFill>
                <a:effectLst>
                  <a:outerShdw blurRad="38100" dist="38100" dir="2700000" algn="tl">
                    <a:srgbClr val="000000"/>
                  </a:outerShdw>
                </a:effectLst>
                <a:latin typeface="Impact" pitchFamily="34" charset="0"/>
              </a:rPr>
              <a:t>- открытый огонь;</a:t>
            </a:r>
          </a:p>
          <a:p>
            <a:r>
              <a:rPr lang="ru-RU" dirty="0">
                <a:solidFill>
                  <a:schemeClr val="bg1"/>
                </a:solidFill>
                <a:effectLst>
                  <a:outerShdw blurRad="38100" dist="38100" dir="2700000" algn="tl">
                    <a:srgbClr val="000000"/>
                  </a:outerShdw>
                </a:effectLst>
                <a:latin typeface="Impact" pitchFamily="34" charset="0"/>
              </a:rPr>
              <a:t>- искры;</a:t>
            </a:r>
          </a:p>
          <a:p>
            <a:r>
              <a:rPr lang="ru-RU" dirty="0">
                <a:solidFill>
                  <a:schemeClr val="bg1"/>
                </a:solidFill>
                <a:effectLst>
                  <a:outerShdw blurRad="38100" dist="38100" dir="2700000" algn="tl">
                    <a:srgbClr val="000000"/>
                  </a:outerShdw>
                </a:effectLst>
                <a:latin typeface="Impact" pitchFamily="34" charset="0"/>
              </a:rPr>
              <a:t>- повышенная температура окружающей среды и предметов;</a:t>
            </a:r>
          </a:p>
          <a:p>
            <a:r>
              <a:rPr lang="ru-RU" dirty="0">
                <a:solidFill>
                  <a:schemeClr val="bg1"/>
                </a:solidFill>
                <a:effectLst>
                  <a:outerShdw blurRad="38100" dist="38100" dir="2700000" algn="tl">
                    <a:srgbClr val="000000"/>
                  </a:outerShdw>
                </a:effectLst>
                <a:latin typeface="Impact" pitchFamily="34" charset="0"/>
              </a:rPr>
              <a:t>- токсичные продукты горения;</a:t>
            </a:r>
          </a:p>
          <a:p>
            <a:r>
              <a:rPr lang="ru-RU" dirty="0">
                <a:solidFill>
                  <a:schemeClr val="bg1"/>
                </a:solidFill>
                <a:effectLst>
                  <a:outerShdw blurRad="38100" dist="38100" dir="2700000" algn="tl">
                    <a:srgbClr val="000000"/>
                  </a:outerShdw>
                </a:effectLst>
                <a:latin typeface="Impact" pitchFamily="34" charset="0"/>
              </a:rPr>
              <a:t>- дым;</a:t>
            </a:r>
          </a:p>
          <a:p>
            <a:r>
              <a:rPr lang="ru-RU" dirty="0">
                <a:solidFill>
                  <a:schemeClr val="bg1"/>
                </a:solidFill>
                <a:effectLst>
                  <a:outerShdw blurRad="38100" dist="38100" dir="2700000" algn="tl">
                    <a:srgbClr val="000000"/>
                  </a:outerShdw>
                </a:effectLst>
                <a:latin typeface="Impact" pitchFamily="34" charset="0"/>
              </a:rPr>
              <a:t>- пониженная концентрация кислорода;</a:t>
            </a:r>
          </a:p>
          <a:p>
            <a:r>
              <a:rPr lang="ru-RU" dirty="0">
                <a:solidFill>
                  <a:schemeClr val="bg1"/>
                </a:solidFill>
                <a:effectLst>
                  <a:outerShdw blurRad="38100" dist="38100" dir="2700000" algn="tl">
                    <a:srgbClr val="000000"/>
                  </a:outerShdw>
                </a:effectLst>
                <a:latin typeface="Impact" pitchFamily="34" charset="0"/>
              </a:rPr>
              <a:t>- обрушивающиеся конструкции;</a:t>
            </a:r>
          </a:p>
          <a:p>
            <a:r>
              <a:rPr lang="ru-RU" dirty="0">
                <a:solidFill>
                  <a:schemeClr val="bg1"/>
                </a:solidFill>
                <a:effectLst>
                  <a:outerShdw blurRad="38100" dist="38100" dir="2700000" algn="tl">
                    <a:srgbClr val="000000"/>
                  </a:outerShdw>
                </a:effectLst>
                <a:latin typeface="Impact" pitchFamily="34" charset="0"/>
              </a:rPr>
              <a:t>- опасные факторы, проявляющиеся в результате взрыва(ударная волна, пламя, обрушение конструкций и разлет осколков, образование вредных веществ с концентрацией в воздухе существенно выше ПДК)</a:t>
            </a:r>
            <a:r>
              <a:rPr lang="ru-RU" dirty="0">
                <a:solidFill>
                  <a:schemeClr val="bg1"/>
                </a:solidFill>
                <a:latin typeface="Impact" pitchFamily="34" charset="0"/>
              </a:rPr>
              <a:t> </a:t>
            </a:r>
            <a:r>
              <a:rPr lang="ru-RU" dirty="0">
                <a:effectLst>
                  <a:outerShdw blurRad="38100" dist="38100" dir="2700000" algn="tl">
                    <a:srgbClr val="000000"/>
                  </a:outerShdw>
                </a:effectLst>
                <a:latin typeface="Impact" pitchFamily="34" charset="0"/>
              </a:rPr>
              <a:t>.</a:t>
            </a:r>
          </a:p>
        </p:txBody>
      </p:sp>
      <p:sp>
        <p:nvSpPr>
          <p:cNvPr id="6" name="Rectangle 2"/>
          <p:cNvSpPr txBox="1">
            <a:spLocks noChangeArrowheads="1"/>
          </p:cNvSpPr>
          <p:nvPr/>
        </p:nvSpPr>
        <p:spPr bwMode="auto">
          <a:xfrm>
            <a:off x="795310" y="295252"/>
            <a:ext cx="7753350" cy="1123950"/>
          </a:xfrm>
          <a:prstGeom prst="rect">
            <a:avLst/>
          </a:prstGeom>
          <a:noFill/>
          <a:ln w="9525">
            <a:noFill/>
            <a:miter lim="800000"/>
            <a:headEnd/>
            <a:tailEnd/>
          </a:ln>
          <a:effectLst/>
        </p:spPr>
        <p:txBody>
          <a:bodyPr vert="horz" wrap="square" lIns="92075" tIns="46037" rIns="92075" bIns="46037"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ru-RU" sz="32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Impact" pitchFamily="34" charset="0"/>
                <a:ea typeface="+mj-ea"/>
                <a:cs typeface="+mj-cs"/>
              </a:rPr>
              <a:t>Общие сведения о пожаре</a:t>
            </a:r>
            <a:endParaRPr kumimoji="0" lang="ru-RU" sz="3200" b="0" i="0" u="none" strike="noStrike" kern="0" cap="none" spc="0" normalizeH="0" baseline="0" noProof="0" dirty="0">
              <a:ln>
                <a:noFill/>
              </a:ln>
              <a:solidFill>
                <a:schemeClr val="tx2"/>
              </a:solidFill>
              <a:effectLst>
                <a:outerShdw blurRad="38100" dist="38100" dir="2700000" algn="tl">
                  <a:srgbClr val="000000"/>
                </a:outerShdw>
              </a:effectLst>
              <a:uLnTx/>
              <a:uFillTx/>
              <a:latin typeface="Impact" pitchFamily="34" charset="0"/>
              <a:ea typeface="+mj-ea"/>
              <a:cs typeface="+mj-cs"/>
            </a:endParaRPr>
          </a:p>
        </p:txBody>
      </p:sp>
    </p:spTree>
    <p:custDataLst>
      <p:tags r:id="rId1"/>
    </p:custDataLst>
  </p:cSld>
  <p:clrMapOvr>
    <a:masterClrMapping/>
  </p:clrMapOvr>
  <p:transition spd="med" advClick="0" advTm="3159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1000"/>
                                        <p:tgtEl>
                                          <p:spTgt spid="7171">
                                            <p:txEl>
                                              <p:pRg st="0" end="0"/>
                                            </p:txEl>
                                          </p:spTgt>
                                        </p:tgtEl>
                                      </p:cBhvr>
                                    </p:animEffect>
                                    <p:anim calcmode="lin" valueType="num">
                                      <p:cBhvr>
                                        <p:cTn id="15"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171">
                                            <p:txEl>
                                              <p:pRg st="1" end="1"/>
                                            </p:txEl>
                                          </p:spTgt>
                                        </p:tgtEl>
                                        <p:attrNameLst>
                                          <p:attrName>style.visibility</p:attrName>
                                        </p:attrNameLst>
                                      </p:cBhvr>
                                      <p:to>
                                        <p:strVal val="visible"/>
                                      </p:to>
                                    </p:set>
                                    <p:animEffect transition="in" filter="fade">
                                      <p:cBhvr>
                                        <p:cTn id="21" dur="1000"/>
                                        <p:tgtEl>
                                          <p:spTgt spid="7171">
                                            <p:txEl>
                                              <p:pRg st="1" end="1"/>
                                            </p:txEl>
                                          </p:spTgt>
                                        </p:tgtEl>
                                      </p:cBhvr>
                                    </p:animEffect>
                                    <p:anim calcmode="lin" valueType="num">
                                      <p:cBhvr>
                                        <p:cTn id="22"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171">
                                            <p:txEl>
                                              <p:pRg st="2" end="2"/>
                                            </p:txEl>
                                          </p:spTgt>
                                        </p:tgtEl>
                                        <p:attrNameLst>
                                          <p:attrName>style.visibility</p:attrName>
                                        </p:attrNameLst>
                                      </p:cBhvr>
                                      <p:to>
                                        <p:strVal val="visible"/>
                                      </p:to>
                                    </p:set>
                                    <p:animEffect transition="in" filter="fade">
                                      <p:cBhvr>
                                        <p:cTn id="28" dur="1000"/>
                                        <p:tgtEl>
                                          <p:spTgt spid="7171">
                                            <p:txEl>
                                              <p:pRg st="2" end="2"/>
                                            </p:txEl>
                                          </p:spTgt>
                                        </p:tgtEl>
                                      </p:cBhvr>
                                    </p:animEffect>
                                    <p:anim calcmode="lin" valueType="num">
                                      <p:cBhvr>
                                        <p:cTn id="29"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7172"/>
                                        </p:tgtEl>
                                        <p:attrNameLst>
                                          <p:attrName>style.visibility</p:attrName>
                                        </p:attrNameLst>
                                      </p:cBhvr>
                                      <p:to>
                                        <p:strVal val="visible"/>
                                      </p:to>
                                    </p:set>
                                    <p:animEffect transition="in" filter="fade">
                                      <p:cBhvr>
                                        <p:cTn id="35" dur="1000"/>
                                        <p:tgtEl>
                                          <p:spTgt spid="7172"/>
                                        </p:tgtEl>
                                      </p:cBhvr>
                                    </p:animEffect>
                                    <p:anim calcmode="lin" valueType="num">
                                      <p:cBhvr>
                                        <p:cTn id="36" dur="1000" fill="hold"/>
                                        <p:tgtEl>
                                          <p:spTgt spid="7172"/>
                                        </p:tgtEl>
                                        <p:attrNameLst>
                                          <p:attrName>ppt_x</p:attrName>
                                        </p:attrNameLst>
                                      </p:cBhvr>
                                      <p:tavLst>
                                        <p:tav tm="0">
                                          <p:val>
                                            <p:strVal val="#ppt_x"/>
                                          </p:val>
                                        </p:tav>
                                        <p:tav tm="100000">
                                          <p:val>
                                            <p:strVal val="#ppt_x"/>
                                          </p:val>
                                        </p:tav>
                                      </p:tavLst>
                                    </p:anim>
                                    <p:anim calcmode="lin" valueType="num">
                                      <p:cBhvr>
                                        <p:cTn id="37"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P spid="7172" grpId="0"/>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style>
          <a:lnRef idx="3">
            <a:schemeClr val="lt1"/>
          </a:lnRef>
          <a:fillRef idx="1">
            <a:schemeClr val="accent2"/>
          </a:fillRef>
          <a:effectRef idx="1">
            <a:schemeClr val="accent2"/>
          </a:effectRef>
          <a:fontRef idx="minor">
            <a:schemeClr val="lt1"/>
          </a:fontRef>
        </p:style>
        <p:txBody>
          <a:bodyPr/>
          <a:lstStyle/>
          <a:p>
            <a:r>
              <a:rPr lang="ru-RU" sz="3200" dirty="0">
                <a:solidFill>
                  <a:schemeClr val="bg1"/>
                </a:solidFill>
                <a:latin typeface="Impact" pitchFamily="34" charset="0"/>
              </a:rPr>
              <a:t>Условия протекания и стадии пожара</a:t>
            </a:r>
            <a:r>
              <a:rPr lang="ru-RU" dirty="0">
                <a:solidFill>
                  <a:schemeClr val="bg1"/>
                </a:solidFill>
                <a:latin typeface="Impact" pitchFamily="34" charset="0"/>
              </a:rPr>
              <a:t> </a:t>
            </a:r>
          </a:p>
        </p:txBody>
      </p:sp>
      <p:sp>
        <p:nvSpPr>
          <p:cNvPr id="15363" name="Rectangle 3"/>
          <p:cNvSpPr>
            <a:spLocks noGrp="1" noChangeArrowheads="1"/>
          </p:cNvSpPr>
          <p:nvPr>
            <p:ph type="body" idx="1"/>
          </p:nvPr>
        </p:nvSpPr>
        <p:spPr>
          <a:xfrm>
            <a:off x="457200" y="1600200"/>
            <a:ext cx="8229600" cy="4757758"/>
          </a:xfrm>
          <a:solidFill>
            <a:srgbClr val="FF0000"/>
          </a:solidFill>
          <a:effectLst>
            <a:softEdge rad="127000"/>
          </a:effectLst>
        </p:spPr>
        <p:txBody>
          <a:bodyPr>
            <a:noAutofit/>
          </a:bodyPr>
          <a:lstStyle/>
          <a:p>
            <a:pPr>
              <a:lnSpc>
                <a:spcPct val="80000"/>
              </a:lnSpc>
              <a:buFontTx/>
              <a:buNone/>
            </a:pPr>
            <a:r>
              <a:rPr lang="ru-RU" sz="2000" dirty="0">
                <a:solidFill>
                  <a:schemeClr val="bg1"/>
                </a:solidFill>
                <a:latin typeface="Impact" pitchFamily="34" charset="0"/>
              </a:rPr>
              <a:t>Для того, чтобы произошло возгорание необходимо наличие четырех условий:</a:t>
            </a:r>
          </a:p>
          <a:p>
            <a:pPr>
              <a:lnSpc>
                <a:spcPct val="80000"/>
              </a:lnSpc>
            </a:pPr>
            <a:r>
              <a:rPr lang="ru-RU" sz="2000" dirty="0">
                <a:solidFill>
                  <a:schemeClr val="bg1"/>
                </a:solidFill>
                <a:latin typeface="Impact" pitchFamily="34" charset="0"/>
              </a:rPr>
              <a:t>Горючая среда </a:t>
            </a:r>
          </a:p>
          <a:p>
            <a:pPr>
              <a:lnSpc>
                <a:spcPct val="80000"/>
              </a:lnSpc>
            </a:pPr>
            <a:r>
              <a:rPr lang="ru-RU" sz="2000" dirty="0">
                <a:solidFill>
                  <a:schemeClr val="bg1"/>
                </a:solidFill>
                <a:latin typeface="Impact" pitchFamily="34" charset="0"/>
              </a:rPr>
              <a:t>Источник зажигания – открытый огонь – химическая реакция, электроток. </a:t>
            </a:r>
          </a:p>
          <a:p>
            <a:pPr>
              <a:lnSpc>
                <a:spcPct val="80000"/>
              </a:lnSpc>
            </a:pPr>
            <a:r>
              <a:rPr lang="ru-RU" sz="2000" dirty="0">
                <a:solidFill>
                  <a:schemeClr val="bg1"/>
                </a:solidFill>
                <a:latin typeface="Impact" pitchFamily="34" charset="0"/>
              </a:rPr>
              <a:t>Наличие окислителя, например кислорода воздуха. </a:t>
            </a:r>
          </a:p>
          <a:p>
            <a:pPr>
              <a:lnSpc>
                <a:spcPct val="80000"/>
              </a:lnSpc>
            </a:pPr>
            <a:r>
              <a:rPr lang="ru-RU" sz="2000" dirty="0">
                <a:solidFill>
                  <a:schemeClr val="bg1"/>
                </a:solidFill>
                <a:latin typeface="Impact" pitchFamily="34" charset="0"/>
              </a:rPr>
              <a:t>Пути распространения пожара. </a:t>
            </a:r>
          </a:p>
          <a:p>
            <a:pPr>
              <a:lnSpc>
                <a:spcPct val="80000"/>
              </a:lnSpc>
              <a:buFontTx/>
              <a:buNone/>
            </a:pPr>
            <a:r>
              <a:rPr lang="ru-RU" sz="2000" dirty="0">
                <a:solidFill>
                  <a:schemeClr val="bg1"/>
                </a:solidFill>
                <a:latin typeface="Impact" pitchFamily="34" charset="0"/>
              </a:rPr>
              <a:t>Сущность горения заключается в следующем – нагревание источников зажигания горючего материала до начала его теплового разложения. В процессе теплового разложения образуется угарный газ, вода и большое количество тепла. Выделяется также углекислый газ и сажа, которая оседает на окружающем рельефе местности. Время от начала зажигания горючего материала до его воспламенения – называет временем воспламенения.</a:t>
            </a:r>
          </a:p>
          <a:p>
            <a:pPr>
              <a:lnSpc>
                <a:spcPct val="80000"/>
              </a:lnSpc>
              <a:buFontTx/>
              <a:buNone/>
            </a:pPr>
            <a:r>
              <a:rPr lang="ru-RU" sz="2000" dirty="0">
                <a:solidFill>
                  <a:schemeClr val="bg1"/>
                </a:solidFill>
                <a:latin typeface="Impact" pitchFamily="34" charset="0"/>
              </a:rPr>
              <a:t>Максимальное время воспламенения – может составлять несколько месяцев.</a:t>
            </a:r>
          </a:p>
          <a:p>
            <a:pPr>
              <a:lnSpc>
                <a:spcPct val="80000"/>
              </a:lnSpc>
              <a:buFontTx/>
              <a:buNone/>
            </a:pPr>
            <a:r>
              <a:rPr lang="ru-RU" sz="2000" dirty="0">
                <a:solidFill>
                  <a:schemeClr val="bg1"/>
                </a:solidFill>
                <a:latin typeface="Impact" pitchFamily="34" charset="0"/>
              </a:rPr>
              <a:t>С момента воспламенения начинается пожар.</a:t>
            </a:r>
          </a:p>
        </p:txBody>
      </p:sp>
    </p:spTree>
    <p:custDataLst>
      <p:tags r:id="rId1"/>
    </p:custDataLst>
  </p:cSld>
  <p:clrMapOvr>
    <a:masterClrMapping/>
  </p:clrMapOvr>
  <p:transition spd="med" advClick="0" advTm="5079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5363">
                                            <p:bg/>
                                          </p:spTgt>
                                        </p:tgtEl>
                                        <p:attrNameLst>
                                          <p:attrName>style.visibility</p:attrName>
                                        </p:attrNameLst>
                                      </p:cBhvr>
                                      <p:to>
                                        <p:strVal val="visible"/>
                                      </p:to>
                                    </p:set>
                                    <p:animEffect transition="in" filter="fade">
                                      <p:cBhvr>
                                        <p:cTn id="14" dur="1000"/>
                                        <p:tgtEl>
                                          <p:spTgt spid="15363">
                                            <p:bg/>
                                          </p:spTgt>
                                        </p:tgtEl>
                                      </p:cBhvr>
                                    </p:animEffect>
                                    <p:anim calcmode="lin" valueType="num">
                                      <p:cBhvr>
                                        <p:cTn id="15" dur="1000" fill="hold"/>
                                        <p:tgtEl>
                                          <p:spTgt spid="15363">
                                            <p:bg/>
                                          </p:spTgt>
                                        </p:tgtEl>
                                        <p:attrNameLst>
                                          <p:attrName>ppt_x</p:attrName>
                                        </p:attrNameLst>
                                      </p:cBhvr>
                                      <p:tavLst>
                                        <p:tav tm="0">
                                          <p:val>
                                            <p:strVal val="#ppt_x"/>
                                          </p:val>
                                        </p:tav>
                                        <p:tav tm="100000">
                                          <p:val>
                                            <p:strVal val="#ppt_x"/>
                                          </p:val>
                                        </p:tav>
                                      </p:tavLst>
                                    </p:anim>
                                    <p:anim calcmode="lin" valueType="num">
                                      <p:cBhvr>
                                        <p:cTn id="16" dur="1000" fill="hold"/>
                                        <p:tgtEl>
                                          <p:spTgt spid="1536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5363">
                                            <p:txEl>
                                              <p:pRg st="0" end="0"/>
                                            </p:txEl>
                                          </p:spTgt>
                                        </p:tgtEl>
                                        <p:attrNameLst>
                                          <p:attrName>style.visibility</p:attrName>
                                        </p:attrNameLst>
                                      </p:cBhvr>
                                      <p:to>
                                        <p:strVal val="visible"/>
                                      </p:to>
                                    </p:set>
                                    <p:animEffect transition="in" filter="fade">
                                      <p:cBhvr>
                                        <p:cTn id="21" dur="1000"/>
                                        <p:tgtEl>
                                          <p:spTgt spid="15363">
                                            <p:txEl>
                                              <p:pRg st="0" end="0"/>
                                            </p:txEl>
                                          </p:spTgt>
                                        </p:tgtEl>
                                      </p:cBhvr>
                                    </p:animEffect>
                                    <p:anim calcmode="lin" valueType="num">
                                      <p:cBhvr>
                                        <p:cTn id="22"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53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5363">
                                            <p:txEl>
                                              <p:pRg st="1" end="1"/>
                                            </p:txEl>
                                          </p:spTgt>
                                        </p:tgtEl>
                                        <p:attrNameLst>
                                          <p:attrName>style.visibility</p:attrName>
                                        </p:attrNameLst>
                                      </p:cBhvr>
                                      <p:to>
                                        <p:strVal val="visible"/>
                                      </p:to>
                                    </p:set>
                                    <p:animEffect transition="in" filter="fade">
                                      <p:cBhvr>
                                        <p:cTn id="28" dur="1000"/>
                                        <p:tgtEl>
                                          <p:spTgt spid="15363">
                                            <p:txEl>
                                              <p:pRg st="1" end="1"/>
                                            </p:txEl>
                                          </p:spTgt>
                                        </p:tgtEl>
                                      </p:cBhvr>
                                    </p:animEffect>
                                    <p:anim calcmode="lin" valueType="num">
                                      <p:cBhvr>
                                        <p:cTn id="29" dur="1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153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5363">
                                            <p:txEl>
                                              <p:pRg st="2" end="2"/>
                                            </p:txEl>
                                          </p:spTgt>
                                        </p:tgtEl>
                                        <p:attrNameLst>
                                          <p:attrName>style.visibility</p:attrName>
                                        </p:attrNameLst>
                                      </p:cBhvr>
                                      <p:to>
                                        <p:strVal val="visible"/>
                                      </p:to>
                                    </p:set>
                                    <p:animEffect transition="in" filter="fade">
                                      <p:cBhvr>
                                        <p:cTn id="35" dur="1000"/>
                                        <p:tgtEl>
                                          <p:spTgt spid="15363">
                                            <p:txEl>
                                              <p:pRg st="2" end="2"/>
                                            </p:txEl>
                                          </p:spTgt>
                                        </p:tgtEl>
                                      </p:cBhvr>
                                    </p:animEffect>
                                    <p:anim calcmode="lin" valueType="num">
                                      <p:cBhvr>
                                        <p:cTn id="36" dur="1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153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5363">
                                            <p:txEl>
                                              <p:pRg st="3" end="3"/>
                                            </p:txEl>
                                          </p:spTgt>
                                        </p:tgtEl>
                                        <p:attrNameLst>
                                          <p:attrName>style.visibility</p:attrName>
                                        </p:attrNameLst>
                                      </p:cBhvr>
                                      <p:to>
                                        <p:strVal val="visible"/>
                                      </p:to>
                                    </p:set>
                                    <p:animEffect transition="in" filter="fade">
                                      <p:cBhvr>
                                        <p:cTn id="42" dur="1000"/>
                                        <p:tgtEl>
                                          <p:spTgt spid="15363">
                                            <p:txEl>
                                              <p:pRg st="3" end="3"/>
                                            </p:txEl>
                                          </p:spTgt>
                                        </p:tgtEl>
                                      </p:cBhvr>
                                    </p:animEffect>
                                    <p:anim calcmode="lin" valueType="num">
                                      <p:cBhvr>
                                        <p:cTn id="43" dur="10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153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5363">
                                            <p:txEl>
                                              <p:pRg st="4" end="4"/>
                                            </p:txEl>
                                          </p:spTgt>
                                        </p:tgtEl>
                                        <p:attrNameLst>
                                          <p:attrName>style.visibility</p:attrName>
                                        </p:attrNameLst>
                                      </p:cBhvr>
                                      <p:to>
                                        <p:strVal val="visible"/>
                                      </p:to>
                                    </p:set>
                                    <p:animEffect transition="in" filter="fade">
                                      <p:cBhvr>
                                        <p:cTn id="49" dur="1000"/>
                                        <p:tgtEl>
                                          <p:spTgt spid="15363">
                                            <p:txEl>
                                              <p:pRg st="4" end="4"/>
                                            </p:txEl>
                                          </p:spTgt>
                                        </p:tgtEl>
                                      </p:cBhvr>
                                    </p:animEffect>
                                    <p:anim calcmode="lin" valueType="num">
                                      <p:cBhvr>
                                        <p:cTn id="50" dur="10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1536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5363">
                                            <p:txEl>
                                              <p:pRg st="5" end="5"/>
                                            </p:txEl>
                                          </p:spTgt>
                                        </p:tgtEl>
                                        <p:attrNameLst>
                                          <p:attrName>style.visibility</p:attrName>
                                        </p:attrNameLst>
                                      </p:cBhvr>
                                      <p:to>
                                        <p:strVal val="visible"/>
                                      </p:to>
                                    </p:set>
                                    <p:animEffect transition="in" filter="fade">
                                      <p:cBhvr>
                                        <p:cTn id="56" dur="1000"/>
                                        <p:tgtEl>
                                          <p:spTgt spid="15363">
                                            <p:txEl>
                                              <p:pRg st="5" end="5"/>
                                            </p:txEl>
                                          </p:spTgt>
                                        </p:tgtEl>
                                      </p:cBhvr>
                                    </p:animEffect>
                                    <p:anim calcmode="lin" valueType="num">
                                      <p:cBhvr>
                                        <p:cTn id="57" dur="1000" fill="hold"/>
                                        <p:tgtEl>
                                          <p:spTgt spid="15363">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1536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15363">
                                            <p:txEl>
                                              <p:pRg st="6" end="6"/>
                                            </p:txEl>
                                          </p:spTgt>
                                        </p:tgtEl>
                                        <p:attrNameLst>
                                          <p:attrName>style.visibility</p:attrName>
                                        </p:attrNameLst>
                                      </p:cBhvr>
                                      <p:to>
                                        <p:strVal val="visible"/>
                                      </p:to>
                                    </p:set>
                                    <p:animEffect transition="in" filter="fade">
                                      <p:cBhvr>
                                        <p:cTn id="63" dur="1000"/>
                                        <p:tgtEl>
                                          <p:spTgt spid="15363">
                                            <p:txEl>
                                              <p:pRg st="6" end="6"/>
                                            </p:txEl>
                                          </p:spTgt>
                                        </p:tgtEl>
                                      </p:cBhvr>
                                    </p:animEffect>
                                    <p:anim calcmode="lin" valueType="num">
                                      <p:cBhvr>
                                        <p:cTn id="64" dur="1000" fill="hold"/>
                                        <p:tgtEl>
                                          <p:spTgt spid="15363">
                                            <p:txEl>
                                              <p:pRg st="6" end="6"/>
                                            </p:txEl>
                                          </p:spTgt>
                                        </p:tgtEl>
                                        <p:attrNameLst>
                                          <p:attrName>ppt_x</p:attrName>
                                        </p:attrNameLst>
                                      </p:cBhvr>
                                      <p:tavLst>
                                        <p:tav tm="0">
                                          <p:val>
                                            <p:strVal val="#ppt_x"/>
                                          </p:val>
                                        </p:tav>
                                        <p:tav tm="100000">
                                          <p:val>
                                            <p:strVal val="#ppt_x"/>
                                          </p:val>
                                        </p:tav>
                                      </p:tavLst>
                                    </p:anim>
                                    <p:anim calcmode="lin" valueType="num">
                                      <p:cBhvr>
                                        <p:cTn id="65" dur="1000" fill="hold"/>
                                        <p:tgtEl>
                                          <p:spTgt spid="1536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grpId="0" nodeType="clickEffect">
                                  <p:stCondLst>
                                    <p:cond delay="0"/>
                                  </p:stCondLst>
                                  <p:childTnLst>
                                    <p:set>
                                      <p:cBhvr>
                                        <p:cTn id="69" dur="1" fill="hold">
                                          <p:stCondLst>
                                            <p:cond delay="0"/>
                                          </p:stCondLst>
                                        </p:cTn>
                                        <p:tgtEl>
                                          <p:spTgt spid="15363">
                                            <p:txEl>
                                              <p:pRg st="7" end="7"/>
                                            </p:txEl>
                                          </p:spTgt>
                                        </p:tgtEl>
                                        <p:attrNameLst>
                                          <p:attrName>style.visibility</p:attrName>
                                        </p:attrNameLst>
                                      </p:cBhvr>
                                      <p:to>
                                        <p:strVal val="visible"/>
                                      </p:to>
                                    </p:set>
                                    <p:animEffect transition="in" filter="fade">
                                      <p:cBhvr>
                                        <p:cTn id="70" dur="1000"/>
                                        <p:tgtEl>
                                          <p:spTgt spid="15363">
                                            <p:txEl>
                                              <p:pRg st="7" end="7"/>
                                            </p:txEl>
                                          </p:spTgt>
                                        </p:tgtEl>
                                      </p:cBhvr>
                                    </p:animEffect>
                                    <p:anim calcmode="lin" valueType="num">
                                      <p:cBhvr>
                                        <p:cTn id="71" dur="1000" fill="hold"/>
                                        <p:tgtEl>
                                          <p:spTgt spid="15363">
                                            <p:txEl>
                                              <p:pRg st="7" end="7"/>
                                            </p:txEl>
                                          </p:spTgt>
                                        </p:tgtEl>
                                        <p:attrNameLst>
                                          <p:attrName>ppt_x</p:attrName>
                                        </p:attrNameLst>
                                      </p:cBhvr>
                                      <p:tavLst>
                                        <p:tav tm="0">
                                          <p:val>
                                            <p:strVal val="#ppt_x"/>
                                          </p:val>
                                        </p:tav>
                                        <p:tav tm="100000">
                                          <p:val>
                                            <p:strVal val="#ppt_x"/>
                                          </p:val>
                                        </p:tav>
                                      </p:tavLst>
                                    </p:anim>
                                    <p:anim calcmode="lin" valueType="num">
                                      <p:cBhvr>
                                        <p:cTn id="72" dur="1000" fill="hold"/>
                                        <p:tgtEl>
                                          <p:spTgt spid="1536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build="p"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rgbClr val="FF0000"/>
          </a:solidFill>
          <a:effectLst>
            <a:softEdge rad="63500"/>
          </a:effectLst>
        </p:spPr>
        <p:txBody>
          <a:bodyPr>
            <a:normAutofit/>
          </a:bodyPr>
          <a:lstStyle/>
          <a:p>
            <a:r>
              <a:rPr lang="ru-RU" sz="4000" dirty="0">
                <a:solidFill>
                  <a:schemeClr val="bg1"/>
                </a:solidFill>
                <a:latin typeface="Impact" pitchFamily="34" charset="0"/>
              </a:rPr>
              <a:t>Стадии пожара в помещениях </a:t>
            </a:r>
          </a:p>
        </p:txBody>
      </p:sp>
      <p:sp>
        <p:nvSpPr>
          <p:cNvPr id="16387" name="Rectangle 3"/>
          <p:cNvSpPr>
            <a:spLocks noGrp="1" noChangeArrowheads="1"/>
          </p:cNvSpPr>
          <p:nvPr>
            <p:ph type="body" idx="1"/>
          </p:nvPr>
        </p:nvSpPr>
        <p:spPr>
          <a:xfrm>
            <a:off x="0" y="1357298"/>
            <a:ext cx="6840537" cy="4616450"/>
          </a:xfrm>
          <a:solidFill>
            <a:srgbClr val="FF0000"/>
          </a:solidFill>
          <a:effectLst>
            <a:softEdge rad="63500"/>
          </a:effectLst>
        </p:spPr>
        <p:txBody>
          <a:bodyPr/>
          <a:lstStyle/>
          <a:p>
            <a:pPr>
              <a:lnSpc>
                <a:spcPct val="80000"/>
              </a:lnSpc>
            </a:pPr>
            <a:r>
              <a:rPr lang="ru-RU" sz="1800" dirty="0">
                <a:solidFill>
                  <a:schemeClr val="bg1"/>
                </a:solidFill>
                <a:latin typeface="Impact" pitchFamily="34" charset="0"/>
              </a:rPr>
              <a:t>Первые 10-20 минут пожар распространяется линейно вдоль горючего материала. В это время помещение заполняется дымом рассмотреть в это время пламя невозможно. Температуру воздуха поднимается в помещении до 250-300 градусов. Это температура воспламенения всех горючих материалов. </a:t>
            </a:r>
          </a:p>
          <a:p>
            <a:pPr>
              <a:lnSpc>
                <a:spcPct val="80000"/>
              </a:lnSpc>
            </a:pPr>
            <a:r>
              <a:rPr lang="ru-RU" sz="1800" dirty="0">
                <a:solidFill>
                  <a:schemeClr val="bg1"/>
                </a:solidFill>
                <a:latin typeface="Impact" pitchFamily="34" charset="0"/>
              </a:rPr>
              <a:t>Через 20 минут начинается объемное распространение пожара. </a:t>
            </a:r>
          </a:p>
          <a:p>
            <a:pPr>
              <a:lnSpc>
                <a:spcPct val="80000"/>
              </a:lnSpc>
            </a:pPr>
            <a:r>
              <a:rPr lang="ru-RU" sz="1800" dirty="0">
                <a:solidFill>
                  <a:schemeClr val="bg1"/>
                </a:solidFill>
                <a:latin typeface="Impact" pitchFamily="34" charset="0"/>
              </a:rPr>
              <a:t>Спустя еще 10 минут наступает разрушение остекления. Увеличивается приток свежего воздуха, резко увеличивается развитие пожара. Температура достигает 900 градусов. </a:t>
            </a:r>
          </a:p>
          <a:p>
            <a:pPr>
              <a:lnSpc>
                <a:spcPct val="80000"/>
              </a:lnSpc>
            </a:pPr>
            <a:r>
              <a:rPr lang="ru-RU" sz="1800" dirty="0">
                <a:solidFill>
                  <a:schemeClr val="bg1"/>
                </a:solidFill>
                <a:latin typeface="Impact" pitchFamily="34" charset="0"/>
              </a:rPr>
              <a:t>Фаза выгорания. В течение 10 минут максимальная скорость пожара. </a:t>
            </a:r>
          </a:p>
          <a:p>
            <a:pPr>
              <a:lnSpc>
                <a:spcPct val="80000"/>
              </a:lnSpc>
            </a:pPr>
            <a:r>
              <a:rPr lang="ru-RU" sz="1800" dirty="0">
                <a:solidFill>
                  <a:schemeClr val="bg1"/>
                </a:solidFill>
                <a:latin typeface="Impact" pitchFamily="34" charset="0"/>
              </a:rPr>
              <a:t>После того, как выгорают основные вещества происходит фаза стабилизации пожара (от 20 минут до 5 часов). Если огонь не может перекинуться на другие помещения пожар идет на улицу. </a:t>
            </a:r>
          </a:p>
          <a:p>
            <a:pPr>
              <a:lnSpc>
                <a:spcPct val="80000"/>
              </a:lnSpc>
            </a:pPr>
            <a:r>
              <a:rPr lang="ru-RU" sz="1800" dirty="0">
                <a:solidFill>
                  <a:schemeClr val="bg1"/>
                </a:solidFill>
                <a:latin typeface="Impact" pitchFamily="34" charset="0"/>
              </a:rPr>
              <a:t>В это время происходит обрушение выгоревших конструкций.</a:t>
            </a:r>
          </a:p>
        </p:txBody>
      </p:sp>
      <p:pic>
        <p:nvPicPr>
          <p:cNvPr id="16389" name="Picture 5" descr="Файл:Foto(stirh) fire 04.jpg">
            <a:hlinkClick r:id="rId3"/>
          </p:cNvPr>
          <p:cNvPicPr>
            <a:picLocks noChangeAspect="1" noChangeArrowheads="1"/>
          </p:cNvPicPr>
          <p:nvPr/>
        </p:nvPicPr>
        <p:blipFill>
          <a:blip r:embed="rId4"/>
          <a:srcRect/>
          <a:stretch>
            <a:fillRect/>
          </a:stretch>
        </p:blipFill>
        <p:spPr bwMode="auto">
          <a:xfrm>
            <a:off x="6858016" y="4286256"/>
            <a:ext cx="2217944" cy="2214578"/>
          </a:xfrm>
          <a:prstGeom prst="rect">
            <a:avLst/>
          </a:prstGeom>
          <a:noFill/>
        </p:spPr>
      </p:pic>
    </p:spTree>
    <p:custDataLst>
      <p:tags r:id="rId1"/>
    </p:custDataLst>
  </p:cSld>
  <p:clrMapOvr>
    <a:masterClrMapping/>
  </p:clrMapOvr>
  <p:transition spd="med" advClick="0" advTm="3987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1000"/>
                                        <p:tgtEl>
                                          <p:spTgt spid="16386"/>
                                        </p:tgtEl>
                                      </p:cBhvr>
                                    </p:animEffect>
                                    <p:anim calcmode="lin" valueType="num">
                                      <p:cBhvr>
                                        <p:cTn id="8" dur="1000" fill="hold"/>
                                        <p:tgtEl>
                                          <p:spTgt spid="16386"/>
                                        </p:tgtEl>
                                        <p:attrNameLst>
                                          <p:attrName>ppt_x</p:attrName>
                                        </p:attrNameLst>
                                      </p:cBhvr>
                                      <p:tavLst>
                                        <p:tav tm="0">
                                          <p:val>
                                            <p:strVal val="#ppt_x"/>
                                          </p:val>
                                        </p:tav>
                                        <p:tav tm="100000">
                                          <p:val>
                                            <p:strVal val="#ppt_x"/>
                                          </p:val>
                                        </p:tav>
                                      </p:tavLst>
                                    </p:anim>
                                    <p:anim calcmode="lin" valueType="num">
                                      <p:cBhvr>
                                        <p:cTn id="9"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6387">
                                            <p:bg/>
                                          </p:spTgt>
                                        </p:tgtEl>
                                        <p:attrNameLst>
                                          <p:attrName>style.visibility</p:attrName>
                                        </p:attrNameLst>
                                      </p:cBhvr>
                                      <p:to>
                                        <p:strVal val="visible"/>
                                      </p:to>
                                    </p:set>
                                    <p:animEffect transition="in" filter="fade">
                                      <p:cBhvr>
                                        <p:cTn id="14" dur="1000"/>
                                        <p:tgtEl>
                                          <p:spTgt spid="16387">
                                            <p:bg/>
                                          </p:spTgt>
                                        </p:tgtEl>
                                      </p:cBhvr>
                                    </p:animEffect>
                                    <p:anim calcmode="lin" valueType="num">
                                      <p:cBhvr>
                                        <p:cTn id="15" dur="1000" fill="hold"/>
                                        <p:tgtEl>
                                          <p:spTgt spid="16387">
                                            <p:bg/>
                                          </p:spTgt>
                                        </p:tgtEl>
                                        <p:attrNameLst>
                                          <p:attrName>ppt_x</p:attrName>
                                        </p:attrNameLst>
                                      </p:cBhvr>
                                      <p:tavLst>
                                        <p:tav tm="0">
                                          <p:val>
                                            <p:strVal val="#ppt_x"/>
                                          </p:val>
                                        </p:tav>
                                        <p:tav tm="100000">
                                          <p:val>
                                            <p:strVal val="#ppt_x"/>
                                          </p:val>
                                        </p:tav>
                                      </p:tavLst>
                                    </p:anim>
                                    <p:anim calcmode="lin" valueType="num">
                                      <p:cBhvr>
                                        <p:cTn id="16" dur="1000" fill="hold"/>
                                        <p:tgtEl>
                                          <p:spTgt spid="16387">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6387">
                                            <p:txEl>
                                              <p:pRg st="0" end="0"/>
                                            </p:txEl>
                                          </p:spTgt>
                                        </p:tgtEl>
                                        <p:attrNameLst>
                                          <p:attrName>style.visibility</p:attrName>
                                        </p:attrNameLst>
                                      </p:cBhvr>
                                      <p:to>
                                        <p:strVal val="visible"/>
                                      </p:to>
                                    </p:set>
                                    <p:animEffect transition="in" filter="fade">
                                      <p:cBhvr>
                                        <p:cTn id="21" dur="1000"/>
                                        <p:tgtEl>
                                          <p:spTgt spid="16387">
                                            <p:txEl>
                                              <p:pRg st="0" end="0"/>
                                            </p:txEl>
                                          </p:spTgt>
                                        </p:tgtEl>
                                      </p:cBhvr>
                                    </p:animEffect>
                                    <p:anim calcmode="lin" valueType="num">
                                      <p:cBhvr>
                                        <p:cTn id="22"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6387">
                                            <p:txEl>
                                              <p:pRg st="1" end="1"/>
                                            </p:txEl>
                                          </p:spTgt>
                                        </p:tgtEl>
                                        <p:attrNameLst>
                                          <p:attrName>style.visibility</p:attrName>
                                        </p:attrNameLst>
                                      </p:cBhvr>
                                      <p:to>
                                        <p:strVal val="visible"/>
                                      </p:to>
                                    </p:set>
                                    <p:animEffect transition="in" filter="fade">
                                      <p:cBhvr>
                                        <p:cTn id="28" dur="1000"/>
                                        <p:tgtEl>
                                          <p:spTgt spid="16387">
                                            <p:txEl>
                                              <p:pRg st="1" end="1"/>
                                            </p:txEl>
                                          </p:spTgt>
                                        </p:tgtEl>
                                      </p:cBhvr>
                                    </p:animEffect>
                                    <p:anim calcmode="lin" valueType="num">
                                      <p:cBhvr>
                                        <p:cTn id="29"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6387">
                                            <p:txEl>
                                              <p:pRg st="2" end="2"/>
                                            </p:txEl>
                                          </p:spTgt>
                                        </p:tgtEl>
                                        <p:attrNameLst>
                                          <p:attrName>style.visibility</p:attrName>
                                        </p:attrNameLst>
                                      </p:cBhvr>
                                      <p:to>
                                        <p:strVal val="visible"/>
                                      </p:to>
                                    </p:set>
                                    <p:animEffect transition="in" filter="fade">
                                      <p:cBhvr>
                                        <p:cTn id="35" dur="1000"/>
                                        <p:tgtEl>
                                          <p:spTgt spid="16387">
                                            <p:txEl>
                                              <p:pRg st="2" end="2"/>
                                            </p:txEl>
                                          </p:spTgt>
                                        </p:tgtEl>
                                      </p:cBhvr>
                                    </p:animEffect>
                                    <p:anim calcmode="lin" valueType="num">
                                      <p:cBhvr>
                                        <p:cTn id="36"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6387">
                                            <p:txEl>
                                              <p:pRg st="3" end="3"/>
                                            </p:txEl>
                                          </p:spTgt>
                                        </p:tgtEl>
                                        <p:attrNameLst>
                                          <p:attrName>style.visibility</p:attrName>
                                        </p:attrNameLst>
                                      </p:cBhvr>
                                      <p:to>
                                        <p:strVal val="visible"/>
                                      </p:to>
                                    </p:set>
                                    <p:animEffect transition="in" filter="fade">
                                      <p:cBhvr>
                                        <p:cTn id="42" dur="1000"/>
                                        <p:tgtEl>
                                          <p:spTgt spid="16387">
                                            <p:txEl>
                                              <p:pRg st="3" end="3"/>
                                            </p:txEl>
                                          </p:spTgt>
                                        </p:tgtEl>
                                      </p:cBhvr>
                                    </p:animEffect>
                                    <p:anim calcmode="lin" valueType="num">
                                      <p:cBhvr>
                                        <p:cTn id="43" dur="10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1638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6387">
                                            <p:txEl>
                                              <p:pRg st="4" end="4"/>
                                            </p:txEl>
                                          </p:spTgt>
                                        </p:tgtEl>
                                        <p:attrNameLst>
                                          <p:attrName>style.visibility</p:attrName>
                                        </p:attrNameLst>
                                      </p:cBhvr>
                                      <p:to>
                                        <p:strVal val="visible"/>
                                      </p:to>
                                    </p:set>
                                    <p:animEffect transition="in" filter="fade">
                                      <p:cBhvr>
                                        <p:cTn id="49" dur="1000"/>
                                        <p:tgtEl>
                                          <p:spTgt spid="16387">
                                            <p:txEl>
                                              <p:pRg st="4" end="4"/>
                                            </p:txEl>
                                          </p:spTgt>
                                        </p:tgtEl>
                                      </p:cBhvr>
                                    </p:animEffect>
                                    <p:anim calcmode="lin" valueType="num">
                                      <p:cBhvr>
                                        <p:cTn id="50" dur="10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163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6387">
                                            <p:txEl>
                                              <p:pRg st="5" end="5"/>
                                            </p:txEl>
                                          </p:spTgt>
                                        </p:tgtEl>
                                        <p:attrNameLst>
                                          <p:attrName>style.visibility</p:attrName>
                                        </p:attrNameLst>
                                      </p:cBhvr>
                                      <p:to>
                                        <p:strVal val="visible"/>
                                      </p:to>
                                    </p:set>
                                    <p:animEffect transition="in" filter="fade">
                                      <p:cBhvr>
                                        <p:cTn id="56" dur="1000"/>
                                        <p:tgtEl>
                                          <p:spTgt spid="16387">
                                            <p:txEl>
                                              <p:pRg st="5" end="5"/>
                                            </p:txEl>
                                          </p:spTgt>
                                        </p:tgtEl>
                                      </p:cBhvr>
                                    </p:animEffect>
                                    <p:anim calcmode="lin" valueType="num">
                                      <p:cBhvr>
                                        <p:cTn id="57" dur="10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1638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build="p"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ru-RU" sz="3200" dirty="0">
                <a:latin typeface="Impact" pitchFamily="34" charset="0"/>
              </a:rPr>
              <a:t>Классификация в зависимости от вида горящих веществ и материалов</a:t>
            </a:r>
            <a:r>
              <a:rPr lang="ru-RU" sz="4000" dirty="0">
                <a:latin typeface="Impact" pitchFamily="34" charset="0"/>
              </a:rPr>
              <a:t> </a:t>
            </a:r>
          </a:p>
        </p:txBody>
      </p:sp>
      <p:sp>
        <p:nvSpPr>
          <p:cNvPr id="8195" name="Rectangle 3"/>
          <p:cNvSpPr>
            <a:spLocks noGrp="1" noChangeArrowheads="1"/>
          </p:cNvSpPr>
          <p:nvPr>
            <p:ph type="body" idx="1"/>
          </p:nvPr>
        </p:nvSpPr>
        <p:spPr>
          <a:xfrm>
            <a:off x="642910" y="1571612"/>
            <a:ext cx="7772400" cy="4786346"/>
          </a:xfr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nSpc>
                <a:spcPct val="80000"/>
              </a:lnSpc>
            </a:pPr>
            <a:r>
              <a:rPr lang="ru-RU" sz="1600" dirty="0">
                <a:solidFill>
                  <a:srgbClr val="0000FF"/>
                </a:solidFill>
                <a:latin typeface="Impact" pitchFamily="34" charset="0"/>
              </a:rPr>
              <a:t>Пожар класса «А» </a:t>
            </a:r>
            <a:r>
              <a:rPr lang="ru-RU" sz="1600" dirty="0">
                <a:solidFill>
                  <a:schemeClr val="bg1"/>
                </a:solidFill>
                <a:latin typeface="Impact" pitchFamily="34" charset="0"/>
              </a:rPr>
              <a:t>- горение твердых веществ. </a:t>
            </a:r>
          </a:p>
          <a:p>
            <a:pPr lvl="1">
              <a:lnSpc>
                <a:spcPct val="80000"/>
              </a:lnSpc>
            </a:pPr>
            <a:r>
              <a:rPr lang="ru-RU" sz="1600" dirty="0">
                <a:solidFill>
                  <a:schemeClr val="bg1"/>
                </a:solidFill>
                <a:latin typeface="Impact" pitchFamily="34" charset="0"/>
              </a:rPr>
              <a:t>А1 – горение твердых веществ сопровождаемых тлением. (уголь, текстиль). </a:t>
            </a:r>
          </a:p>
          <a:p>
            <a:pPr lvl="1">
              <a:lnSpc>
                <a:spcPct val="80000"/>
              </a:lnSpc>
            </a:pPr>
            <a:r>
              <a:rPr lang="ru-RU" sz="1600" dirty="0">
                <a:solidFill>
                  <a:schemeClr val="bg1"/>
                </a:solidFill>
                <a:latin typeface="Impact" pitchFamily="34" charset="0"/>
              </a:rPr>
              <a:t>А2 – горение твердых веществ не сопровождающихся тлением (пластмасса). </a:t>
            </a:r>
          </a:p>
          <a:p>
            <a:pPr lvl="1">
              <a:lnSpc>
                <a:spcPct val="80000"/>
              </a:lnSpc>
              <a:buFontTx/>
              <a:buNone/>
            </a:pPr>
            <a:endParaRPr lang="ru-RU" sz="1600" dirty="0">
              <a:solidFill>
                <a:schemeClr val="bg1"/>
              </a:solidFill>
              <a:latin typeface="Impact" pitchFamily="34" charset="0"/>
            </a:endParaRPr>
          </a:p>
          <a:p>
            <a:pPr>
              <a:lnSpc>
                <a:spcPct val="80000"/>
              </a:lnSpc>
            </a:pPr>
            <a:r>
              <a:rPr lang="ru-RU" sz="1600" dirty="0">
                <a:solidFill>
                  <a:srgbClr val="0000FF"/>
                </a:solidFill>
                <a:latin typeface="Impact" pitchFamily="34" charset="0"/>
              </a:rPr>
              <a:t>Пожар класса «Б» </a:t>
            </a:r>
            <a:r>
              <a:rPr lang="ru-RU" sz="1600" dirty="0">
                <a:solidFill>
                  <a:schemeClr val="bg1"/>
                </a:solidFill>
                <a:latin typeface="Impact" pitchFamily="34" charset="0"/>
              </a:rPr>
              <a:t>- Горение жидких веществ. </a:t>
            </a:r>
          </a:p>
          <a:p>
            <a:pPr lvl="1">
              <a:lnSpc>
                <a:spcPct val="80000"/>
              </a:lnSpc>
            </a:pPr>
            <a:r>
              <a:rPr lang="ru-RU" sz="1600" dirty="0">
                <a:solidFill>
                  <a:schemeClr val="bg1"/>
                </a:solidFill>
                <a:latin typeface="Impact" pitchFamily="34" charset="0"/>
              </a:rPr>
              <a:t>Б1 – горение жидких веществ нерастворимых в воде (бензин, эфир, нефтепродукты). Также, горение сжижаемых твердых веществ. (парафин, стеарин). </a:t>
            </a:r>
          </a:p>
          <a:p>
            <a:pPr lvl="1">
              <a:lnSpc>
                <a:spcPct val="80000"/>
              </a:lnSpc>
            </a:pPr>
            <a:r>
              <a:rPr lang="ru-RU" sz="1600" dirty="0">
                <a:solidFill>
                  <a:schemeClr val="bg1"/>
                </a:solidFill>
                <a:latin typeface="Impact" pitchFamily="34" charset="0"/>
              </a:rPr>
              <a:t>Б2 – Горение жидких веществ растворимых в воде (спирт, глицерин). </a:t>
            </a:r>
          </a:p>
          <a:p>
            <a:pPr lvl="1">
              <a:lnSpc>
                <a:spcPct val="80000"/>
              </a:lnSpc>
              <a:buFontTx/>
              <a:buNone/>
            </a:pPr>
            <a:endParaRPr lang="ru-RU" sz="1600" dirty="0">
              <a:solidFill>
                <a:schemeClr val="bg1"/>
              </a:solidFill>
              <a:latin typeface="Impact" pitchFamily="34" charset="0"/>
            </a:endParaRPr>
          </a:p>
          <a:p>
            <a:pPr>
              <a:lnSpc>
                <a:spcPct val="80000"/>
              </a:lnSpc>
            </a:pPr>
            <a:r>
              <a:rPr lang="ru-RU" sz="1600" dirty="0">
                <a:solidFill>
                  <a:srgbClr val="0000FF"/>
                </a:solidFill>
                <a:latin typeface="Impact" pitchFamily="34" charset="0"/>
              </a:rPr>
              <a:t>Пожар класса «С» </a:t>
            </a:r>
            <a:r>
              <a:rPr lang="ru-RU" sz="1600" dirty="0">
                <a:solidFill>
                  <a:schemeClr val="bg1"/>
                </a:solidFill>
                <a:latin typeface="Impact" pitchFamily="34" charset="0"/>
              </a:rPr>
              <a:t>- Пожар класса С – горение газообразных веществ. </a:t>
            </a:r>
          </a:p>
          <a:p>
            <a:pPr lvl="1">
              <a:lnSpc>
                <a:spcPct val="80000"/>
              </a:lnSpc>
            </a:pPr>
            <a:r>
              <a:rPr lang="ru-RU" sz="1600" dirty="0">
                <a:solidFill>
                  <a:schemeClr val="bg1"/>
                </a:solidFill>
                <a:latin typeface="Impact" pitchFamily="34" charset="0"/>
              </a:rPr>
              <a:t>Горение бытового газа, пропана и др.</a:t>
            </a:r>
          </a:p>
          <a:p>
            <a:pPr lvl="1">
              <a:lnSpc>
                <a:spcPct val="80000"/>
              </a:lnSpc>
              <a:buFontTx/>
              <a:buNone/>
            </a:pPr>
            <a:endParaRPr lang="ru-RU" sz="1600" dirty="0">
              <a:solidFill>
                <a:schemeClr val="bg1"/>
              </a:solidFill>
              <a:latin typeface="Impact" pitchFamily="34" charset="0"/>
            </a:endParaRPr>
          </a:p>
          <a:p>
            <a:pPr>
              <a:lnSpc>
                <a:spcPct val="80000"/>
              </a:lnSpc>
            </a:pPr>
            <a:r>
              <a:rPr lang="ru-RU" sz="1600" dirty="0">
                <a:solidFill>
                  <a:srgbClr val="0000FF"/>
                </a:solidFill>
                <a:latin typeface="Impact" pitchFamily="34" charset="0"/>
              </a:rPr>
              <a:t>Пожар класса «Д» </a:t>
            </a:r>
            <a:r>
              <a:rPr lang="ru-RU" sz="1600" dirty="0">
                <a:solidFill>
                  <a:schemeClr val="bg1"/>
                </a:solidFill>
                <a:latin typeface="Impact" pitchFamily="34" charset="0"/>
              </a:rPr>
              <a:t>- горение металлов. </a:t>
            </a:r>
          </a:p>
          <a:p>
            <a:pPr lvl="1">
              <a:lnSpc>
                <a:spcPct val="80000"/>
              </a:lnSpc>
            </a:pPr>
            <a:r>
              <a:rPr lang="ru-RU" sz="1600" dirty="0">
                <a:solidFill>
                  <a:schemeClr val="bg1"/>
                </a:solidFill>
                <a:latin typeface="Impact" pitchFamily="34" charset="0"/>
              </a:rPr>
              <a:t>Д1- (горение легких металлов, за исключением щелочных). Алюминий, магний и их сплавы. </a:t>
            </a:r>
          </a:p>
          <a:p>
            <a:pPr lvl="1">
              <a:lnSpc>
                <a:spcPct val="80000"/>
              </a:lnSpc>
            </a:pPr>
            <a:r>
              <a:rPr lang="ru-RU" sz="1600" dirty="0">
                <a:solidFill>
                  <a:schemeClr val="bg1"/>
                </a:solidFill>
                <a:latin typeface="Impact" pitchFamily="34" charset="0"/>
              </a:rPr>
              <a:t>Д2 – Горение щелочных металлов (натрий, калий). </a:t>
            </a:r>
          </a:p>
          <a:p>
            <a:pPr lvl="1">
              <a:lnSpc>
                <a:spcPct val="80000"/>
              </a:lnSpc>
            </a:pPr>
            <a:r>
              <a:rPr lang="ru-RU" sz="1600" dirty="0">
                <a:solidFill>
                  <a:schemeClr val="bg1"/>
                </a:solidFill>
                <a:latin typeface="Impact" pitchFamily="34" charset="0"/>
              </a:rPr>
              <a:t>Д3 – горение металлов содержащих соединения. </a:t>
            </a:r>
          </a:p>
        </p:txBody>
      </p:sp>
    </p:spTree>
    <p:custDataLst>
      <p:tags r:id="rId1"/>
    </p:custDataLst>
  </p:cSld>
  <p:clrMapOvr>
    <a:masterClrMapping/>
  </p:clrMapOvr>
  <p:transition spd="med" advClick="0" advTm="3743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8195">
                                            <p:bg/>
                                          </p:spTgt>
                                        </p:tgtEl>
                                        <p:attrNameLst>
                                          <p:attrName>style.visibility</p:attrName>
                                        </p:attrNameLst>
                                      </p:cBhvr>
                                      <p:to>
                                        <p:strVal val="visible"/>
                                      </p:to>
                                    </p:set>
                                    <p:animEffect transition="in" filter="blinds(horizontal)">
                                      <p:cBhvr>
                                        <p:cTn id="14" dur="500"/>
                                        <p:tgtEl>
                                          <p:spTgt spid="8195">
                                            <p:bg/>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8195">
                                            <p:txEl>
                                              <p:pRg st="0" end="0"/>
                                            </p:txEl>
                                          </p:spTgt>
                                        </p:tgtEl>
                                        <p:attrNameLst>
                                          <p:attrName>style.visibility</p:attrName>
                                        </p:attrNameLst>
                                      </p:cBhvr>
                                      <p:to>
                                        <p:strVal val="visible"/>
                                      </p:to>
                                    </p:set>
                                    <p:animEffect transition="in" filter="blinds(horizontal)">
                                      <p:cBhvr>
                                        <p:cTn id="19" dur="1000"/>
                                        <p:tgtEl>
                                          <p:spTgt spid="8195">
                                            <p:txEl>
                                              <p:pRg st="0" end="0"/>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Effect transition="in" filter="blinds(horizontal)">
                                      <p:cBhvr>
                                        <p:cTn id="22" dur="1000"/>
                                        <p:tgtEl>
                                          <p:spTgt spid="8195">
                                            <p:txEl>
                                              <p:pRg st="1" end="1"/>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195">
                                            <p:txEl>
                                              <p:pRg st="2" end="2"/>
                                            </p:txEl>
                                          </p:spTgt>
                                        </p:tgtEl>
                                        <p:attrNameLst>
                                          <p:attrName>style.visibility</p:attrName>
                                        </p:attrNameLst>
                                      </p:cBhvr>
                                      <p:to>
                                        <p:strVal val="visible"/>
                                      </p:to>
                                    </p:set>
                                    <p:animEffect transition="in" filter="blinds(horizontal)">
                                      <p:cBhvr>
                                        <p:cTn id="25" dur="1000"/>
                                        <p:tgtEl>
                                          <p:spTgt spid="819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195">
                                            <p:txEl>
                                              <p:pRg st="4" end="4"/>
                                            </p:txEl>
                                          </p:spTgt>
                                        </p:tgtEl>
                                        <p:attrNameLst>
                                          <p:attrName>style.visibility</p:attrName>
                                        </p:attrNameLst>
                                      </p:cBhvr>
                                      <p:to>
                                        <p:strVal val="visible"/>
                                      </p:to>
                                    </p:set>
                                    <p:animEffect transition="in" filter="blinds(horizontal)">
                                      <p:cBhvr>
                                        <p:cTn id="30" dur="1000"/>
                                        <p:tgtEl>
                                          <p:spTgt spid="8195">
                                            <p:txEl>
                                              <p:pRg st="4" end="4"/>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195">
                                            <p:txEl>
                                              <p:pRg st="5" end="5"/>
                                            </p:txEl>
                                          </p:spTgt>
                                        </p:tgtEl>
                                        <p:attrNameLst>
                                          <p:attrName>style.visibility</p:attrName>
                                        </p:attrNameLst>
                                      </p:cBhvr>
                                      <p:to>
                                        <p:strVal val="visible"/>
                                      </p:to>
                                    </p:set>
                                    <p:animEffect transition="in" filter="blinds(horizontal)">
                                      <p:cBhvr>
                                        <p:cTn id="33" dur="1000"/>
                                        <p:tgtEl>
                                          <p:spTgt spid="8195">
                                            <p:txEl>
                                              <p:pRg st="5" end="5"/>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8195">
                                            <p:txEl>
                                              <p:pRg st="6" end="6"/>
                                            </p:txEl>
                                          </p:spTgt>
                                        </p:tgtEl>
                                        <p:attrNameLst>
                                          <p:attrName>style.visibility</p:attrName>
                                        </p:attrNameLst>
                                      </p:cBhvr>
                                      <p:to>
                                        <p:strVal val="visible"/>
                                      </p:to>
                                    </p:set>
                                    <p:animEffect transition="in" filter="blinds(horizontal)">
                                      <p:cBhvr>
                                        <p:cTn id="36" dur="1000"/>
                                        <p:tgtEl>
                                          <p:spTgt spid="8195">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8195">
                                            <p:txEl>
                                              <p:pRg st="8" end="8"/>
                                            </p:txEl>
                                          </p:spTgt>
                                        </p:tgtEl>
                                        <p:attrNameLst>
                                          <p:attrName>style.visibility</p:attrName>
                                        </p:attrNameLst>
                                      </p:cBhvr>
                                      <p:to>
                                        <p:strVal val="visible"/>
                                      </p:to>
                                    </p:set>
                                    <p:animEffect transition="in" filter="blinds(horizontal)">
                                      <p:cBhvr>
                                        <p:cTn id="41" dur="1000"/>
                                        <p:tgtEl>
                                          <p:spTgt spid="8195">
                                            <p:txEl>
                                              <p:pRg st="8" end="8"/>
                                            </p:txEl>
                                          </p:spTgt>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8195">
                                            <p:txEl>
                                              <p:pRg st="9" end="9"/>
                                            </p:txEl>
                                          </p:spTgt>
                                        </p:tgtEl>
                                        <p:attrNameLst>
                                          <p:attrName>style.visibility</p:attrName>
                                        </p:attrNameLst>
                                      </p:cBhvr>
                                      <p:to>
                                        <p:strVal val="visible"/>
                                      </p:to>
                                    </p:set>
                                    <p:animEffect transition="in" filter="blinds(horizontal)">
                                      <p:cBhvr>
                                        <p:cTn id="44" dur="1000"/>
                                        <p:tgtEl>
                                          <p:spTgt spid="8195">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8195">
                                            <p:txEl>
                                              <p:pRg st="11" end="11"/>
                                            </p:txEl>
                                          </p:spTgt>
                                        </p:tgtEl>
                                        <p:attrNameLst>
                                          <p:attrName>style.visibility</p:attrName>
                                        </p:attrNameLst>
                                      </p:cBhvr>
                                      <p:to>
                                        <p:strVal val="visible"/>
                                      </p:to>
                                    </p:set>
                                    <p:animEffect transition="in" filter="blinds(horizontal)">
                                      <p:cBhvr>
                                        <p:cTn id="49" dur="1000"/>
                                        <p:tgtEl>
                                          <p:spTgt spid="8195">
                                            <p:txEl>
                                              <p:pRg st="11" end="11"/>
                                            </p:txEl>
                                          </p:spTgt>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8195">
                                            <p:txEl>
                                              <p:pRg st="12" end="12"/>
                                            </p:txEl>
                                          </p:spTgt>
                                        </p:tgtEl>
                                        <p:attrNameLst>
                                          <p:attrName>style.visibility</p:attrName>
                                        </p:attrNameLst>
                                      </p:cBhvr>
                                      <p:to>
                                        <p:strVal val="visible"/>
                                      </p:to>
                                    </p:set>
                                    <p:animEffect transition="in" filter="blinds(horizontal)">
                                      <p:cBhvr>
                                        <p:cTn id="52" dur="1000"/>
                                        <p:tgtEl>
                                          <p:spTgt spid="8195">
                                            <p:txEl>
                                              <p:pRg st="12" end="12"/>
                                            </p:txEl>
                                          </p:spTgt>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8195">
                                            <p:txEl>
                                              <p:pRg st="13" end="13"/>
                                            </p:txEl>
                                          </p:spTgt>
                                        </p:tgtEl>
                                        <p:attrNameLst>
                                          <p:attrName>style.visibility</p:attrName>
                                        </p:attrNameLst>
                                      </p:cBhvr>
                                      <p:to>
                                        <p:strVal val="visible"/>
                                      </p:to>
                                    </p:set>
                                    <p:animEffect transition="in" filter="blinds(horizontal)">
                                      <p:cBhvr>
                                        <p:cTn id="55" dur="1000"/>
                                        <p:tgtEl>
                                          <p:spTgt spid="8195">
                                            <p:txEl>
                                              <p:pRg st="13" end="13"/>
                                            </p:txEl>
                                          </p:spTgt>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8195">
                                            <p:txEl>
                                              <p:pRg st="14" end="14"/>
                                            </p:txEl>
                                          </p:spTgt>
                                        </p:tgtEl>
                                        <p:attrNameLst>
                                          <p:attrName>style.visibility</p:attrName>
                                        </p:attrNameLst>
                                      </p:cBhvr>
                                      <p:to>
                                        <p:strVal val="visible"/>
                                      </p:to>
                                    </p:set>
                                    <p:animEffect transition="in" filter="blinds(horizontal)">
                                      <p:cBhvr>
                                        <p:cTn id="58" dur="1000"/>
                                        <p:tgtEl>
                                          <p:spTgt spid="819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uiExpand="1" build="p"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ru-RU" sz="3200" dirty="0" smtClean="0">
                <a:solidFill>
                  <a:schemeClr val="bg1"/>
                </a:solidFill>
                <a:latin typeface="Impact" pitchFamily="34" charset="0"/>
              </a:rPr>
              <a:t>ОСНОВНЫЕ ПРИЧИНЫ ПОЖАРОВ И ВЗРЫВОВ НА ПРЕДПРИЯТИЯХ</a:t>
            </a:r>
            <a:r>
              <a:rPr lang="ru-RU" sz="4000" dirty="0" smtClean="0">
                <a:solidFill>
                  <a:schemeClr val="bg1"/>
                </a:solidFill>
                <a:latin typeface="Impact" pitchFamily="34" charset="0"/>
              </a:rPr>
              <a:t> </a:t>
            </a:r>
            <a:endParaRPr lang="ru-RU" sz="4000" dirty="0">
              <a:solidFill>
                <a:schemeClr val="bg1"/>
              </a:solidFill>
              <a:latin typeface="Impact" pitchFamily="34" charset="0"/>
            </a:endParaRPr>
          </a:p>
        </p:txBody>
      </p:sp>
      <p:sp>
        <p:nvSpPr>
          <p:cNvPr id="9219" name="Rectangle 3"/>
          <p:cNvSpPr>
            <a:spLocks noGrp="1" noChangeArrowheads="1"/>
          </p:cNvSpPr>
          <p:nvPr>
            <p:ph type="body" idx="1"/>
          </p:nvPr>
        </p:nvSpPr>
        <p:spPr>
          <a:xfrm>
            <a:off x="685800" y="2357431"/>
            <a:ext cx="7772400" cy="3714776"/>
          </a:xfr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r>
              <a:rPr lang="ru-RU" dirty="0">
                <a:solidFill>
                  <a:schemeClr val="bg1"/>
                </a:solidFill>
                <a:latin typeface="Impact" pitchFamily="34" charset="0"/>
              </a:rPr>
              <a:t>нарушение технологического процесса - </a:t>
            </a:r>
            <a:r>
              <a:rPr lang="ru-RU" dirty="0">
                <a:solidFill>
                  <a:schemeClr val="accent4">
                    <a:lumMod val="50000"/>
                  </a:schemeClr>
                </a:solidFill>
                <a:latin typeface="Impact" pitchFamily="34" charset="0"/>
              </a:rPr>
              <a:t>33%</a:t>
            </a:r>
            <a:r>
              <a:rPr lang="ru-RU" dirty="0">
                <a:solidFill>
                  <a:schemeClr val="bg1"/>
                </a:solidFill>
                <a:latin typeface="Impact" pitchFamily="34" charset="0"/>
              </a:rPr>
              <a:t>; </a:t>
            </a:r>
          </a:p>
          <a:p>
            <a:r>
              <a:rPr lang="ru-RU" dirty="0">
                <a:solidFill>
                  <a:schemeClr val="bg1"/>
                </a:solidFill>
                <a:latin typeface="Impact" pitchFamily="34" charset="0"/>
              </a:rPr>
              <a:t>неисправность электроустановок - </a:t>
            </a:r>
            <a:r>
              <a:rPr lang="ru-RU" dirty="0">
                <a:solidFill>
                  <a:schemeClr val="accent4">
                    <a:lumMod val="50000"/>
                  </a:schemeClr>
                </a:solidFill>
                <a:latin typeface="Impact" pitchFamily="34" charset="0"/>
              </a:rPr>
              <a:t>16%</a:t>
            </a:r>
            <a:r>
              <a:rPr lang="ru-RU" dirty="0">
                <a:solidFill>
                  <a:schemeClr val="bg1"/>
                </a:solidFill>
                <a:latin typeface="Impact" pitchFamily="34" charset="0"/>
              </a:rPr>
              <a:t>; </a:t>
            </a:r>
          </a:p>
          <a:p>
            <a:r>
              <a:rPr lang="ru-RU" dirty="0" err="1">
                <a:solidFill>
                  <a:schemeClr val="bg1"/>
                </a:solidFill>
                <a:latin typeface="Impact" pitchFamily="34" charset="0"/>
              </a:rPr>
              <a:t>самовозгарание</a:t>
            </a:r>
            <a:r>
              <a:rPr lang="ru-RU" dirty="0">
                <a:solidFill>
                  <a:schemeClr val="bg1"/>
                </a:solidFill>
                <a:latin typeface="Impact" pitchFamily="34" charset="0"/>
              </a:rPr>
              <a:t> промасленной ветоши и других материалов, склонных к </a:t>
            </a:r>
            <a:r>
              <a:rPr lang="ru-RU" dirty="0" err="1">
                <a:solidFill>
                  <a:schemeClr val="bg1"/>
                </a:solidFill>
                <a:latin typeface="Impact" pitchFamily="34" charset="0"/>
              </a:rPr>
              <a:t>самовозгаранию</a:t>
            </a:r>
            <a:r>
              <a:rPr lang="ru-RU" dirty="0">
                <a:solidFill>
                  <a:schemeClr val="bg1"/>
                </a:solidFill>
                <a:latin typeface="Impact" pitchFamily="34" charset="0"/>
              </a:rPr>
              <a:t> - </a:t>
            </a:r>
            <a:r>
              <a:rPr lang="ru-RU" dirty="0">
                <a:solidFill>
                  <a:schemeClr val="accent4">
                    <a:lumMod val="50000"/>
                  </a:schemeClr>
                </a:solidFill>
                <a:latin typeface="Impact" pitchFamily="34" charset="0"/>
              </a:rPr>
              <a:t>10%</a:t>
            </a:r>
            <a:r>
              <a:rPr lang="ru-RU" dirty="0">
                <a:solidFill>
                  <a:schemeClr val="bg1"/>
                </a:solidFill>
                <a:latin typeface="Impact" pitchFamily="34" charset="0"/>
              </a:rPr>
              <a:t> </a:t>
            </a:r>
          </a:p>
        </p:txBody>
      </p:sp>
    </p:spTree>
    <p:custDataLst>
      <p:tags r:id="rId1"/>
    </p:custDataLst>
  </p:cSld>
  <p:clrMapOvr>
    <a:masterClrMapping/>
  </p:clrMapOvr>
  <p:transition spd="med" advClick="0" advTm="236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checkerboard(across)">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19">
                                            <p:bg/>
                                          </p:spTgt>
                                        </p:tgtEl>
                                        <p:attrNameLst>
                                          <p:attrName>style.visibility</p:attrName>
                                        </p:attrNameLst>
                                      </p:cBhvr>
                                      <p:to>
                                        <p:strVal val="visible"/>
                                      </p:to>
                                    </p:set>
                                    <p:animEffect transition="in" filter="checkerboard(across)">
                                      <p:cBhvr>
                                        <p:cTn id="12" dur="1000"/>
                                        <p:tgtEl>
                                          <p:spTgt spid="9219">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219">
                                            <p:txEl>
                                              <p:pRg st="0" end="0"/>
                                            </p:txEl>
                                          </p:spTgt>
                                        </p:tgtEl>
                                        <p:attrNameLst>
                                          <p:attrName>style.visibility</p:attrName>
                                        </p:attrNameLst>
                                      </p:cBhvr>
                                      <p:to>
                                        <p:strVal val="visible"/>
                                      </p:to>
                                    </p:set>
                                    <p:animEffect transition="in" filter="checkerboard(across)">
                                      <p:cBhvr>
                                        <p:cTn id="17" dur="1000"/>
                                        <p:tgtEl>
                                          <p:spTgt spid="92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219">
                                            <p:txEl>
                                              <p:pRg st="1" end="1"/>
                                            </p:txEl>
                                          </p:spTgt>
                                        </p:tgtEl>
                                        <p:attrNameLst>
                                          <p:attrName>style.visibility</p:attrName>
                                        </p:attrNameLst>
                                      </p:cBhvr>
                                      <p:to>
                                        <p:strVal val="visible"/>
                                      </p:to>
                                    </p:set>
                                    <p:animEffect transition="in" filter="checkerboard(across)">
                                      <p:cBhvr>
                                        <p:cTn id="22" dur="1000"/>
                                        <p:tgtEl>
                                          <p:spTgt spid="921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219">
                                            <p:txEl>
                                              <p:pRg st="2" end="2"/>
                                            </p:txEl>
                                          </p:spTgt>
                                        </p:tgtEl>
                                        <p:attrNameLst>
                                          <p:attrName>style.visibility</p:attrName>
                                        </p:attrNameLst>
                                      </p:cBhvr>
                                      <p:to>
                                        <p:strVal val="visible"/>
                                      </p:to>
                                    </p:set>
                                    <p:animEffect transition="in" filter="checkerboard(across)">
                                      <p:cBhvr>
                                        <p:cTn id="27" dur="10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build="p"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ru-RU" sz="3200" dirty="0">
                <a:latin typeface="Impact" pitchFamily="34" charset="0"/>
              </a:rPr>
              <a:t>Общие меры по обеспечению пожарной безопасности</a:t>
            </a:r>
          </a:p>
        </p:txBody>
      </p:sp>
      <p:sp>
        <p:nvSpPr>
          <p:cNvPr id="11267" name="Rectangle 3"/>
          <p:cNvSpPr>
            <a:spLocks noGrp="1" noChangeArrowheads="1"/>
          </p:cNvSpPr>
          <p:nvPr>
            <p:ph type="body" idx="1"/>
          </p:nvPr>
        </p:nvSpPr>
        <p: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85000" lnSpcReduction="10000"/>
          </a:bodyPr>
          <a:lstStyle/>
          <a:p>
            <a:pPr>
              <a:lnSpc>
                <a:spcPct val="150000"/>
              </a:lnSpc>
              <a:buFontTx/>
              <a:buNone/>
            </a:pPr>
            <a:r>
              <a:rPr lang="ru-RU" sz="1800" dirty="0">
                <a:solidFill>
                  <a:schemeClr val="bg1"/>
                </a:solidFill>
                <a:latin typeface="Impact" pitchFamily="34" charset="0"/>
              </a:rPr>
              <a:t>Пожар </a:t>
            </a:r>
            <a:r>
              <a:rPr lang="ru-RU" sz="1800" i="1" u="sng" dirty="0">
                <a:solidFill>
                  <a:schemeClr val="bg1"/>
                </a:solidFill>
                <a:latin typeface="Impact" pitchFamily="34" charset="0"/>
              </a:rPr>
              <a:t>невозможен ни при каких обстоятельствах, если исключается контакт источника зажигания с горючим материалом</a:t>
            </a:r>
            <a:r>
              <a:rPr lang="ru-RU" sz="1800" dirty="0">
                <a:solidFill>
                  <a:schemeClr val="bg1"/>
                </a:solidFill>
                <a:latin typeface="Impact" pitchFamily="34" charset="0"/>
              </a:rPr>
              <a:t>. </a:t>
            </a:r>
          </a:p>
          <a:p>
            <a:pPr>
              <a:lnSpc>
                <a:spcPct val="150000"/>
              </a:lnSpc>
              <a:buFontTx/>
              <a:buNone/>
            </a:pPr>
            <a:r>
              <a:rPr lang="ru-RU" sz="1800" dirty="0">
                <a:solidFill>
                  <a:schemeClr val="bg1"/>
                </a:solidFill>
                <a:latin typeface="Impact" pitchFamily="34" charset="0"/>
              </a:rPr>
              <a:t>В правилах противопожарной безопасности имеются следующие пункты:</a:t>
            </a:r>
          </a:p>
          <a:p>
            <a:pPr>
              <a:lnSpc>
                <a:spcPct val="150000"/>
              </a:lnSpc>
            </a:pPr>
            <a:r>
              <a:rPr lang="ru-RU" sz="1800" dirty="0">
                <a:solidFill>
                  <a:schemeClr val="bg1"/>
                </a:solidFill>
                <a:latin typeface="Impact" pitchFamily="34" charset="0"/>
              </a:rPr>
              <a:t>Уборка горючих материалов. Как следствие требования уборки мусора на территории и т.п. </a:t>
            </a:r>
          </a:p>
          <a:p>
            <a:pPr>
              <a:lnSpc>
                <a:spcPct val="150000"/>
              </a:lnSpc>
            </a:pPr>
            <a:r>
              <a:rPr lang="ru-RU" sz="1800" dirty="0">
                <a:solidFill>
                  <a:schemeClr val="bg1"/>
                </a:solidFill>
                <a:latin typeface="Impact" pitchFamily="34" charset="0"/>
              </a:rPr>
              <a:t>Исключаются источники зажигания. Запрет на курение, включение электроприборов и т.п. </a:t>
            </a:r>
          </a:p>
          <a:p>
            <a:pPr>
              <a:lnSpc>
                <a:spcPct val="150000"/>
              </a:lnSpc>
              <a:buFontTx/>
              <a:buNone/>
            </a:pPr>
            <a:r>
              <a:rPr lang="ru-RU" sz="1800" dirty="0">
                <a:solidFill>
                  <a:schemeClr val="bg1"/>
                </a:solidFill>
                <a:latin typeface="Impact" pitchFamily="34" charset="0"/>
              </a:rPr>
              <a:t>Если потенциальный источник зажигания и горючую среду невозможно полностью исключить из технологического процесса, то данное оборудование или помещение в котором оно размещено должно быть надежно защищено автоматическими средствами такими:</a:t>
            </a:r>
          </a:p>
          <a:p>
            <a:pPr>
              <a:lnSpc>
                <a:spcPct val="150000"/>
              </a:lnSpc>
            </a:pPr>
            <a:r>
              <a:rPr lang="ru-RU" sz="1800" dirty="0">
                <a:solidFill>
                  <a:schemeClr val="bg1"/>
                </a:solidFill>
                <a:latin typeface="Impact" pitchFamily="34" charset="0"/>
              </a:rPr>
              <a:t>Аварийное отключение. </a:t>
            </a:r>
          </a:p>
          <a:p>
            <a:pPr>
              <a:lnSpc>
                <a:spcPct val="150000"/>
              </a:lnSpc>
            </a:pPr>
            <a:r>
              <a:rPr lang="ru-RU" sz="1800" dirty="0">
                <a:solidFill>
                  <a:schemeClr val="bg1"/>
                </a:solidFill>
                <a:latin typeface="Impact" pitchFamily="34" charset="0"/>
              </a:rPr>
              <a:t>Сигнализация. </a:t>
            </a:r>
          </a:p>
          <a:p>
            <a:pPr>
              <a:lnSpc>
                <a:spcPct val="150000"/>
              </a:lnSpc>
            </a:pPr>
            <a:r>
              <a:rPr lang="ru-RU" sz="1800" dirty="0">
                <a:solidFill>
                  <a:schemeClr val="bg1"/>
                </a:solidFill>
                <a:latin typeface="Impact" pitchFamily="34" charset="0"/>
              </a:rPr>
              <a:t>Система аварийного пожаротушения (</a:t>
            </a:r>
            <a:r>
              <a:rPr lang="ru-RU" sz="1800" dirty="0" err="1">
                <a:solidFill>
                  <a:schemeClr val="bg1"/>
                </a:solidFill>
                <a:latin typeface="Impact" pitchFamily="34" charset="0"/>
              </a:rPr>
              <a:t>дренчерная</a:t>
            </a:r>
            <a:r>
              <a:rPr lang="ru-RU" sz="1800" dirty="0">
                <a:solidFill>
                  <a:schemeClr val="bg1"/>
                </a:solidFill>
                <a:latin typeface="Impact" pitchFamily="34" charset="0"/>
              </a:rPr>
              <a:t> или </a:t>
            </a:r>
            <a:r>
              <a:rPr lang="ru-RU" sz="1800" dirty="0" err="1">
                <a:solidFill>
                  <a:schemeClr val="bg1"/>
                </a:solidFill>
                <a:latin typeface="Impact" pitchFamily="34" charset="0"/>
              </a:rPr>
              <a:t>сплинкерная</a:t>
            </a:r>
            <a:r>
              <a:rPr lang="ru-RU" sz="1800" dirty="0">
                <a:solidFill>
                  <a:schemeClr val="bg1"/>
                </a:solidFill>
                <a:latin typeface="Impact" pitchFamily="34" charset="0"/>
              </a:rPr>
              <a:t>) </a:t>
            </a:r>
          </a:p>
        </p:txBody>
      </p:sp>
    </p:spTree>
    <p:custDataLst>
      <p:tags r:id="rId1"/>
    </p:custDataLst>
  </p:cSld>
  <p:clrMapOvr>
    <a:masterClrMapping/>
  </p:clrMapOvr>
  <p:transition spd="med" advClick="0" advTm="3043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ppt_w</p:attrName>
                                        </p:attrNameLst>
                                      </p:cBhvr>
                                      <p:tavLst>
                                        <p:tav tm="0">
                                          <p:val>
                                            <p:strVal val="#ppt_w*0.70"/>
                                          </p:val>
                                        </p:tav>
                                        <p:tav tm="100000">
                                          <p:val>
                                            <p:strVal val="#ppt_w"/>
                                          </p:val>
                                        </p:tav>
                                      </p:tavLst>
                                    </p:anim>
                                    <p:anim calcmode="lin" valueType="num">
                                      <p:cBhvr>
                                        <p:cTn id="8" dur="1000" fill="hold"/>
                                        <p:tgtEl>
                                          <p:spTgt spid="11266"/>
                                        </p:tgtEl>
                                        <p:attrNameLst>
                                          <p:attrName>ppt_h</p:attrName>
                                        </p:attrNameLst>
                                      </p:cBhvr>
                                      <p:tavLst>
                                        <p:tav tm="0">
                                          <p:val>
                                            <p:strVal val="#ppt_h"/>
                                          </p:val>
                                        </p:tav>
                                        <p:tav tm="100000">
                                          <p:val>
                                            <p:strVal val="#ppt_h"/>
                                          </p:val>
                                        </p:tav>
                                      </p:tavLst>
                                    </p:anim>
                                    <p:animEffect transition="in" filter="fade">
                                      <p:cBhvr>
                                        <p:cTn id="9" dur="1000"/>
                                        <p:tgtEl>
                                          <p:spTgt spid="11266"/>
                                        </p:tgtEl>
                                      </p:cBhvr>
                                    </p:animEffect>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grpId="0" nodeType="clickEffect">
                                  <p:stCondLst>
                                    <p:cond delay="0"/>
                                  </p:stCondLst>
                                  <p:childTnLst>
                                    <p:set>
                                      <p:cBhvr>
                                        <p:cTn id="13" dur="1" fill="hold">
                                          <p:stCondLst>
                                            <p:cond delay="0"/>
                                          </p:stCondLst>
                                        </p:cTn>
                                        <p:tgtEl>
                                          <p:spTgt spid="11267">
                                            <p:bg/>
                                          </p:spTgt>
                                        </p:tgtEl>
                                        <p:attrNameLst>
                                          <p:attrName>style.visibility</p:attrName>
                                        </p:attrNameLst>
                                      </p:cBhvr>
                                      <p:to>
                                        <p:strVal val="visible"/>
                                      </p:to>
                                    </p:set>
                                    <p:anim calcmode="lin" valueType="num">
                                      <p:cBhvr>
                                        <p:cTn id="14" dur="500" fill="hold"/>
                                        <p:tgtEl>
                                          <p:spTgt spid="11267">
                                            <p:bg/>
                                          </p:spTgt>
                                        </p:tgtEl>
                                        <p:attrNameLst>
                                          <p:attrName>ppt_w</p:attrName>
                                        </p:attrNameLst>
                                      </p:cBhvr>
                                      <p:tavLst>
                                        <p:tav tm="0">
                                          <p:val>
                                            <p:strVal val="#ppt_w*2.5"/>
                                          </p:val>
                                        </p:tav>
                                        <p:tav tm="100000">
                                          <p:val>
                                            <p:strVal val="#ppt_w"/>
                                          </p:val>
                                        </p:tav>
                                      </p:tavLst>
                                    </p:anim>
                                    <p:anim calcmode="lin" valueType="num">
                                      <p:cBhvr>
                                        <p:cTn id="15" dur="500" fill="hold"/>
                                        <p:tgtEl>
                                          <p:spTgt spid="11267">
                                            <p:bg/>
                                          </p:spTgt>
                                        </p:tgtEl>
                                        <p:attrNameLst>
                                          <p:attrName>ppt_h</p:attrName>
                                        </p:attrNameLst>
                                      </p:cBhvr>
                                      <p:tavLst>
                                        <p:tav tm="0">
                                          <p:val>
                                            <p:strVal val="#ppt_h*0.01"/>
                                          </p:val>
                                        </p:tav>
                                        <p:tav tm="100000">
                                          <p:val>
                                            <p:strVal val="#ppt_h"/>
                                          </p:val>
                                        </p:tav>
                                      </p:tavLst>
                                    </p:anim>
                                    <p:anim calcmode="lin" valueType="num">
                                      <p:cBhvr>
                                        <p:cTn id="16" dur="500" fill="hold"/>
                                        <p:tgtEl>
                                          <p:spTgt spid="11267">
                                            <p:bg/>
                                          </p:spTgt>
                                        </p:tgtEl>
                                        <p:attrNameLst>
                                          <p:attrName>ppt_x</p:attrName>
                                        </p:attrNameLst>
                                      </p:cBhvr>
                                      <p:tavLst>
                                        <p:tav tm="0">
                                          <p:val>
                                            <p:strVal val="#ppt_x"/>
                                          </p:val>
                                        </p:tav>
                                        <p:tav tm="100000">
                                          <p:val>
                                            <p:strVal val="#ppt_x"/>
                                          </p:val>
                                        </p:tav>
                                      </p:tavLst>
                                    </p:anim>
                                    <p:anim calcmode="lin" valueType="num">
                                      <p:cBhvr>
                                        <p:cTn id="17" dur="500" fill="hold"/>
                                        <p:tgtEl>
                                          <p:spTgt spid="11267">
                                            <p:bg/>
                                          </p:spTgt>
                                        </p:tgtEl>
                                        <p:attrNameLst>
                                          <p:attrName>ppt_y</p:attrName>
                                        </p:attrNameLst>
                                      </p:cBhvr>
                                      <p:tavLst>
                                        <p:tav tm="0">
                                          <p:val>
                                            <p:strVal val="#ppt_h+1"/>
                                          </p:val>
                                        </p:tav>
                                        <p:tav tm="100000">
                                          <p:val>
                                            <p:strVal val="#ppt_y"/>
                                          </p:val>
                                        </p:tav>
                                      </p:tavLst>
                                    </p:anim>
                                    <p:animEffect transition="in" filter="fade">
                                      <p:cBhvr>
                                        <p:cTn id="18" dur="500"/>
                                        <p:tgtEl>
                                          <p:spTgt spid="11267">
                                            <p:bg/>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grpId="0" nodeType="clickEffect">
                                  <p:stCondLst>
                                    <p:cond delay="0"/>
                                  </p:stCondLst>
                                  <p:childTnLst>
                                    <p:set>
                                      <p:cBhvr>
                                        <p:cTn id="22" dur="1" fill="hold">
                                          <p:stCondLst>
                                            <p:cond delay="0"/>
                                          </p:stCondLst>
                                        </p:cTn>
                                        <p:tgtEl>
                                          <p:spTgt spid="11267">
                                            <p:txEl>
                                              <p:pRg st="0" end="0"/>
                                            </p:txEl>
                                          </p:spTgt>
                                        </p:tgtEl>
                                        <p:attrNameLst>
                                          <p:attrName>style.visibility</p:attrName>
                                        </p:attrNameLst>
                                      </p:cBhvr>
                                      <p:to>
                                        <p:strVal val="visible"/>
                                      </p:to>
                                    </p:set>
                                    <p:anim calcmode="lin" valueType="num">
                                      <p:cBhvr>
                                        <p:cTn id="23" dur="500" fill="hold"/>
                                        <p:tgtEl>
                                          <p:spTgt spid="11267">
                                            <p:txEl>
                                              <p:pRg st="0" end="0"/>
                                            </p:txEl>
                                          </p:spTgt>
                                        </p:tgtEl>
                                        <p:attrNameLst>
                                          <p:attrName>ppt_w</p:attrName>
                                        </p:attrNameLst>
                                      </p:cBhvr>
                                      <p:tavLst>
                                        <p:tav tm="0">
                                          <p:val>
                                            <p:strVal val="#ppt_w*2.5"/>
                                          </p:val>
                                        </p:tav>
                                        <p:tav tm="100000">
                                          <p:val>
                                            <p:strVal val="#ppt_w"/>
                                          </p:val>
                                        </p:tav>
                                      </p:tavLst>
                                    </p:anim>
                                    <p:anim calcmode="lin" valueType="num">
                                      <p:cBhvr>
                                        <p:cTn id="24" dur="500" fill="hold"/>
                                        <p:tgtEl>
                                          <p:spTgt spid="11267">
                                            <p:txEl>
                                              <p:pRg st="0" end="0"/>
                                            </p:txEl>
                                          </p:spTgt>
                                        </p:tgtEl>
                                        <p:attrNameLst>
                                          <p:attrName>ppt_h</p:attrName>
                                        </p:attrNameLst>
                                      </p:cBhvr>
                                      <p:tavLst>
                                        <p:tav tm="0">
                                          <p:val>
                                            <p:strVal val="#ppt_h*0.01"/>
                                          </p:val>
                                        </p:tav>
                                        <p:tav tm="100000">
                                          <p:val>
                                            <p:strVal val="#ppt_h"/>
                                          </p:val>
                                        </p:tav>
                                      </p:tavLst>
                                    </p:anim>
                                    <p:anim calcmode="lin" valueType="num">
                                      <p:cBhvr>
                                        <p:cTn id="25"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11267">
                                            <p:txEl>
                                              <p:pRg st="0" end="0"/>
                                            </p:txEl>
                                          </p:spTgt>
                                        </p:tgtEl>
                                        <p:attrNameLst>
                                          <p:attrName>ppt_y</p:attrName>
                                        </p:attrNameLst>
                                      </p:cBhvr>
                                      <p:tavLst>
                                        <p:tav tm="0">
                                          <p:val>
                                            <p:strVal val="#ppt_h+1"/>
                                          </p:val>
                                        </p:tav>
                                        <p:tav tm="100000">
                                          <p:val>
                                            <p:strVal val="#ppt_y"/>
                                          </p:val>
                                        </p:tav>
                                      </p:tavLst>
                                    </p:anim>
                                    <p:animEffect transition="in" filter="fade">
                                      <p:cBhvr>
                                        <p:cTn id="27" dur="500"/>
                                        <p:tgtEl>
                                          <p:spTgt spid="1126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grpId="0" nodeType="clickEffect">
                                  <p:stCondLst>
                                    <p:cond delay="0"/>
                                  </p:stCondLst>
                                  <p:childTnLst>
                                    <p:set>
                                      <p:cBhvr>
                                        <p:cTn id="31" dur="1" fill="hold">
                                          <p:stCondLst>
                                            <p:cond delay="0"/>
                                          </p:stCondLst>
                                        </p:cTn>
                                        <p:tgtEl>
                                          <p:spTgt spid="11267">
                                            <p:txEl>
                                              <p:pRg st="1" end="1"/>
                                            </p:txEl>
                                          </p:spTgt>
                                        </p:tgtEl>
                                        <p:attrNameLst>
                                          <p:attrName>style.visibility</p:attrName>
                                        </p:attrNameLst>
                                      </p:cBhvr>
                                      <p:to>
                                        <p:strVal val="visible"/>
                                      </p:to>
                                    </p:set>
                                    <p:anim calcmode="lin" valueType="num">
                                      <p:cBhvr>
                                        <p:cTn id="32" dur="500" fill="hold"/>
                                        <p:tgtEl>
                                          <p:spTgt spid="11267">
                                            <p:txEl>
                                              <p:pRg st="1" end="1"/>
                                            </p:txEl>
                                          </p:spTgt>
                                        </p:tgtEl>
                                        <p:attrNameLst>
                                          <p:attrName>ppt_w</p:attrName>
                                        </p:attrNameLst>
                                      </p:cBhvr>
                                      <p:tavLst>
                                        <p:tav tm="0">
                                          <p:val>
                                            <p:strVal val="#ppt_w*2.5"/>
                                          </p:val>
                                        </p:tav>
                                        <p:tav tm="100000">
                                          <p:val>
                                            <p:strVal val="#ppt_w"/>
                                          </p:val>
                                        </p:tav>
                                      </p:tavLst>
                                    </p:anim>
                                    <p:anim calcmode="lin" valueType="num">
                                      <p:cBhvr>
                                        <p:cTn id="33" dur="500" fill="hold"/>
                                        <p:tgtEl>
                                          <p:spTgt spid="11267">
                                            <p:txEl>
                                              <p:pRg st="1" end="1"/>
                                            </p:txEl>
                                          </p:spTgt>
                                        </p:tgtEl>
                                        <p:attrNameLst>
                                          <p:attrName>ppt_h</p:attrName>
                                        </p:attrNameLst>
                                      </p:cBhvr>
                                      <p:tavLst>
                                        <p:tav tm="0">
                                          <p:val>
                                            <p:strVal val="#ppt_h*0.01"/>
                                          </p:val>
                                        </p:tav>
                                        <p:tav tm="100000">
                                          <p:val>
                                            <p:strVal val="#ppt_h"/>
                                          </p:val>
                                        </p:tav>
                                      </p:tavLst>
                                    </p:anim>
                                    <p:anim calcmode="lin" valueType="num">
                                      <p:cBhvr>
                                        <p:cTn id="34"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35" dur="500" fill="hold"/>
                                        <p:tgtEl>
                                          <p:spTgt spid="11267">
                                            <p:txEl>
                                              <p:pRg st="1" end="1"/>
                                            </p:txEl>
                                          </p:spTgt>
                                        </p:tgtEl>
                                        <p:attrNameLst>
                                          <p:attrName>ppt_y</p:attrName>
                                        </p:attrNameLst>
                                      </p:cBhvr>
                                      <p:tavLst>
                                        <p:tav tm="0">
                                          <p:val>
                                            <p:strVal val="#ppt_h+1"/>
                                          </p:val>
                                        </p:tav>
                                        <p:tav tm="100000">
                                          <p:val>
                                            <p:strVal val="#ppt_y"/>
                                          </p:val>
                                        </p:tav>
                                      </p:tavLst>
                                    </p:anim>
                                    <p:animEffect transition="in" filter="fade">
                                      <p:cBhvr>
                                        <p:cTn id="36" dur="500"/>
                                        <p:tgtEl>
                                          <p:spTgt spid="1126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grpId="0" nodeType="clickEffect">
                                  <p:stCondLst>
                                    <p:cond delay="0"/>
                                  </p:stCondLst>
                                  <p:childTnLst>
                                    <p:set>
                                      <p:cBhvr>
                                        <p:cTn id="40" dur="1" fill="hold">
                                          <p:stCondLst>
                                            <p:cond delay="0"/>
                                          </p:stCondLst>
                                        </p:cTn>
                                        <p:tgtEl>
                                          <p:spTgt spid="11267">
                                            <p:txEl>
                                              <p:pRg st="2" end="2"/>
                                            </p:txEl>
                                          </p:spTgt>
                                        </p:tgtEl>
                                        <p:attrNameLst>
                                          <p:attrName>style.visibility</p:attrName>
                                        </p:attrNameLst>
                                      </p:cBhvr>
                                      <p:to>
                                        <p:strVal val="visible"/>
                                      </p:to>
                                    </p:set>
                                    <p:anim calcmode="lin" valueType="num">
                                      <p:cBhvr>
                                        <p:cTn id="41" dur="500" fill="hold"/>
                                        <p:tgtEl>
                                          <p:spTgt spid="11267">
                                            <p:txEl>
                                              <p:pRg st="2" end="2"/>
                                            </p:txEl>
                                          </p:spTgt>
                                        </p:tgtEl>
                                        <p:attrNameLst>
                                          <p:attrName>ppt_w</p:attrName>
                                        </p:attrNameLst>
                                      </p:cBhvr>
                                      <p:tavLst>
                                        <p:tav tm="0">
                                          <p:val>
                                            <p:strVal val="#ppt_w*2.5"/>
                                          </p:val>
                                        </p:tav>
                                        <p:tav tm="100000">
                                          <p:val>
                                            <p:strVal val="#ppt_w"/>
                                          </p:val>
                                        </p:tav>
                                      </p:tavLst>
                                    </p:anim>
                                    <p:anim calcmode="lin" valueType="num">
                                      <p:cBhvr>
                                        <p:cTn id="42" dur="500" fill="hold"/>
                                        <p:tgtEl>
                                          <p:spTgt spid="11267">
                                            <p:txEl>
                                              <p:pRg st="2" end="2"/>
                                            </p:txEl>
                                          </p:spTgt>
                                        </p:tgtEl>
                                        <p:attrNameLst>
                                          <p:attrName>ppt_h</p:attrName>
                                        </p:attrNameLst>
                                      </p:cBhvr>
                                      <p:tavLst>
                                        <p:tav tm="0">
                                          <p:val>
                                            <p:strVal val="#ppt_h*0.01"/>
                                          </p:val>
                                        </p:tav>
                                        <p:tav tm="100000">
                                          <p:val>
                                            <p:strVal val="#ppt_h"/>
                                          </p:val>
                                        </p:tav>
                                      </p:tavLst>
                                    </p:anim>
                                    <p:anim calcmode="lin" valueType="num">
                                      <p:cBhvr>
                                        <p:cTn id="43"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44" dur="500" fill="hold"/>
                                        <p:tgtEl>
                                          <p:spTgt spid="11267">
                                            <p:txEl>
                                              <p:pRg st="2" end="2"/>
                                            </p:txEl>
                                          </p:spTgt>
                                        </p:tgtEl>
                                        <p:attrNameLst>
                                          <p:attrName>ppt_y</p:attrName>
                                        </p:attrNameLst>
                                      </p:cBhvr>
                                      <p:tavLst>
                                        <p:tav tm="0">
                                          <p:val>
                                            <p:strVal val="#ppt_h+1"/>
                                          </p:val>
                                        </p:tav>
                                        <p:tav tm="100000">
                                          <p:val>
                                            <p:strVal val="#ppt_y"/>
                                          </p:val>
                                        </p:tav>
                                      </p:tavLst>
                                    </p:anim>
                                    <p:animEffect transition="in" filter="fade">
                                      <p:cBhvr>
                                        <p:cTn id="45" dur="500"/>
                                        <p:tgtEl>
                                          <p:spTgt spid="11267">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grpId="0" nodeType="clickEffect">
                                  <p:stCondLst>
                                    <p:cond delay="0"/>
                                  </p:stCondLst>
                                  <p:childTnLst>
                                    <p:set>
                                      <p:cBhvr>
                                        <p:cTn id="49" dur="1" fill="hold">
                                          <p:stCondLst>
                                            <p:cond delay="0"/>
                                          </p:stCondLst>
                                        </p:cTn>
                                        <p:tgtEl>
                                          <p:spTgt spid="11267">
                                            <p:txEl>
                                              <p:pRg st="3" end="3"/>
                                            </p:txEl>
                                          </p:spTgt>
                                        </p:tgtEl>
                                        <p:attrNameLst>
                                          <p:attrName>style.visibility</p:attrName>
                                        </p:attrNameLst>
                                      </p:cBhvr>
                                      <p:to>
                                        <p:strVal val="visible"/>
                                      </p:to>
                                    </p:set>
                                    <p:anim calcmode="lin" valueType="num">
                                      <p:cBhvr>
                                        <p:cTn id="50" dur="500" fill="hold"/>
                                        <p:tgtEl>
                                          <p:spTgt spid="11267">
                                            <p:txEl>
                                              <p:pRg st="3" end="3"/>
                                            </p:txEl>
                                          </p:spTgt>
                                        </p:tgtEl>
                                        <p:attrNameLst>
                                          <p:attrName>ppt_w</p:attrName>
                                        </p:attrNameLst>
                                      </p:cBhvr>
                                      <p:tavLst>
                                        <p:tav tm="0">
                                          <p:val>
                                            <p:strVal val="#ppt_w*2.5"/>
                                          </p:val>
                                        </p:tav>
                                        <p:tav tm="100000">
                                          <p:val>
                                            <p:strVal val="#ppt_w"/>
                                          </p:val>
                                        </p:tav>
                                      </p:tavLst>
                                    </p:anim>
                                    <p:anim calcmode="lin" valueType="num">
                                      <p:cBhvr>
                                        <p:cTn id="51" dur="500" fill="hold"/>
                                        <p:tgtEl>
                                          <p:spTgt spid="11267">
                                            <p:txEl>
                                              <p:pRg st="3" end="3"/>
                                            </p:txEl>
                                          </p:spTgt>
                                        </p:tgtEl>
                                        <p:attrNameLst>
                                          <p:attrName>ppt_h</p:attrName>
                                        </p:attrNameLst>
                                      </p:cBhvr>
                                      <p:tavLst>
                                        <p:tav tm="0">
                                          <p:val>
                                            <p:strVal val="#ppt_h*0.01"/>
                                          </p:val>
                                        </p:tav>
                                        <p:tav tm="100000">
                                          <p:val>
                                            <p:strVal val="#ppt_h"/>
                                          </p:val>
                                        </p:tav>
                                      </p:tavLst>
                                    </p:anim>
                                    <p:anim calcmode="lin" valueType="num">
                                      <p:cBhvr>
                                        <p:cTn id="52"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53" dur="500" fill="hold"/>
                                        <p:tgtEl>
                                          <p:spTgt spid="11267">
                                            <p:txEl>
                                              <p:pRg st="3" end="3"/>
                                            </p:txEl>
                                          </p:spTgt>
                                        </p:tgtEl>
                                        <p:attrNameLst>
                                          <p:attrName>ppt_y</p:attrName>
                                        </p:attrNameLst>
                                      </p:cBhvr>
                                      <p:tavLst>
                                        <p:tav tm="0">
                                          <p:val>
                                            <p:strVal val="#ppt_h+1"/>
                                          </p:val>
                                        </p:tav>
                                        <p:tav tm="100000">
                                          <p:val>
                                            <p:strVal val="#ppt_y"/>
                                          </p:val>
                                        </p:tav>
                                      </p:tavLst>
                                    </p:anim>
                                    <p:animEffect transition="in" filter="fade">
                                      <p:cBhvr>
                                        <p:cTn id="54" dur="500"/>
                                        <p:tgtEl>
                                          <p:spTgt spid="11267">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grpId="0" nodeType="clickEffect">
                                  <p:stCondLst>
                                    <p:cond delay="0"/>
                                  </p:stCondLst>
                                  <p:childTnLst>
                                    <p:set>
                                      <p:cBhvr>
                                        <p:cTn id="58" dur="1" fill="hold">
                                          <p:stCondLst>
                                            <p:cond delay="0"/>
                                          </p:stCondLst>
                                        </p:cTn>
                                        <p:tgtEl>
                                          <p:spTgt spid="11267">
                                            <p:txEl>
                                              <p:pRg st="4" end="4"/>
                                            </p:txEl>
                                          </p:spTgt>
                                        </p:tgtEl>
                                        <p:attrNameLst>
                                          <p:attrName>style.visibility</p:attrName>
                                        </p:attrNameLst>
                                      </p:cBhvr>
                                      <p:to>
                                        <p:strVal val="visible"/>
                                      </p:to>
                                    </p:set>
                                    <p:anim calcmode="lin" valueType="num">
                                      <p:cBhvr>
                                        <p:cTn id="59" dur="500" fill="hold"/>
                                        <p:tgtEl>
                                          <p:spTgt spid="11267">
                                            <p:txEl>
                                              <p:pRg st="4" end="4"/>
                                            </p:txEl>
                                          </p:spTgt>
                                        </p:tgtEl>
                                        <p:attrNameLst>
                                          <p:attrName>ppt_w</p:attrName>
                                        </p:attrNameLst>
                                      </p:cBhvr>
                                      <p:tavLst>
                                        <p:tav tm="0">
                                          <p:val>
                                            <p:strVal val="#ppt_w*2.5"/>
                                          </p:val>
                                        </p:tav>
                                        <p:tav tm="100000">
                                          <p:val>
                                            <p:strVal val="#ppt_w"/>
                                          </p:val>
                                        </p:tav>
                                      </p:tavLst>
                                    </p:anim>
                                    <p:anim calcmode="lin" valueType="num">
                                      <p:cBhvr>
                                        <p:cTn id="60" dur="500" fill="hold"/>
                                        <p:tgtEl>
                                          <p:spTgt spid="11267">
                                            <p:txEl>
                                              <p:pRg st="4" end="4"/>
                                            </p:txEl>
                                          </p:spTgt>
                                        </p:tgtEl>
                                        <p:attrNameLst>
                                          <p:attrName>ppt_h</p:attrName>
                                        </p:attrNameLst>
                                      </p:cBhvr>
                                      <p:tavLst>
                                        <p:tav tm="0">
                                          <p:val>
                                            <p:strVal val="#ppt_h*0.01"/>
                                          </p:val>
                                        </p:tav>
                                        <p:tav tm="100000">
                                          <p:val>
                                            <p:strVal val="#ppt_h"/>
                                          </p:val>
                                        </p:tav>
                                      </p:tavLst>
                                    </p:anim>
                                    <p:anim calcmode="lin" valueType="num">
                                      <p:cBhvr>
                                        <p:cTn id="61"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62" dur="500" fill="hold"/>
                                        <p:tgtEl>
                                          <p:spTgt spid="11267">
                                            <p:txEl>
                                              <p:pRg st="4" end="4"/>
                                            </p:txEl>
                                          </p:spTgt>
                                        </p:tgtEl>
                                        <p:attrNameLst>
                                          <p:attrName>ppt_y</p:attrName>
                                        </p:attrNameLst>
                                      </p:cBhvr>
                                      <p:tavLst>
                                        <p:tav tm="0">
                                          <p:val>
                                            <p:strVal val="#ppt_h+1"/>
                                          </p:val>
                                        </p:tav>
                                        <p:tav tm="100000">
                                          <p:val>
                                            <p:strVal val="#ppt_y"/>
                                          </p:val>
                                        </p:tav>
                                      </p:tavLst>
                                    </p:anim>
                                    <p:animEffect transition="in" filter="fade">
                                      <p:cBhvr>
                                        <p:cTn id="63" dur="500"/>
                                        <p:tgtEl>
                                          <p:spTgt spid="11267">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grpId="0" nodeType="clickEffect">
                                  <p:stCondLst>
                                    <p:cond delay="0"/>
                                  </p:stCondLst>
                                  <p:childTnLst>
                                    <p:set>
                                      <p:cBhvr>
                                        <p:cTn id="67" dur="1" fill="hold">
                                          <p:stCondLst>
                                            <p:cond delay="0"/>
                                          </p:stCondLst>
                                        </p:cTn>
                                        <p:tgtEl>
                                          <p:spTgt spid="11267">
                                            <p:txEl>
                                              <p:pRg st="5" end="5"/>
                                            </p:txEl>
                                          </p:spTgt>
                                        </p:tgtEl>
                                        <p:attrNameLst>
                                          <p:attrName>style.visibility</p:attrName>
                                        </p:attrNameLst>
                                      </p:cBhvr>
                                      <p:to>
                                        <p:strVal val="visible"/>
                                      </p:to>
                                    </p:set>
                                    <p:anim calcmode="lin" valueType="num">
                                      <p:cBhvr>
                                        <p:cTn id="68" dur="500" fill="hold"/>
                                        <p:tgtEl>
                                          <p:spTgt spid="11267">
                                            <p:txEl>
                                              <p:pRg st="5" end="5"/>
                                            </p:txEl>
                                          </p:spTgt>
                                        </p:tgtEl>
                                        <p:attrNameLst>
                                          <p:attrName>ppt_w</p:attrName>
                                        </p:attrNameLst>
                                      </p:cBhvr>
                                      <p:tavLst>
                                        <p:tav tm="0">
                                          <p:val>
                                            <p:strVal val="#ppt_w*2.5"/>
                                          </p:val>
                                        </p:tav>
                                        <p:tav tm="100000">
                                          <p:val>
                                            <p:strVal val="#ppt_w"/>
                                          </p:val>
                                        </p:tav>
                                      </p:tavLst>
                                    </p:anim>
                                    <p:anim calcmode="lin" valueType="num">
                                      <p:cBhvr>
                                        <p:cTn id="69" dur="500" fill="hold"/>
                                        <p:tgtEl>
                                          <p:spTgt spid="11267">
                                            <p:txEl>
                                              <p:pRg st="5" end="5"/>
                                            </p:txEl>
                                          </p:spTgt>
                                        </p:tgtEl>
                                        <p:attrNameLst>
                                          <p:attrName>ppt_h</p:attrName>
                                        </p:attrNameLst>
                                      </p:cBhvr>
                                      <p:tavLst>
                                        <p:tav tm="0">
                                          <p:val>
                                            <p:strVal val="#ppt_h*0.01"/>
                                          </p:val>
                                        </p:tav>
                                        <p:tav tm="100000">
                                          <p:val>
                                            <p:strVal val="#ppt_h"/>
                                          </p:val>
                                        </p:tav>
                                      </p:tavLst>
                                    </p:anim>
                                    <p:anim calcmode="lin" valueType="num">
                                      <p:cBhvr>
                                        <p:cTn id="70"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p:cTn id="71" dur="500" fill="hold"/>
                                        <p:tgtEl>
                                          <p:spTgt spid="11267">
                                            <p:txEl>
                                              <p:pRg st="5" end="5"/>
                                            </p:txEl>
                                          </p:spTgt>
                                        </p:tgtEl>
                                        <p:attrNameLst>
                                          <p:attrName>ppt_y</p:attrName>
                                        </p:attrNameLst>
                                      </p:cBhvr>
                                      <p:tavLst>
                                        <p:tav tm="0">
                                          <p:val>
                                            <p:strVal val="#ppt_h+1"/>
                                          </p:val>
                                        </p:tav>
                                        <p:tav tm="100000">
                                          <p:val>
                                            <p:strVal val="#ppt_y"/>
                                          </p:val>
                                        </p:tav>
                                      </p:tavLst>
                                    </p:anim>
                                    <p:animEffect transition="in" filter="fade">
                                      <p:cBhvr>
                                        <p:cTn id="72" dur="500"/>
                                        <p:tgtEl>
                                          <p:spTgt spid="11267">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grpId="0" nodeType="clickEffect">
                                  <p:stCondLst>
                                    <p:cond delay="0"/>
                                  </p:stCondLst>
                                  <p:childTnLst>
                                    <p:set>
                                      <p:cBhvr>
                                        <p:cTn id="76" dur="1" fill="hold">
                                          <p:stCondLst>
                                            <p:cond delay="0"/>
                                          </p:stCondLst>
                                        </p:cTn>
                                        <p:tgtEl>
                                          <p:spTgt spid="11267">
                                            <p:txEl>
                                              <p:pRg st="6" end="6"/>
                                            </p:txEl>
                                          </p:spTgt>
                                        </p:tgtEl>
                                        <p:attrNameLst>
                                          <p:attrName>style.visibility</p:attrName>
                                        </p:attrNameLst>
                                      </p:cBhvr>
                                      <p:to>
                                        <p:strVal val="visible"/>
                                      </p:to>
                                    </p:set>
                                    <p:anim calcmode="lin" valueType="num">
                                      <p:cBhvr>
                                        <p:cTn id="77" dur="500" fill="hold"/>
                                        <p:tgtEl>
                                          <p:spTgt spid="11267">
                                            <p:txEl>
                                              <p:pRg st="6" end="6"/>
                                            </p:txEl>
                                          </p:spTgt>
                                        </p:tgtEl>
                                        <p:attrNameLst>
                                          <p:attrName>ppt_w</p:attrName>
                                        </p:attrNameLst>
                                      </p:cBhvr>
                                      <p:tavLst>
                                        <p:tav tm="0">
                                          <p:val>
                                            <p:strVal val="#ppt_w*2.5"/>
                                          </p:val>
                                        </p:tav>
                                        <p:tav tm="100000">
                                          <p:val>
                                            <p:strVal val="#ppt_w"/>
                                          </p:val>
                                        </p:tav>
                                      </p:tavLst>
                                    </p:anim>
                                    <p:anim calcmode="lin" valueType="num">
                                      <p:cBhvr>
                                        <p:cTn id="78" dur="500" fill="hold"/>
                                        <p:tgtEl>
                                          <p:spTgt spid="11267">
                                            <p:txEl>
                                              <p:pRg st="6" end="6"/>
                                            </p:txEl>
                                          </p:spTgt>
                                        </p:tgtEl>
                                        <p:attrNameLst>
                                          <p:attrName>ppt_h</p:attrName>
                                        </p:attrNameLst>
                                      </p:cBhvr>
                                      <p:tavLst>
                                        <p:tav tm="0">
                                          <p:val>
                                            <p:strVal val="#ppt_h*0.01"/>
                                          </p:val>
                                        </p:tav>
                                        <p:tav tm="100000">
                                          <p:val>
                                            <p:strVal val="#ppt_h"/>
                                          </p:val>
                                        </p:tav>
                                      </p:tavLst>
                                    </p:anim>
                                    <p:anim calcmode="lin" valueType="num">
                                      <p:cBhvr>
                                        <p:cTn id="79"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p:cTn id="80" dur="500" fill="hold"/>
                                        <p:tgtEl>
                                          <p:spTgt spid="11267">
                                            <p:txEl>
                                              <p:pRg st="6" end="6"/>
                                            </p:txEl>
                                          </p:spTgt>
                                        </p:tgtEl>
                                        <p:attrNameLst>
                                          <p:attrName>ppt_y</p:attrName>
                                        </p:attrNameLst>
                                      </p:cBhvr>
                                      <p:tavLst>
                                        <p:tav tm="0">
                                          <p:val>
                                            <p:strVal val="#ppt_h+1"/>
                                          </p:val>
                                        </p:tav>
                                        <p:tav tm="100000">
                                          <p:val>
                                            <p:strVal val="#ppt_y"/>
                                          </p:val>
                                        </p:tav>
                                      </p:tavLst>
                                    </p:anim>
                                    <p:animEffect transition="in" filter="fade">
                                      <p:cBhvr>
                                        <p:cTn id="81" dur="500"/>
                                        <p:tgtEl>
                                          <p:spTgt spid="11267">
                                            <p:txEl>
                                              <p:pRg st="6" end="6"/>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8" presetClass="entr" presetSubtype="0" accel="100000" fill="hold" grpId="0" nodeType="clickEffect">
                                  <p:stCondLst>
                                    <p:cond delay="0"/>
                                  </p:stCondLst>
                                  <p:childTnLst>
                                    <p:set>
                                      <p:cBhvr>
                                        <p:cTn id="85" dur="1" fill="hold">
                                          <p:stCondLst>
                                            <p:cond delay="0"/>
                                          </p:stCondLst>
                                        </p:cTn>
                                        <p:tgtEl>
                                          <p:spTgt spid="11267">
                                            <p:txEl>
                                              <p:pRg st="7" end="7"/>
                                            </p:txEl>
                                          </p:spTgt>
                                        </p:tgtEl>
                                        <p:attrNameLst>
                                          <p:attrName>style.visibility</p:attrName>
                                        </p:attrNameLst>
                                      </p:cBhvr>
                                      <p:to>
                                        <p:strVal val="visible"/>
                                      </p:to>
                                    </p:set>
                                    <p:anim calcmode="lin" valueType="num">
                                      <p:cBhvr>
                                        <p:cTn id="86" dur="500" fill="hold"/>
                                        <p:tgtEl>
                                          <p:spTgt spid="11267">
                                            <p:txEl>
                                              <p:pRg st="7" end="7"/>
                                            </p:txEl>
                                          </p:spTgt>
                                        </p:tgtEl>
                                        <p:attrNameLst>
                                          <p:attrName>ppt_w</p:attrName>
                                        </p:attrNameLst>
                                      </p:cBhvr>
                                      <p:tavLst>
                                        <p:tav tm="0">
                                          <p:val>
                                            <p:strVal val="#ppt_w*2.5"/>
                                          </p:val>
                                        </p:tav>
                                        <p:tav tm="100000">
                                          <p:val>
                                            <p:strVal val="#ppt_w"/>
                                          </p:val>
                                        </p:tav>
                                      </p:tavLst>
                                    </p:anim>
                                    <p:anim calcmode="lin" valueType="num">
                                      <p:cBhvr>
                                        <p:cTn id="87" dur="500" fill="hold"/>
                                        <p:tgtEl>
                                          <p:spTgt spid="11267">
                                            <p:txEl>
                                              <p:pRg st="7" end="7"/>
                                            </p:txEl>
                                          </p:spTgt>
                                        </p:tgtEl>
                                        <p:attrNameLst>
                                          <p:attrName>ppt_h</p:attrName>
                                        </p:attrNameLst>
                                      </p:cBhvr>
                                      <p:tavLst>
                                        <p:tav tm="0">
                                          <p:val>
                                            <p:strVal val="#ppt_h*0.01"/>
                                          </p:val>
                                        </p:tav>
                                        <p:tav tm="100000">
                                          <p:val>
                                            <p:strVal val="#ppt_h"/>
                                          </p:val>
                                        </p:tav>
                                      </p:tavLst>
                                    </p:anim>
                                    <p:anim calcmode="lin" valueType="num">
                                      <p:cBhvr>
                                        <p:cTn id="88" dur="500" fill="hold"/>
                                        <p:tgtEl>
                                          <p:spTgt spid="11267">
                                            <p:txEl>
                                              <p:pRg st="7" end="7"/>
                                            </p:txEl>
                                          </p:spTgt>
                                        </p:tgtEl>
                                        <p:attrNameLst>
                                          <p:attrName>ppt_x</p:attrName>
                                        </p:attrNameLst>
                                      </p:cBhvr>
                                      <p:tavLst>
                                        <p:tav tm="0">
                                          <p:val>
                                            <p:strVal val="#ppt_x"/>
                                          </p:val>
                                        </p:tav>
                                        <p:tav tm="100000">
                                          <p:val>
                                            <p:strVal val="#ppt_x"/>
                                          </p:val>
                                        </p:tav>
                                      </p:tavLst>
                                    </p:anim>
                                    <p:anim calcmode="lin" valueType="num">
                                      <p:cBhvr>
                                        <p:cTn id="89" dur="500" fill="hold"/>
                                        <p:tgtEl>
                                          <p:spTgt spid="11267">
                                            <p:txEl>
                                              <p:pRg st="7" end="7"/>
                                            </p:txEl>
                                          </p:spTgt>
                                        </p:tgtEl>
                                        <p:attrNameLst>
                                          <p:attrName>ppt_y</p:attrName>
                                        </p:attrNameLst>
                                      </p:cBhvr>
                                      <p:tavLst>
                                        <p:tav tm="0">
                                          <p:val>
                                            <p:strVal val="#ppt_h+1"/>
                                          </p:val>
                                        </p:tav>
                                        <p:tav tm="100000">
                                          <p:val>
                                            <p:strVal val="#ppt_y"/>
                                          </p:val>
                                        </p:tav>
                                      </p:tavLst>
                                    </p:anim>
                                    <p:animEffect transition="in" filter="fade">
                                      <p:cBhvr>
                                        <p:cTn id="90" dur="500"/>
                                        <p:tgtEl>
                                          <p:spTgt spid="112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ru-RU" sz="3600" dirty="0">
                <a:latin typeface="Impact" pitchFamily="34" charset="0"/>
              </a:rPr>
              <a:t>Методы противодействия пожару</a:t>
            </a:r>
            <a:r>
              <a:rPr lang="ru-RU" dirty="0">
                <a:latin typeface="Impact" pitchFamily="34" charset="0"/>
              </a:rPr>
              <a:t> </a:t>
            </a:r>
          </a:p>
        </p:txBody>
      </p:sp>
      <p:sp>
        <p:nvSpPr>
          <p:cNvPr id="17411" name="Rectangle 3"/>
          <p:cNvSpPr>
            <a:spLocks noGrp="1" noChangeArrowheads="1"/>
          </p:cNvSpPr>
          <p:nvPr>
            <p:ph type="body" idx="1"/>
          </p:nvPr>
        </p:nvSpPr>
        <p:spPr>
          <a:xfrm>
            <a:off x="457200" y="1214422"/>
            <a:ext cx="8229600" cy="5500726"/>
          </a:xfr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nSpc>
                <a:spcPct val="80000"/>
              </a:lnSpc>
            </a:pPr>
            <a:r>
              <a:rPr lang="ru-RU" sz="2000" dirty="0">
                <a:solidFill>
                  <a:schemeClr val="bg1"/>
                </a:solidFill>
                <a:latin typeface="Impact" pitchFamily="34" charset="0"/>
              </a:rPr>
              <a:t>Методы противодействия </a:t>
            </a:r>
            <a:r>
              <a:rPr lang="ru-RU" sz="2000" dirty="0">
                <a:solidFill>
                  <a:schemeClr val="bg1"/>
                </a:solidFill>
                <a:latin typeface="Impact" pitchFamily="34" charset="0"/>
                <a:hlinkClick r:id="rId3" tooltip="Пожар"/>
              </a:rPr>
              <a:t>пожару</a:t>
            </a:r>
            <a:r>
              <a:rPr lang="ru-RU" sz="2000" dirty="0">
                <a:solidFill>
                  <a:schemeClr val="bg1"/>
                </a:solidFill>
                <a:latin typeface="Impact" pitchFamily="34" charset="0"/>
              </a:rPr>
              <a:t> делятся на:</a:t>
            </a:r>
          </a:p>
          <a:p>
            <a:pPr>
              <a:lnSpc>
                <a:spcPct val="80000"/>
              </a:lnSpc>
            </a:pPr>
            <a:r>
              <a:rPr lang="ru-RU" sz="2000" dirty="0">
                <a:solidFill>
                  <a:schemeClr val="bg1"/>
                </a:solidFill>
                <a:latin typeface="Impact" pitchFamily="34" charset="0"/>
              </a:rPr>
              <a:t>уменьшающие </a:t>
            </a:r>
            <a:r>
              <a:rPr lang="ru-RU" sz="2000" dirty="0">
                <a:solidFill>
                  <a:schemeClr val="bg1"/>
                </a:solidFill>
                <a:latin typeface="Impact" pitchFamily="34" charset="0"/>
                <a:hlinkClick r:id="rId4" tooltip="Вероятность"/>
              </a:rPr>
              <a:t>вероятность</a:t>
            </a:r>
            <a:r>
              <a:rPr lang="ru-RU" sz="2000" dirty="0">
                <a:solidFill>
                  <a:schemeClr val="bg1"/>
                </a:solidFill>
                <a:latin typeface="Impact" pitchFamily="34" charset="0"/>
              </a:rPr>
              <a:t> возникновения пожара (профилактические) </a:t>
            </a:r>
          </a:p>
          <a:p>
            <a:pPr>
              <a:lnSpc>
                <a:spcPct val="80000"/>
              </a:lnSpc>
            </a:pPr>
            <a:r>
              <a:rPr lang="ru-RU" sz="2000" dirty="0">
                <a:solidFill>
                  <a:schemeClr val="bg1"/>
                </a:solidFill>
                <a:latin typeface="Impact" pitchFamily="34" charset="0"/>
              </a:rPr>
              <a:t>защиту и спасение людей от огня. </a:t>
            </a:r>
          </a:p>
          <a:p>
            <a:pPr>
              <a:lnSpc>
                <a:spcPct val="80000"/>
              </a:lnSpc>
            </a:pPr>
            <a:r>
              <a:rPr lang="ru-RU" sz="2000" dirty="0">
                <a:solidFill>
                  <a:schemeClr val="bg1"/>
                </a:solidFill>
                <a:latin typeface="Impact" pitchFamily="34" charset="0"/>
              </a:rPr>
              <a:t>Предотвращение распространения пожара достигается мероприятиями, ограничивающими площадь, интенсивность и продолжительность горения. К ним относятся:</a:t>
            </a:r>
          </a:p>
          <a:p>
            <a:pPr>
              <a:lnSpc>
                <a:spcPct val="80000"/>
              </a:lnSpc>
            </a:pPr>
            <a:r>
              <a:rPr lang="ru-RU" sz="2000" dirty="0">
                <a:solidFill>
                  <a:schemeClr val="bg1"/>
                </a:solidFill>
                <a:latin typeface="Impact" pitchFamily="34" charset="0"/>
              </a:rPr>
              <a:t>конструктивные и объемно-планировочные решения, препятствующие распространению опасных факторов пожара по помещению, между помещениями, между группами помещений различной функциональной пожарной опасности, между этажами и секциями, между пожарными отсеками, а также между зданиями; </a:t>
            </a:r>
          </a:p>
          <a:p>
            <a:pPr>
              <a:lnSpc>
                <a:spcPct val="80000"/>
              </a:lnSpc>
            </a:pPr>
            <a:r>
              <a:rPr lang="ru-RU" sz="2000" dirty="0">
                <a:solidFill>
                  <a:schemeClr val="bg1"/>
                </a:solidFill>
                <a:latin typeface="Impact" pitchFamily="34" charset="0"/>
              </a:rPr>
              <a:t>ограничение пожарной опасности строительных материалов, используемых в поверхностных слоях конструкций здания, в том числе кровель, отделок и облицовок фасадов, помещений и путей эвакуации; </a:t>
            </a:r>
          </a:p>
          <a:p>
            <a:pPr>
              <a:lnSpc>
                <a:spcPct val="80000"/>
              </a:lnSpc>
            </a:pPr>
            <a:r>
              <a:rPr lang="ru-RU" sz="2000" dirty="0">
                <a:solidFill>
                  <a:schemeClr val="bg1"/>
                </a:solidFill>
                <a:latin typeface="Impact" pitchFamily="34" charset="0"/>
              </a:rPr>
              <a:t>снижение технологической взрывопожарной и пожарной опасности помещений и зданий; </a:t>
            </a:r>
          </a:p>
          <a:p>
            <a:pPr>
              <a:lnSpc>
                <a:spcPct val="80000"/>
              </a:lnSpc>
            </a:pPr>
            <a:r>
              <a:rPr lang="ru-RU" sz="2000" dirty="0">
                <a:solidFill>
                  <a:schemeClr val="bg1"/>
                </a:solidFill>
                <a:latin typeface="Impact" pitchFamily="34" charset="0"/>
              </a:rPr>
              <a:t>наличие первичных, в том числе автоматических и привозных средств пожаротушения; сигнализация и оповещение о пожаре. </a:t>
            </a:r>
            <a:endParaRPr lang="ru-RU" sz="2000" dirty="0">
              <a:solidFill>
                <a:schemeClr val="bg1"/>
              </a:solidFill>
            </a:endParaRPr>
          </a:p>
        </p:txBody>
      </p:sp>
    </p:spTree>
    <p:custDataLst>
      <p:tags r:id="rId1"/>
    </p:custDataLst>
  </p:cSld>
  <p:clrMapOvr>
    <a:masterClrMapping/>
  </p:clrMapOvr>
  <p:transition spd="med" advClick="0" advTm="4542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17410"/>
                                        </p:tgtEl>
                                        <p:attrNameLst>
                                          <p:attrName>style.visibility</p:attrName>
                                        </p:attrNameLst>
                                      </p:cBhvr>
                                      <p:to>
                                        <p:strVal val="visible"/>
                                      </p:to>
                                    </p:set>
                                    <p:animEffect transition="in" filter="fade">
                                      <p:cBhvr>
                                        <p:cTn id="7" dur="1000"/>
                                        <p:tgtEl>
                                          <p:spTgt spid="17410"/>
                                        </p:tgtEl>
                                      </p:cBhvr>
                                    </p:animEffect>
                                    <p:anim calcmode="lin" valueType="num">
                                      <p:cBhvr>
                                        <p:cTn id="8" dur="1000" fill="hold"/>
                                        <p:tgtEl>
                                          <p:spTgt spid="17410"/>
                                        </p:tgtEl>
                                        <p:attrNameLst>
                                          <p:attrName>ppt_x</p:attrName>
                                        </p:attrNameLst>
                                      </p:cBhvr>
                                      <p:tavLst>
                                        <p:tav tm="0">
                                          <p:val>
                                            <p:strVal val="#ppt_x-.1"/>
                                          </p:val>
                                        </p:tav>
                                        <p:tav tm="100000">
                                          <p:val>
                                            <p:strVal val="#ppt_x"/>
                                          </p:val>
                                        </p:tav>
                                      </p:tavLst>
                                    </p:anim>
                                    <p:anim calcmode="lin" valueType="num">
                                      <p:cBhvr>
                                        <p:cTn id="9" dur="1000" fill="hold"/>
                                        <p:tgtEl>
                                          <p:spTgt spid="17410"/>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grpId="0" nodeType="clickEffect">
                                  <p:stCondLst>
                                    <p:cond delay="0"/>
                                  </p:stCondLst>
                                  <p:childTnLst>
                                    <p:set>
                                      <p:cBhvr>
                                        <p:cTn id="13" dur="1" fill="hold">
                                          <p:stCondLst>
                                            <p:cond delay="0"/>
                                          </p:stCondLst>
                                        </p:cTn>
                                        <p:tgtEl>
                                          <p:spTgt spid="17411">
                                            <p:bg/>
                                          </p:spTgt>
                                        </p:tgtEl>
                                        <p:attrNameLst>
                                          <p:attrName>style.visibility</p:attrName>
                                        </p:attrNameLst>
                                      </p:cBhvr>
                                      <p:to>
                                        <p:strVal val="visible"/>
                                      </p:to>
                                    </p:set>
                                    <p:anim calcmode="lin" valueType="num">
                                      <p:cBhvr>
                                        <p:cTn id="14" dur="500" fill="hold"/>
                                        <p:tgtEl>
                                          <p:spTgt spid="17411">
                                            <p:bg/>
                                          </p:spTgt>
                                        </p:tgtEl>
                                        <p:attrNameLst>
                                          <p:attrName>ppt_w</p:attrName>
                                        </p:attrNameLst>
                                      </p:cBhvr>
                                      <p:tavLst>
                                        <p:tav tm="0">
                                          <p:val>
                                            <p:strVal val="#ppt_w*2.5"/>
                                          </p:val>
                                        </p:tav>
                                        <p:tav tm="100000">
                                          <p:val>
                                            <p:strVal val="#ppt_w"/>
                                          </p:val>
                                        </p:tav>
                                      </p:tavLst>
                                    </p:anim>
                                    <p:anim calcmode="lin" valueType="num">
                                      <p:cBhvr>
                                        <p:cTn id="15" dur="500" fill="hold"/>
                                        <p:tgtEl>
                                          <p:spTgt spid="17411">
                                            <p:bg/>
                                          </p:spTgt>
                                        </p:tgtEl>
                                        <p:attrNameLst>
                                          <p:attrName>ppt_h</p:attrName>
                                        </p:attrNameLst>
                                      </p:cBhvr>
                                      <p:tavLst>
                                        <p:tav tm="0">
                                          <p:val>
                                            <p:strVal val="#ppt_h*0.01"/>
                                          </p:val>
                                        </p:tav>
                                        <p:tav tm="100000">
                                          <p:val>
                                            <p:strVal val="#ppt_h"/>
                                          </p:val>
                                        </p:tav>
                                      </p:tavLst>
                                    </p:anim>
                                    <p:anim calcmode="lin" valueType="num">
                                      <p:cBhvr>
                                        <p:cTn id="16" dur="500" fill="hold"/>
                                        <p:tgtEl>
                                          <p:spTgt spid="17411">
                                            <p:bg/>
                                          </p:spTgt>
                                        </p:tgtEl>
                                        <p:attrNameLst>
                                          <p:attrName>ppt_x</p:attrName>
                                        </p:attrNameLst>
                                      </p:cBhvr>
                                      <p:tavLst>
                                        <p:tav tm="0">
                                          <p:val>
                                            <p:strVal val="#ppt_x"/>
                                          </p:val>
                                        </p:tav>
                                        <p:tav tm="100000">
                                          <p:val>
                                            <p:strVal val="#ppt_x"/>
                                          </p:val>
                                        </p:tav>
                                      </p:tavLst>
                                    </p:anim>
                                    <p:anim calcmode="lin" valueType="num">
                                      <p:cBhvr>
                                        <p:cTn id="17" dur="500" fill="hold"/>
                                        <p:tgtEl>
                                          <p:spTgt spid="17411">
                                            <p:bg/>
                                          </p:spTgt>
                                        </p:tgtEl>
                                        <p:attrNameLst>
                                          <p:attrName>ppt_y</p:attrName>
                                        </p:attrNameLst>
                                      </p:cBhvr>
                                      <p:tavLst>
                                        <p:tav tm="0">
                                          <p:val>
                                            <p:strVal val="#ppt_h+1"/>
                                          </p:val>
                                        </p:tav>
                                        <p:tav tm="100000">
                                          <p:val>
                                            <p:strVal val="#ppt_y"/>
                                          </p:val>
                                        </p:tav>
                                      </p:tavLst>
                                    </p:anim>
                                    <p:animEffect transition="in" filter="fade">
                                      <p:cBhvr>
                                        <p:cTn id="18" dur="500"/>
                                        <p:tgtEl>
                                          <p:spTgt spid="17411">
                                            <p:bg/>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grpId="0" nodeType="clickEffect">
                                  <p:stCondLst>
                                    <p:cond delay="0"/>
                                  </p:stCondLst>
                                  <p:childTnLst>
                                    <p:set>
                                      <p:cBhvr>
                                        <p:cTn id="22" dur="1" fill="hold">
                                          <p:stCondLst>
                                            <p:cond delay="0"/>
                                          </p:stCondLst>
                                        </p:cTn>
                                        <p:tgtEl>
                                          <p:spTgt spid="17411">
                                            <p:txEl>
                                              <p:pRg st="0" end="0"/>
                                            </p:txEl>
                                          </p:spTgt>
                                        </p:tgtEl>
                                        <p:attrNameLst>
                                          <p:attrName>style.visibility</p:attrName>
                                        </p:attrNameLst>
                                      </p:cBhvr>
                                      <p:to>
                                        <p:strVal val="visible"/>
                                      </p:to>
                                    </p:set>
                                    <p:anim calcmode="lin" valueType="num">
                                      <p:cBhvr>
                                        <p:cTn id="23" dur="500" fill="hold"/>
                                        <p:tgtEl>
                                          <p:spTgt spid="17411">
                                            <p:txEl>
                                              <p:pRg st="0" end="0"/>
                                            </p:txEl>
                                          </p:spTgt>
                                        </p:tgtEl>
                                        <p:attrNameLst>
                                          <p:attrName>ppt_w</p:attrName>
                                        </p:attrNameLst>
                                      </p:cBhvr>
                                      <p:tavLst>
                                        <p:tav tm="0">
                                          <p:val>
                                            <p:strVal val="#ppt_w*2.5"/>
                                          </p:val>
                                        </p:tav>
                                        <p:tav tm="100000">
                                          <p:val>
                                            <p:strVal val="#ppt_w"/>
                                          </p:val>
                                        </p:tav>
                                      </p:tavLst>
                                    </p:anim>
                                    <p:anim calcmode="lin" valueType="num">
                                      <p:cBhvr>
                                        <p:cTn id="24" dur="500" fill="hold"/>
                                        <p:tgtEl>
                                          <p:spTgt spid="17411">
                                            <p:txEl>
                                              <p:pRg st="0" end="0"/>
                                            </p:txEl>
                                          </p:spTgt>
                                        </p:tgtEl>
                                        <p:attrNameLst>
                                          <p:attrName>ppt_h</p:attrName>
                                        </p:attrNameLst>
                                      </p:cBhvr>
                                      <p:tavLst>
                                        <p:tav tm="0">
                                          <p:val>
                                            <p:strVal val="#ppt_h*0.01"/>
                                          </p:val>
                                        </p:tav>
                                        <p:tav tm="100000">
                                          <p:val>
                                            <p:strVal val="#ppt_h"/>
                                          </p:val>
                                        </p:tav>
                                      </p:tavLst>
                                    </p:anim>
                                    <p:anim calcmode="lin" valueType="num">
                                      <p:cBhvr>
                                        <p:cTn id="25"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17411">
                                            <p:txEl>
                                              <p:pRg st="0" end="0"/>
                                            </p:txEl>
                                          </p:spTgt>
                                        </p:tgtEl>
                                        <p:attrNameLst>
                                          <p:attrName>ppt_y</p:attrName>
                                        </p:attrNameLst>
                                      </p:cBhvr>
                                      <p:tavLst>
                                        <p:tav tm="0">
                                          <p:val>
                                            <p:strVal val="#ppt_h+1"/>
                                          </p:val>
                                        </p:tav>
                                        <p:tav tm="100000">
                                          <p:val>
                                            <p:strVal val="#ppt_y"/>
                                          </p:val>
                                        </p:tav>
                                      </p:tavLst>
                                    </p:anim>
                                    <p:animEffect transition="in" filter="fade">
                                      <p:cBhvr>
                                        <p:cTn id="27" dur="500"/>
                                        <p:tgtEl>
                                          <p:spTgt spid="174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8" presetClass="entr" presetSubtype="0" accel="100000" fill="hold" grpId="0" nodeType="clickEffect">
                                  <p:stCondLst>
                                    <p:cond delay="0"/>
                                  </p:stCondLst>
                                  <p:childTnLst>
                                    <p:set>
                                      <p:cBhvr>
                                        <p:cTn id="31" dur="1" fill="hold">
                                          <p:stCondLst>
                                            <p:cond delay="0"/>
                                          </p:stCondLst>
                                        </p:cTn>
                                        <p:tgtEl>
                                          <p:spTgt spid="17411">
                                            <p:txEl>
                                              <p:pRg st="1" end="1"/>
                                            </p:txEl>
                                          </p:spTgt>
                                        </p:tgtEl>
                                        <p:attrNameLst>
                                          <p:attrName>style.visibility</p:attrName>
                                        </p:attrNameLst>
                                      </p:cBhvr>
                                      <p:to>
                                        <p:strVal val="visible"/>
                                      </p:to>
                                    </p:set>
                                    <p:anim calcmode="lin" valueType="num">
                                      <p:cBhvr>
                                        <p:cTn id="32" dur="500" fill="hold"/>
                                        <p:tgtEl>
                                          <p:spTgt spid="17411">
                                            <p:txEl>
                                              <p:pRg st="1" end="1"/>
                                            </p:txEl>
                                          </p:spTgt>
                                        </p:tgtEl>
                                        <p:attrNameLst>
                                          <p:attrName>ppt_w</p:attrName>
                                        </p:attrNameLst>
                                      </p:cBhvr>
                                      <p:tavLst>
                                        <p:tav tm="0">
                                          <p:val>
                                            <p:strVal val="#ppt_w*2.5"/>
                                          </p:val>
                                        </p:tav>
                                        <p:tav tm="100000">
                                          <p:val>
                                            <p:strVal val="#ppt_w"/>
                                          </p:val>
                                        </p:tav>
                                      </p:tavLst>
                                    </p:anim>
                                    <p:anim calcmode="lin" valueType="num">
                                      <p:cBhvr>
                                        <p:cTn id="33" dur="500" fill="hold"/>
                                        <p:tgtEl>
                                          <p:spTgt spid="17411">
                                            <p:txEl>
                                              <p:pRg st="1" end="1"/>
                                            </p:txEl>
                                          </p:spTgt>
                                        </p:tgtEl>
                                        <p:attrNameLst>
                                          <p:attrName>ppt_h</p:attrName>
                                        </p:attrNameLst>
                                      </p:cBhvr>
                                      <p:tavLst>
                                        <p:tav tm="0">
                                          <p:val>
                                            <p:strVal val="#ppt_h*0.01"/>
                                          </p:val>
                                        </p:tav>
                                        <p:tav tm="100000">
                                          <p:val>
                                            <p:strVal val="#ppt_h"/>
                                          </p:val>
                                        </p:tav>
                                      </p:tavLst>
                                    </p:anim>
                                    <p:anim calcmode="lin" valueType="num">
                                      <p:cBhvr>
                                        <p:cTn id="34"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35" dur="500" fill="hold"/>
                                        <p:tgtEl>
                                          <p:spTgt spid="17411">
                                            <p:txEl>
                                              <p:pRg st="1" end="1"/>
                                            </p:txEl>
                                          </p:spTgt>
                                        </p:tgtEl>
                                        <p:attrNameLst>
                                          <p:attrName>ppt_y</p:attrName>
                                        </p:attrNameLst>
                                      </p:cBhvr>
                                      <p:tavLst>
                                        <p:tav tm="0">
                                          <p:val>
                                            <p:strVal val="#ppt_h+1"/>
                                          </p:val>
                                        </p:tav>
                                        <p:tav tm="100000">
                                          <p:val>
                                            <p:strVal val="#ppt_y"/>
                                          </p:val>
                                        </p:tav>
                                      </p:tavLst>
                                    </p:anim>
                                    <p:animEffect transition="in" filter="fade">
                                      <p:cBhvr>
                                        <p:cTn id="36" dur="500"/>
                                        <p:tgtEl>
                                          <p:spTgt spid="17411">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8" presetClass="entr" presetSubtype="0" accel="100000" fill="hold" grpId="0" nodeType="clickEffect">
                                  <p:stCondLst>
                                    <p:cond delay="0"/>
                                  </p:stCondLst>
                                  <p:childTnLst>
                                    <p:set>
                                      <p:cBhvr>
                                        <p:cTn id="40" dur="1" fill="hold">
                                          <p:stCondLst>
                                            <p:cond delay="0"/>
                                          </p:stCondLst>
                                        </p:cTn>
                                        <p:tgtEl>
                                          <p:spTgt spid="17411">
                                            <p:txEl>
                                              <p:pRg st="2" end="2"/>
                                            </p:txEl>
                                          </p:spTgt>
                                        </p:tgtEl>
                                        <p:attrNameLst>
                                          <p:attrName>style.visibility</p:attrName>
                                        </p:attrNameLst>
                                      </p:cBhvr>
                                      <p:to>
                                        <p:strVal val="visible"/>
                                      </p:to>
                                    </p:set>
                                    <p:anim calcmode="lin" valueType="num">
                                      <p:cBhvr>
                                        <p:cTn id="41" dur="500" fill="hold"/>
                                        <p:tgtEl>
                                          <p:spTgt spid="17411">
                                            <p:txEl>
                                              <p:pRg st="2" end="2"/>
                                            </p:txEl>
                                          </p:spTgt>
                                        </p:tgtEl>
                                        <p:attrNameLst>
                                          <p:attrName>ppt_w</p:attrName>
                                        </p:attrNameLst>
                                      </p:cBhvr>
                                      <p:tavLst>
                                        <p:tav tm="0">
                                          <p:val>
                                            <p:strVal val="#ppt_w*2.5"/>
                                          </p:val>
                                        </p:tav>
                                        <p:tav tm="100000">
                                          <p:val>
                                            <p:strVal val="#ppt_w"/>
                                          </p:val>
                                        </p:tav>
                                      </p:tavLst>
                                    </p:anim>
                                    <p:anim calcmode="lin" valueType="num">
                                      <p:cBhvr>
                                        <p:cTn id="42" dur="500" fill="hold"/>
                                        <p:tgtEl>
                                          <p:spTgt spid="17411">
                                            <p:txEl>
                                              <p:pRg st="2" end="2"/>
                                            </p:txEl>
                                          </p:spTgt>
                                        </p:tgtEl>
                                        <p:attrNameLst>
                                          <p:attrName>ppt_h</p:attrName>
                                        </p:attrNameLst>
                                      </p:cBhvr>
                                      <p:tavLst>
                                        <p:tav tm="0">
                                          <p:val>
                                            <p:strVal val="#ppt_h*0.01"/>
                                          </p:val>
                                        </p:tav>
                                        <p:tav tm="100000">
                                          <p:val>
                                            <p:strVal val="#ppt_h"/>
                                          </p:val>
                                        </p:tav>
                                      </p:tavLst>
                                    </p:anim>
                                    <p:anim calcmode="lin" valueType="num">
                                      <p:cBhvr>
                                        <p:cTn id="43"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44" dur="500" fill="hold"/>
                                        <p:tgtEl>
                                          <p:spTgt spid="17411">
                                            <p:txEl>
                                              <p:pRg st="2" end="2"/>
                                            </p:txEl>
                                          </p:spTgt>
                                        </p:tgtEl>
                                        <p:attrNameLst>
                                          <p:attrName>ppt_y</p:attrName>
                                        </p:attrNameLst>
                                      </p:cBhvr>
                                      <p:tavLst>
                                        <p:tav tm="0">
                                          <p:val>
                                            <p:strVal val="#ppt_h+1"/>
                                          </p:val>
                                        </p:tav>
                                        <p:tav tm="100000">
                                          <p:val>
                                            <p:strVal val="#ppt_y"/>
                                          </p:val>
                                        </p:tav>
                                      </p:tavLst>
                                    </p:anim>
                                    <p:animEffect transition="in" filter="fade">
                                      <p:cBhvr>
                                        <p:cTn id="45" dur="500"/>
                                        <p:tgtEl>
                                          <p:spTgt spid="17411">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8" presetClass="entr" presetSubtype="0" accel="100000" fill="hold" grpId="0" nodeType="clickEffect">
                                  <p:stCondLst>
                                    <p:cond delay="0"/>
                                  </p:stCondLst>
                                  <p:childTnLst>
                                    <p:set>
                                      <p:cBhvr>
                                        <p:cTn id="49" dur="1" fill="hold">
                                          <p:stCondLst>
                                            <p:cond delay="0"/>
                                          </p:stCondLst>
                                        </p:cTn>
                                        <p:tgtEl>
                                          <p:spTgt spid="17411">
                                            <p:txEl>
                                              <p:pRg st="3" end="3"/>
                                            </p:txEl>
                                          </p:spTgt>
                                        </p:tgtEl>
                                        <p:attrNameLst>
                                          <p:attrName>style.visibility</p:attrName>
                                        </p:attrNameLst>
                                      </p:cBhvr>
                                      <p:to>
                                        <p:strVal val="visible"/>
                                      </p:to>
                                    </p:set>
                                    <p:anim calcmode="lin" valueType="num">
                                      <p:cBhvr>
                                        <p:cTn id="50" dur="500" fill="hold"/>
                                        <p:tgtEl>
                                          <p:spTgt spid="17411">
                                            <p:txEl>
                                              <p:pRg st="3" end="3"/>
                                            </p:txEl>
                                          </p:spTgt>
                                        </p:tgtEl>
                                        <p:attrNameLst>
                                          <p:attrName>ppt_w</p:attrName>
                                        </p:attrNameLst>
                                      </p:cBhvr>
                                      <p:tavLst>
                                        <p:tav tm="0">
                                          <p:val>
                                            <p:strVal val="#ppt_w*2.5"/>
                                          </p:val>
                                        </p:tav>
                                        <p:tav tm="100000">
                                          <p:val>
                                            <p:strVal val="#ppt_w"/>
                                          </p:val>
                                        </p:tav>
                                      </p:tavLst>
                                    </p:anim>
                                    <p:anim calcmode="lin" valueType="num">
                                      <p:cBhvr>
                                        <p:cTn id="51" dur="500" fill="hold"/>
                                        <p:tgtEl>
                                          <p:spTgt spid="17411">
                                            <p:txEl>
                                              <p:pRg st="3" end="3"/>
                                            </p:txEl>
                                          </p:spTgt>
                                        </p:tgtEl>
                                        <p:attrNameLst>
                                          <p:attrName>ppt_h</p:attrName>
                                        </p:attrNameLst>
                                      </p:cBhvr>
                                      <p:tavLst>
                                        <p:tav tm="0">
                                          <p:val>
                                            <p:strVal val="#ppt_h*0.01"/>
                                          </p:val>
                                        </p:tav>
                                        <p:tav tm="100000">
                                          <p:val>
                                            <p:strVal val="#ppt_h"/>
                                          </p:val>
                                        </p:tav>
                                      </p:tavLst>
                                    </p:anim>
                                    <p:anim calcmode="lin" valueType="num">
                                      <p:cBhvr>
                                        <p:cTn id="52"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53" dur="500" fill="hold"/>
                                        <p:tgtEl>
                                          <p:spTgt spid="17411">
                                            <p:txEl>
                                              <p:pRg st="3" end="3"/>
                                            </p:txEl>
                                          </p:spTgt>
                                        </p:tgtEl>
                                        <p:attrNameLst>
                                          <p:attrName>ppt_y</p:attrName>
                                        </p:attrNameLst>
                                      </p:cBhvr>
                                      <p:tavLst>
                                        <p:tav tm="0">
                                          <p:val>
                                            <p:strVal val="#ppt_h+1"/>
                                          </p:val>
                                        </p:tav>
                                        <p:tav tm="100000">
                                          <p:val>
                                            <p:strVal val="#ppt_y"/>
                                          </p:val>
                                        </p:tav>
                                      </p:tavLst>
                                    </p:anim>
                                    <p:animEffect transition="in" filter="fade">
                                      <p:cBhvr>
                                        <p:cTn id="54" dur="500"/>
                                        <p:tgtEl>
                                          <p:spTgt spid="17411">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8" presetClass="entr" presetSubtype="0" accel="100000" fill="hold" grpId="0" nodeType="clickEffect">
                                  <p:stCondLst>
                                    <p:cond delay="0"/>
                                  </p:stCondLst>
                                  <p:childTnLst>
                                    <p:set>
                                      <p:cBhvr>
                                        <p:cTn id="58" dur="1" fill="hold">
                                          <p:stCondLst>
                                            <p:cond delay="0"/>
                                          </p:stCondLst>
                                        </p:cTn>
                                        <p:tgtEl>
                                          <p:spTgt spid="17411">
                                            <p:txEl>
                                              <p:pRg st="4" end="4"/>
                                            </p:txEl>
                                          </p:spTgt>
                                        </p:tgtEl>
                                        <p:attrNameLst>
                                          <p:attrName>style.visibility</p:attrName>
                                        </p:attrNameLst>
                                      </p:cBhvr>
                                      <p:to>
                                        <p:strVal val="visible"/>
                                      </p:to>
                                    </p:set>
                                    <p:anim calcmode="lin" valueType="num">
                                      <p:cBhvr>
                                        <p:cTn id="59" dur="500" fill="hold"/>
                                        <p:tgtEl>
                                          <p:spTgt spid="17411">
                                            <p:txEl>
                                              <p:pRg st="4" end="4"/>
                                            </p:txEl>
                                          </p:spTgt>
                                        </p:tgtEl>
                                        <p:attrNameLst>
                                          <p:attrName>ppt_w</p:attrName>
                                        </p:attrNameLst>
                                      </p:cBhvr>
                                      <p:tavLst>
                                        <p:tav tm="0">
                                          <p:val>
                                            <p:strVal val="#ppt_w*2.5"/>
                                          </p:val>
                                        </p:tav>
                                        <p:tav tm="100000">
                                          <p:val>
                                            <p:strVal val="#ppt_w"/>
                                          </p:val>
                                        </p:tav>
                                      </p:tavLst>
                                    </p:anim>
                                    <p:anim calcmode="lin" valueType="num">
                                      <p:cBhvr>
                                        <p:cTn id="60" dur="500" fill="hold"/>
                                        <p:tgtEl>
                                          <p:spTgt spid="17411">
                                            <p:txEl>
                                              <p:pRg st="4" end="4"/>
                                            </p:txEl>
                                          </p:spTgt>
                                        </p:tgtEl>
                                        <p:attrNameLst>
                                          <p:attrName>ppt_h</p:attrName>
                                        </p:attrNameLst>
                                      </p:cBhvr>
                                      <p:tavLst>
                                        <p:tav tm="0">
                                          <p:val>
                                            <p:strVal val="#ppt_h*0.01"/>
                                          </p:val>
                                        </p:tav>
                                        <p:tav tm="100000">
                                          <p:val>
                                            <p:strVal val="#ppt_h"/>
                                          </p:val>
                                        </p:tav>
                                      </p:tavLst>
                                    </p:anim>
                                    <p:anim calcmode="lin" valueType="num">
                                      <p:cBhvr>
                                        <p:cTn id="61"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62" dur="500" fill="hold"/>
                                        <p:tgtEl>
                                          <p:spTgt spid="17411">
                                            <p:txEl>
                                              <p:pRg st="4" end="4"/>
                                            </p:txEl>
                                          </p:spTgt>
                                        </p:tgtEl>
                                        <p:attrNameLst>
                                          <p:attrName>ppt_y</p:attrName>
                                        </p:attrNameLst>
                                      </p:cBhvr>
                                      <p:tavLst>
                                        <p:tav tm="0">
                                          <p:val>
                                            <p:strVal val="#ppt_h+1"/>
                                          </p:val>
                                        </p:tav>
                                        <p:tav tm="100000">
                                          <p:val>
                                            <p:strVal val="#ppt_y"/>
                                          </p:val>
                                        </p:tav>
                                      </p:tavLst>
                                    </p:anim>
                                    <p:animEffect transition="in" filter="fade">
                                      <p:cBhvr>
                                        <p:cTn id="63" dur="500"/>
                                        <p:tgtEl>
                                          <p:spTgt spid="17411">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8" presetClass="entr" presetSubtype="0" accel="100000" fill="hold" grpId="0" nodeType="clickEffect">
                                  <p:stCondLst>
                                    <p:cond delay="0"/>
                                  </p:stCondLst>
                                  <p:childTnLst>
                                    <p:set>
                                      <p:cBhvr>
                                        <p:cTn id="67" dur="1" fill="hold">
                                          <p:stCondLst>
                                            <p:cond delay="0"/>
                                          </p:stCondLst>
                                        </p:cTn>
                                        <p:tgtEl>
                                          <p:spTgt spid="17411">
                                            <p:txEl>
                                              <p:pRg st="5" end="5"/>
                                            </p:txEl>
                                          </p:spTgt>
                                        </p:tgtEl>
                                        <p:attrNameLst>
                                          <p:attrName>style.visibility</p:attrName>
                                        </p:attrNameLst>
                                      </p:cBhvr>
                                      <p:to>
                                        <p:strVal val="visible"/>
                                      </p:to>
                                    </p:set>
                                    <p:anim calcmode="lin" valueType="num">
                                      <p:cBhvr>
                                        <p:cTn id="68" dur="500" fill="hold"/>
                                        <p:tgtEl>
                                          <p:spTgt spid="17411">
                                            <p:txEl>
                                              <p:pRg st="5" end="5"/>
                                            </p:txEl>
                                          </p:spTgt>
                                        </p:tgtEl>
                                        <p:attrNameLst>
                                          <p:attrName>ppt_w</p:attrName>
                                        </p:attrNameLst>
                                      </p:cBhvr>
                                      <p:tavLst>
                                        <p:tav tm="0">
                                          <p:val>
                                            <p:strVal val="#ppt_w*2.5"/>
                                          </p:val>
                                        </p:tav>
                                        <p:tav tm="100000">
                                          <p:val>
                                            <p:strVal val="#ppt_w"/>
                                          </p:val>
                                        </p:tav>
                                      </p:tavLst>
                                    </p:anim>
                                    <p:anim calcmode="lin" valueType="num">
                                      <p:cBhvr>
                                        <p:cTn id="69" dur="500" fill="hold"/>
                                        <p:tgtEl>
                                          <p:spTgt spid="17411">
                                            <p:txEl>
                                              <p:pRg st="5" end="5"/>
                                            </p:txEl>
                                          </p:spTgt>
                                        </p:tgtEl>
                                        <p:attrNameLst>
                                          <p:attrName>ppt_h</p:attrName>
                                        </p:attrNameLst>
                                      </p:cBhvr>
                                      <p:tavLst>
                                        <p:tav tm="0">
                                          <p:val>
                                            <p:strVal val="#ppt_h*0.01"/>
                                          </p:val>
                                        </p:tav>
                                        <p:tav tm="100000">
                                          <p:val>
                                            <p:strVal val="#ppt_h"/>
                                          </p:val>
                                        </p:tav>
                                      </p:tavLst>
                                    </p:anim>
                                    <p:anim calcmode="lin" valueType="num">
                                      <p:cBhvr>
                                        <p:cTn id="70" dur="5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p:cTn id="71" dur="500" fill="hold"/>
                                        <p:tgtEl>
                                          <p:spTgt spid="17411">
                                            <p:txEl>
                                              <p:pRg st="5" end="5"/>
                                            </p:txEl>
                                          </p:spTgt>
                                        </p:tgtEl>
                                        <p:attrNameLst>
                                          <p:attrName>ppt_y</p:attrName>
                                        </p:attrNameLst>
                                      </p:cBhvr>
                                      <p:tavLst>
                                        <p:tav tm="0">
                                          <p:val>
                                            <p:strVal val="#ppt_h+1"/>
                                          </p:val>
                                        </p:tav>
                                        <p:tav tm="100000">
                                          <p:val>
                                            <p:strVal val="#ppt_y"/>
                                          </p:val>
                                        </p:tav>
                                      </p:tavLst>
                                    </p:anim>
                                    <p:animEffect transition="in" filter="fade">
                                      <p:cBhvr>
                                        <p:cTn id="72" dur="500"/>
                                        <p:tgtEl>
                                          <p:spTgt spid="17411">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grpId="0" nodeType="clickEffect">
                                  <p:stCondLst>
                                    <p:cond delay="0"/>
                                  </p:stCondLst>
                                  <p:childTnLst>
                                    <p:set>
                                      <p:cBhvr>
                                        <p:cTn id="76" dur="1" fill="hold">
                                          <p:stCondLst>
                                            <p:cond delay="0"/>
                                          </p:stCondLst>
                                        </p:cTn>
                                        <p:tgtEl>
                                          <p:spTgt spid="17411">
                                            <p:txEl>
                                              <p:pRg st="6" end="6"/>
                                            </p:txEl>
                                          </p:spTgt>
                                        </p:tgtEl>
                                        <p:attrNameLst>
                                          <p:attrName>style.visibility</p:attrName>
                                        </p:attrNameLst>
                                      </p:cBhvr>
                                      <p:to>
                                        <p:strVal val="visible"/>
                                      </p:to>
                                    </p:set>
                                    <p:anim calcmode="lin" valueType="num">
                                      <p:cBhvr>
                                        <p:cTn id="77" dur="500" fill="hold"/>
                                        <p:tgtEl>
                                          <p:spTgt spid="17411">
                                            <p:txEl>
                                              <p:pRg st="6" end="6"/>
                                            </p:txEl>
                                          </p:spTgt>
                                        </p:tgtEl>
                                        <p:attrNameLst>
                                          <p:attrName>ppt_w</p:attrName>
                                        </p:attrNameLst>
                                      </p:cBhvr>
                                      <p:tavLst>
                                        <p:tav tm="0">
                                          <p:val>
                                            <p:strVal val="#ppt_w*2.5"/>
                                          </p:val>
                                        </p:tav>
                                        <p:tav tm="100000">
                                          <p:val>
                                            <p:strVal val="#ppt_w"/>
                                          </p:val>
                                        </p:tav>
                                      </p:tavLst>
                                    </p:anim>
                                    <p:anim calcmode="lin" valueType="num">
                                      <p:cBhvr>
                                        <p:cTn id="78" dur="500" fill="hold"/>
                                        <p:tgtEl>
                                          <p:spTgt spid="17411">
                                            <p:txEl>
                                              <p:pRg st="6" end="6"/>
                                            </p:txEl>
                                          </p:spTgt>
                                        </p:tgtEl>
                                        <p:attrNameLst>
                                          <p:attrName>ppt_h</p:attrName>
                                        </p:attrNameLst>
                                      </p:cBhvr>
                                      <p:tavLst>
                                        <p:tav tm="0">
                                          <p:val>
                                            <p:strVal val="#ppt_h*0.01"/>
                                          </p:val>
                                        </p:tav>
                                        <p:tav tm="100000">
                                          <p:val>
                                            <p:strVal val="#ppt_h"/>
                                          </p:val>
                                        </p:tav>
                                      </p:tavLst>
                                    </p:anim>
                                    <p:anim calcmode="lin" valueType="num">
                                      <p:cBhvr>
                                        <p:cTn id="79" dur="500" fill="hold"/>
                                        <p:tgtEl>
                                          <p:spTgt spid="17411">
                                            <p:txEl>
                                              <p:pRg st="6" end="6"/>
                                            </p:txEl>
                                          </p:spTgt>
                                        </p:tgtEl>
                                        <p:attrNameLst>
                                          <p:attrName>ppt_x</p:attrName>
                                        </p:attrNameLst>
                                      </p:cBhvr>
                                      <p:tavLst>
                                        <p:tav tm="0">
                                          <p:val>
                                            <p:strVal val="#ppt_x"/>
                                          </p:val>
                                        </p:tav>
                                        <p:tav tm="100000">
                                          <p:val>
                                            <p:strVal val="#ppt_x"/>
                                          </p:val>
                                        </p:tav>
                                      </p:tavLst>
                                    </p:anim>
                                    <p:anim calcmode="lin" valueType="num">
                                      <p:cBhvr>
                                        <p:cTn id="80" dur="500" fill="hold"/>
                                        <p:tgtEl>
                                          <p:spTgt spid="17411">
                                            <p:txEl>
                                              <p:pRg st="6" end="6"/>
                                            </p:txEl>
                                          </p:spTgt>
                                        </p:tgtEl>
                                        <p:attrNameLst>
                                          <p:attrName>ppt_y</p:attrName>
                                        </p:attrNameLst>
                                      </p:cBhvr>
                                      <p:tavLst>
                                        <p:tav tm="0">
                                          <p:val>
                                            <p:strVal val="#ppt_h+1"/>
                                          </p:val>
                                        </p:tav>
                                        <p:tav tm="100000">
                                          <p:val>
                                            <p:strVal val="#ppt_y"/>
                                          </p:val>
                                        </p:tav>
                                      </p:tavLst>
                                    </p:anim>
                                    <p:animEffect transition="in" filter="fade">
                                      <p:cBhvr>
                                        <p:cTn id="81" dur="500"/>
                                        <p:tgtEl>
                                          <p:spTgt spid="17411">
                                            <p:txEl>
                                              <p:pRg st="6" end="6"/>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8" presetClass="entr" presetSubtype="0" accel="100000" fill="hold" grpId="0" nodeType="clickEffect">
                                  <p:stCondLst>
                                    <p:cond delay="0"/>
                                  </p:stCondLst>
                                  <p:childTnLst>
                                    <p:set>
                                      <p:cBhvr>
                                        <p:cTn id="85" dur="1" fill="hold">
                                          <p:stCondLst>
                                            <p:cond delay="0"/>
                                          </p:stCondLst>
                                        </p:cTn>
                                        <p:tgtEl>
                                          <p:spTgt spid="17411">
                                            <p:txEl>
                                              <p:pRg st="7" end="7"/>
                                            </p:txEl>
                                          </p:spTgt>
                                        </p:tgtEl>
                                        <p:attrNameLst>
                                          <p:attrName>style.visibility</p:attrName>
                                        </p:attrNameLst>
                                      </p:cBhvr>
                                      <p:to>
                                        <p:strVal val="visible"/>
                                      </p:to>
                                    </p:set>
                                    <p:anim calcmode="lin" valueType="num">
                                      <p:cBhvr>
                                        <p:cTn id="86" dur="500" fill="hold"/>
                                        <p:tgtEl>
                                          <p:spTgt spid="17411">
                                            <p:txEl>
                                              <p:pRg st="7" end="7"/>
                                            </p:txEl>
                                          </p:spTgt>
                                        </p:tgtEl>
                                        <p:attrNameLst>
                                          <p:attrName>ppt_w</p:attrName>
                                        </p:attrNameLst>
                                      </p:cBhvr>
                                      <p:tavLst>
                                        <p:tav tm="0">
                                          <p:val>
                                            <p:strVal val="#ppt_w*2.5"/>
                                          </p:val>
                                        </p:tav>
                                        <p:tav tm="100000">
                                          <p:val>
                                            <p:strVal val="#ppt_w"/>
                                          </p:val>
                                        </p:tav>
                                      </p:tavLst>
                                    </p:anim>
                                    <p:anim calcmode="lin" valueType="num">
                                      <p:cBhvr>
                                        <p:cTn id="87" dur="500" fill="hold"/>
                                        <p:tgtEl>
                                          <p:spTgt spid="17411">
                                            <p:txEl>
                                              <p:pRg st="7" end="7"/>
                                            </p:txEl>
                                          </p:spTgt>
                                        </p:tgtEl>
                                        <p:attrNameLst>
                                          <p:attrName>ppt_h</p:attrName>
                                        </p:attrNameLst>
                                      </p:cBhvr>
                                      <p:tavLst>
                                        <p:tav tm="0">
                                          <p:val>
                                            <p:strVal val="#ppt_h*0.01"/>
                                          </p:val>
                                        </p:tav>
                                        <p:tav tm="100000">
                                          <p:val>
                                            <p:strVal val="#ppt_h"/>
                                          </p:val>
                                        </p:tav>
                                      </p:tavLst>
                                    </p:anim>
                                    <p:anim calcmode="lin" valueType="num">
                                      <p:cBhvr>
                                        <p:cTn id="88" dur="500" fill="hold"/>
                                        <p:tgtEl>
                                          <p:spTgt spid="17411">
                                            <p:txEl>
                                              <p:pRg st="7" end="7"/>
                                            </p:txEl>
                                          </p:spTgt>
                                        </p:tgtEl>
                                        <p:attrNameLst>
                                          <p:attrName>ppt_x</p:attrName>
                                        </p:attrNameLst>
                                      </p:cBhvr>
                                      <p:tavLst>
                                        <p:tav tm="0">
                                          <p:val>
                                            <p:strVal val="#ppt_x"/>
                                          </p:val>
                                        </p:tav>
                                        <p:tav tm="100000">
                                          <p:val>
                                            <p:strVal val="#ppt_x"/>
                                          </p:val>
                                        </p:tav>
                                      </p:tavLst>
                                    </p:anim>
                                    <p:anim calcmode="lin" valueType="num">
                                      <p:cBhvr>
                                        <p:cTn id="89" dur="500" fill="hold"/>
                                        <p:tgtEl>
                                          <p:spTgt spid="17411">
                                            <p:txEl>
                                              <p:pRg st="7" end="7"/>
                                            </p:txEl>
                                          </p:spTgt>
                                        </p:tgtEl>
                                        <p:attrNameLst>
                                          <p:attrName>ppt_y</p:attrName>
                                        </p:attrNameLst>
                                      </p:cBhvr>
                                      <p:tavLst>
                                        <p:tav tm="0">
                                          <p:val>
                                            <p:strVal val="#ppt_h+1"/>
                                          </p:val>
                                        </p:tav>
                                        <p:tav tm="100000">
                                          <p:val>
                                            <p:strVal val="#ppt_y"/>
                                          </p:val>
                                        </p:tav>
                                      </p:tavLst>
                                    </p:anim>
                                    <p:animEffect transition="in" filter="fade">
                                      <p:cBhvr>
                                        <p:cTn id="90" dur="5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ru-RU" sz="4000" dirty="0">
                <a:latin typeface="Impact" pitchFamily="34" charset="0"/>
              </a:rPr>
              <a:t>Профилактические действия </a:t>
            </a:r>
          </a:p>
        </p:txBody>
      </p:sp>
      <p:sp>
        <p:nvSpPr>
          <p:cNvPr id="18435" name="Rectangle 3"/>
          <p:cNvSpPr>
            <a:spLocks noGrp="1" noChangeArrowheads="1"/>
          </p:cNvSpPr>
          <p:nvPr>
            <p:ph type="body" idx="1"/>
          </p:nvPr>
        </p:nvSpPr>
        <p:spPr>
          <a:xfrm>
            <a:off x="457200" y="1600200"/>
            <a:ext cx="8229600" cy="5043510"/>
          </a:xfrm>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nSpc>
                <a:spcPct val="80000"/>
              </a:lnSpc>
              <a:buFontTx/>
              <a:buNone/>
            </a:pPr>
            <a:r>
              <a:rPr lang="ru-RU" sz="2800" dirty="0">
                <a:solidFill>
                  <a:schemeClr val="bg1"/>
                </a:solidFill>
                <a:latin typeface="Impact" pitchFamily="34" charset="0"/>
              </a:rPr>
              <a:t>Бытовые действия уменьшающие </a:t>
            </a:r>
            <a:r>
              <a:rPr lang="ru-RU" sz="2800" dirty="0">
                <a:solidFill>
                  <a:schemeClr val="bg1"/>
                </a:solidFill>
                <a:latin typeface="Impact" pitchFamily="34" charset="0"/>
                <a:hlinkClick r:id="rId3" tooltip="Вероятность"/>
              </a:rPr>
              <a:t>вероятность</a:t>
            </a:r>
            <a:r>
              <a:rPr lang="ru-RU" sz="2800" dirty="0">
                <a:solidFill>
                  <a:schemeClr val="bg1"/>
                </a:solidFill>
                <a:latin typeface="Impact" pitchFamily="34" charset="0"/>
              </a:rPr>
              <a:t> возникновения пожара:</a:t>
            </a:r>
          </a:p>
          <a:p>
            <a:pPr>
              <a:lnSpc>
                <a:spcPct val="80000"/>
              </a:lnSpc>
            </a:pPr>
            <a:r>
              <a:rPr lang="ru-RU" sz="2800" dirty="0">
                <a:solidFill>
                  <a:schemeClr val="bg1"/>
                </a:solidFill>
                <a:latin typeface="Impact" pitchFamily="34" charset="0"/>
                <a:hlinkClick r:id="rId4" tooltip="Сеть электроснабжения"/>
              </a:rPr>
              <a:t>Электропроводку</a:t>
            </a:r>
            <a:r>
              <a:rPr lang="ru-RU" sz="2800" dirty="0">
                <a:solidFill>
                  <a:schemeClr val="bg1"/>
                </a:solidFill>
                <a:latin typeface="Impact" pitchFamily="34" charset="0"/>
              </a:rPr>
              <a:t> во избежание возникновения могущего привести к пожару </a:t>
            </a:r>
            <a:r>
              <a:rPr lang="ru-RU" sz="2800" dirty="0">
                <a:solidFill>
                  <a:schemeClr val="bg1"/>
                </a:solidFill>
                <a:latin typeface="Impact" pitchFamily="34" charset="0"/>
                <a:hlinkClick r:id="rId5" tooltip="Короткое замыкание"/>
              </a:rPr>
              <a:t>короткого замыкания</a:t>
            </a:r>
            <a:r>
              <a:rPr lang="ru-RU" sz="2800" dirty="0">
                <a:solidFill>
                  <a:schemeClr val="bg1"/>
                </a:solidFill>
                <a:latin typeface="Impact" pitchFamily="34" charset="0"/>
              </a:rPr>
              <a:t> — </a:t>
            </a:r>
            <a:r>
              <a:rPr lang="ru-RU" sz="2800" dirty="0">
                <a:solidFill>
                  <a:schemeClr val="bg1"/>
                </a:solidFill>
                <a:latin typeface="Impact" pitchFamily="34" charset="0"/>
                <a:hlinkClick r:id="rId6" tooltip="Диэлектрик"/>
              </a:rPr>
              <a:t>изолируют</a:t>
            </a:r>
            <a:r>
              <a:rPr lang="ru-RU" sz="2800" dirty="0">
                <a:solidFill>
                  <a:schemeClr val="bg1"/>
                </a:solidFill>
                <a:latin typeface="Impact" pitchFamily="34" charset="0"/>
              </a:rPr>
              <a:t>. </a:t>
            </a:r>
          </a:p>
          <a:p>
            <a:pPr>
              <a:lnSpc>
                <a:spcPct val="80000"/>
              </a:lnSpc>
            </a:pPr>
            <a:r>
              <a:rPr lang="ru-RU" sz="2800" dirty="0">
                <a:solidFill>
                  <a:schemeClr val="bg1"/>
                </a:solidFill>
                <a:latin typeface="Impact" pitchFamily="34" charset="0"/>
              </a:rPr>
              <a:t>Изолируют от влаги </a:t>
            </a:r>
            <a:r>
              <a:rPr lang="ru-RU" sz="2800" dirty="0">
                <a:solidFill>
                  <a:schemeClr val="bg1"/>
                </a:solidFill>
                <a:latin typeface="Impact" pitchFamily="34" charset="0"/>
                <a:hlinkClick r:id="rId7" tooltip="Розетка (разъем)"/>
              </a:rPr>
              <a:t>розетки</a:t>
            </a:r>
            <a:r>
              <a:rPr lang="ru-RU" sz="2800" dirty="0">
                <a:solidFill>
                  <a:schemeClr val="bg1"/>
                </a:solidFill>
                <a:latin typeface="Impact" pitchFamily="34" charset="0"/>
              </a:rPr>
              <a:t> расположенные в санузлах и на внешних стенах. </a:t>
            </a:r>
          </a:p>
          <a:p>
            <a:pPr>
              <a:lnSpc>
                <a:spcPct val="80000"/>
              </a:lnSpc>
            </a:pPr>
            <a:r>
              <a:rPr lang="ru-RU" sz="2800" dirty="0">
                <a:solidFill>
                  <a:schemeClr val="bg1"/>
                </a:solidFill>
                <a:latin typeface="Impact" pitchFamily="34" charset="0"/>
              </a:rPr>
              <a:t>Устанавливают </a:t>
            </a:r>
            <a:r>
              <a:rPr lang="ru-RU" sz="2800" dirty="0">
                <a:solidFill>
                  <a:schemeClr val="bg1"/>
                </a:solidFill>
                <a:latin typeface="Impact" pitchFamily="34" charset="0"/>
                <a:hlinkClick r:id="rId8" tooltip="Устройство защитного отключения"/>
              </a:rPr>
              <a:t>УЗО</a:t>
            </a:r>
            <a:r>
              <a:rPr lang="ru-RU" sz="2800" dirty="0">
                <a:solidFill>
                  <a:schemeClr val="bg1"/>
                </a:solidFill>
                <a:latin typeface="Impact" pitchFamily="34" charset="0"/>
              </a:rPr>
              <a:t> и автоматические </a:t>
            </a:r>
            <a:r>
              <a:rPr lang="ru-RU" sz="2800" dirty="0">
                <a:solidFill>
                  <a:schemeClr val="bg1"/>
                </a:solidFill>
                <a:latin typeface="Impact" pitchFamily="34" charset="0"/>
                <a:hlinkClick r:id="rId9" tooltip="Предохранитель (электричество)"/>
              </a:rPr>
              <a:t>предохранители</a:t>
            </a:r>
            <a:r>
              <a:rPr lang="ru-RU" sz="2800" dirty="0">
                <a:solidFill>
                  <a:schemeClr val="bg1"/>
                </a:solidFill>
                <a:latin typeface="Impact" pitchFamily="34" charset="0"/>
              </a:rPr>
              <a:t>. </a:t>
            </a:r>
          </a:p>
          <a:p>
            <a:pPr>
              <a:lnSpc>
                <a:spcPct val="80000"/>
              </a:lnSpc>
            </a:pPr>
            <a:r>
              <a:rPr lang="ru-RU" sz="2800" dirty="0" err="1">
                <a:solidFill>
                  <a:schemeClr val="bg1"/>
                </a:solidFill>
                <a:latin typeface="Impact" pitchFamily="34" charset="0"/>
              </a:rPr>
              <a:t>Тепло-изолируют</a:t>
            </a:r>
            <a:r>
              <a:rPr lang="ru-RU" sz="2800" dirty="0">
                <a:solidFill>
                  <a:schemeClr val="bg1"/>
                </a:solidFill>
                <a:latin typeface="Impact" pitchFamily="34" charset="0"/>
              </a:rPr>
              <a:t> газовую и электрическую плиту от </a:t>
            </a:r>
            <a:r>
              <a:rPr lang="ru-RU" sz="2800" dirty="0">
                <a:solidFill>
                  <a:schemeClr val="bg1"/>
                </a:solidFill>
                <a:latin typeface="Impact" pitchFamily="34" charset="0"/>
                <a:hlinkClick r:id="rId10" tooltip="Древесина"/>
              </a:rPr>
              <a:t>деревянной</a:t>
            </a:r>
            <a:r>
              <a:rPr lang="ru-RU" sz="2800" dirty="0">
                <a:solidFill>
                  <a:schemeClr val="bg1"/>
                </a:solidFill>
                <a:latin typeface="Impact" pitchFamily="34" charset="0"/>
              </a:rPr>
              <a:t> мебели. </a:t>
            </a:r>
          </a:p>
          <a:p>
            <a:pPr>
              <a:lnSpc>
                <a:spcPct val="80000"/>
              </a:lnSpc>
            </a:pPr>
            <a:r>
              <a:rPr lang="ru-RU" sz="2800" dirty="0">
                <a:solidFill>
                  <a:schemeClr val="bg1"/>
                </a:solidFill>
                <a:latin typeface="Impact" pitchFamily="34" charset="0"/>
              </a:rPr>
              <a:t>Для тушения </a:t>
            </a:r>
            <a:r>
              <a:rPr lang="ru-RU" sz="2800" dirty="0">
                <a:solidFill>
                  <a:schemeClr val="bg1"/>
                </a:solidFill>
                <a:latin typeface="Impact" pitchFamily="34" charset="0"/>
                <a:hlinkClick r:id="rId11" tooltip="Окурок"/>
              </a:rPr>
              <a:t>окурков</a:t>
            </a:r>
            <a:r>
              <a:rPr lang="ru-RU" sz="2800" dirty="0">
                <a:solidFill>
                  <a:schemeClr val="bg1"/>
                </a:solidFill>
                <a:latin typeface="Impact" pitchFamily="34" charset="0"/>
              </a:rPr>
              <a:t> используют пепельницы, а </a:t>
            </a:r>
            <a:r>
              <a:rPr lang="ru-RU" sz="2800" dirty="0">
                <a:solidFill>
                  <a:schemeClr val="bg1"/>
                </a:solidFill>
                <a:latin typeface="Impact" pitchFamily="34" charset="0"/>
                <a:hlinkClick r:id="rId12" tooltip="Свеча"/>
              </a:rPr>
              <a:t>свечи</a:t>
            </a:r>
            <a:r>
              <a:rPr lang="ru-RU" sz="2800" dirty="0">
                <a:solidFill>
                  <a:schemeClr val="bg1"/>
                </a:solidFill>
                <a:latin typeface="Impact" pitchFamily="34" charset="0"/>
              </a:rPr>
              <a:t> зажигают в подсвечниках. </a:t>
            </a:r>
          </a:p>
          <a:p>
            <a:pPr>
              <a:lnSpc>
                <a:spcPct val="80000"/>
              </a:lnSpc>
            </a:pPr>
            <a:endParaRPr lang="ru-RU" sz="2800" dirty="0">
              <a:solidFill>
                <a:schemeClr val="bg1"/>
              </a:solidFill>
              <a:latin typeface="Impact" pitchFamily="34" charset="0"/>
            </a:endParaRPr>
          </a:p>
        </p:txBody>
      </p:sp>
    </p:spTree>
    <p:custDataLst>
      <p:tags r:id="rId1"/>
    </p:custDataLst>
  </p:cSld>
  <p:clrMapOvr>
    <a:masterClrMapping/>
  </p:clrMapOvr>
  <p:transition spd="med" advClick="0" advTm="3970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18435">
                                            <p:bg/>
                                          </p:spTgt>
                                        </p:tgtEl>
                                        <p:attrNameLst>
                                          <p:attrName>style.visibility</p:attrName>
                                        </p:attrNameLst>
                                      </p:cBhvr>
                                      <p:to>
                                        <p:strVal val="visible"/>
                                      </p:to>
                                    </p:set>
                                    <p:anim calcmode="lin" valueType="num">
                                      <p:cBhvr>
                                        <p:cTn id="13" dur="1000" fill="hold"/>
                                        <p:tgtEl>
                                          <p:spTgt spid="18435">
                                            <p:bg/>
                                          </p:spTgt>
                                        </p:tgtEl>
                                        <p:attrNameLst>
                                          <p:attrName>ppt_w</p:attrName>
                                        </p:attrNameLst>
                                      </p:cBhvr>
                                      <p:tavLst>
                                        <p:tav tm="0">
                                          <p:val>
                                            <p:strVal val="#ppt_w*2.5"/>
                                          </p:val>
                                        </p:tav>
                                        <p:tav tm="100000">
                                          <p:val>
                                            <p:strVal val="#ppt_w"/>
                                          </p:val>
                                        </p:tav>
                                      </p:tavLst>
                                    </p:anim>
                                    <p:anim calcmode="lin" valueType="num">
                                      <p:cBhvr>
                                        <p:cTn id="14" dur="1000" fill="hold"/>
                                        <p:tgtEl>
                                          <p:spTgt spid="18435">
                                            <p:bg/>
                                          </p:spTgt>
                                        </p:tgtEl>
                                        <p:attrNameLst>
                                          <p:attrName>ppt_h</p:attrName>
                                        </p:attrNameLst>
                                      </p:cBhvr>
                                      <p:tavLst>
                                        <p:tav tm="0">
                                          <p:val>
                                            <p:strVal val="#ppt_h*0.01"/>
                                          </p:val>
                                        </p:tav>
                                        <p:tav tm="100000">
                                          <p:val>
                                            <p:strVal val="#ppt_h"/>
                                          </p:val>
                                        </p:tav>
                                      </p:tavLst>
                                    </p:anim>
                                    <p:anim calcmode="lin" valueType="num">
                                      <p:cBhvr>
                                        <p:cTn id="15" dur="1000" fill="hold"/>
                                        <p:tgtEl>
                                          <p:spTgt spid="18435">
                                            <p:bg/>
                                          </p:spTgt>
                                        </p:tgtEl>
                                        <p:attrNameLst>
                                          <p:attrName>ppt_x</p:attrName>
                                        </p:attrNameLst>
                                      </p:cBhvr>
                                      <p:tavLst>
                                        <p:tav tm="0">
                                          <p:val>
                                            <p:strVal val="#ppt_x"/>
                                          </p:val>
                                        </p:tav>
                                        <p:tav tm="100000">
                                          <p:val>
                                            <p:strVal val="#ppt_x"/>
                                          </p:val>
                                        </p:tav>
                                      </p:tavLst>
                                    </p:anim>
                                    <p:anim calcmode="lin" valueType="num">
                                      <p:cBhvr>
                                        <p:cTn id="16" dur="1000" fill="hold"/>
                                        <p:tgtEl>
                                          <p:spTgt spid="18435">
                                            <p:bg/>
                                          </p:spTgt>
                                        </p:tgtEl>
                                        <p:attrNameLst>
                                          <p:attrName>ppt_y</p:attrName>
                                        </p:attrNameLst>
                                      </p:cBhvr>
                                      <p:tavLst>
                                        <p:tav tm="0">
                                          <p:val>
                                            <p:strVal val="#ppt_h+1"/>
                                          </p:val>
                                        </p:tav>
                                        <p:tav tm="100000">
                                          <p:val>
                                            <p:strVal val="#ppt_y"/>
                                          </p:val>
                                        </p:tav>
                                      </p:tavLst>
                                    </p:anim>
                                    <p:animEffect transition="in" filter="fade">
                                      <p:cBhvr>
                                        <p:cTn id="17" dur="1000"/>
                                        <p:tgtEl>
                                          <p:spTgt spid="18435">
                                            <p:bg/>
                                          </p:spTgt>
                                        </p:tgtEl>
                                      </p:cBhvr>
                                    </p:animEffect>
                                  </p:childTnLst>
                                </p:cTn>
                              </p:par>
                            </p:childTnLst>
                          </p:cTn>
                        </p:par>
                      </p:childTnLst>
                    </p:cTn>
                  </p:par>
                  <p:par>
                    <p:cTn id="18" fill="hold">
                      <p:stCondLst>
                        <p:cond delay="indefinite"/>
                      </p:stCondLst>
                      <p:childTnLst>
                        <p:par>
                          <p:cTn id="19" fill="hold">
                            <p:stCondLst>
                              <p:cond delay="0"/>
                            </p:stCondLst>
                            <p:childTnLst>
                              <p:par>
                                <p:cTn id="20" presetID="58" presetClass="entr" presetSubtype="0" accel="100000" fill="hold" grpId="0" nodeType="clickEffect">
                                  <p:stCondLst>
                                    <p:cond delay="0"/>
                                  </p:stCondLst>
                                  <p:childTnLst>
                                    <p:set>
                                      <p:cBhvr>
                                        <p:cTn id="21" dur="1" fill="hold">
                                          <p:stCondLst>
                                            <p:cond delay="0"/>
                                          </p:stCondLst>
                                        </p:cTn>
                                        <p:tgtEl>
                                          <p:spTgt spid="18435">
                                            <p:txEl>
                                              <p:pRg st="0" end="0"/>
                                            </p:txEl>
                                          </p:spTgt>
                                        </p:tgtEl>
                                        <p:attrNameLst>
                                          <p:attrName>style.visibility</p:attrName>
                                        </p:attrNameLst>
                                      </p:cBhvr>
                                      <p:to>
                                        <p:strVal val="visible"/>
                                      </p:to>
                                    </p:set>
                                    <p:anim calcmode="lin" valueType="num">
                                      <p:cBhvr>
                                        <p:cTn id="22" dur="1000" fill="hold"/>
                                        <p:tgtEl>
                                          <p:spTgt spid="18435">
                                            <p:txEl>
                                              <p:pRg st="0" end="0"/>
                                            </p:txEl>
                                          </p:spTgt>
                                        </p:tgtEl>
                                        <p:attrNameLst>
                                          <p:attrName>ppt_w</p:attrName>
                                        </p:attrNameLst>
                                      </p:cBhvr>
                                      <p:tavLst>
                                        <p:tav tm="0">
                                          <p:val>
                                            <p:strVal val="#ppt_w*2.5"/>
                                          </p:val>
                                        </p:tav>
                                        <p:tav tm="100000">
                                          <p:val>
                                            <p:strVal val="#ppt_w"/>
                                          </p:val>
                                        </p:tav>
                                      </p:tavLst>
                                    </p:anim>
                                    <p:anim calcmode="lin" valueType="num">
                                      <p:cBhvr>
                                        <p:cTn id="23" dur="1000" fill="hold"/>
                                        <p:tgtEl>
                                          <p:spTgt spid="18435">
                                            <p:txEl>
                                              <p:pRg st="0" end="0"/>
                                            </p:txEl>
                                          </p:spTgt>
                                        </p:tgtEl>
                                        <p:attrNameLst>
                                          <p:attrName>ppt_h</p:attrName>
                                        </p:attrNameLst>
                                      </p:cBhvr>
                                      <p:tavLst>
                                        <p:tav tm="0">
                                          <p:val>
                                            <p:strVal val="#ppt_h*0.01"/>
                                          </p:val>
                                        </p:tav>
                                        <p:tav tm="100000">
                                          <p:val>
                                            <p:strVal val="#ppt_h"/>
                                          </p:val>
                                        </p:tav>
                                      </p:tavLst>
                                    </p:anim>
                                    <p:anim calcmode="lin" valueType="num">
                                      <p:cBhvr>
                                        <p:cTn id="24" dur="10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8435">
                                            <p:txEl>
                                              <p:pRg st="0" end="0"/>
                                            </p:txEl>
                                          </p:spTgt>
                                        </p:tgtEl>
                                        <p:attrNameLst>
                                          <p:attrName>ppt_y</p:attrName>
                                        </p:attrNameLst>
                                      </p:cBhvr>
                                      <p:tavLst>
                                        <p:tav tm="0">
                                          <p:val>
                                            <p:strVal val="#ppt_h+1"/>
                                          </p:val>
                                        </p:tav>
                                        <p:tav tm="100000">
                                          <p:val>
                                            <p:strVal val="#ppt_y"/>
                                          </p:val>
                                        </p:tav>
                                      </p:tavLst>
                                    </p:anim>
                                    <p:animEffect transition="in" filter="fade">
                                      <p:cBhvr>
                                        <p:cTn id="26" dur="1000"/>
                                        <p:tgtEl>
                                          <p:spTgt spid="1843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8" presetClass="entr" presetSubtype="0" accel="100000" fill="hold" grpId="0" nodeType="clickEffect">
                                  <p:stCondLst>
                                    <p:cond delay="0"/>
                                  </p:stCondLst>
                                  <p:childTnLst>
                                    <p:set>
                                      <p:cBhvr>
                                        <p:cTn id="30" dur="1" fill="hold">
                                          <p:stCondLst>
                                            <p:cond delay="0"/>
                                          </p:stCondLst>
                                        </p:cTn>
                                        <p:tgtEl>
                                          <p:spTgt spid="18435">
                                            <p:txEl>
                                              <p:pRg st="1" end="1"/>
                                            </p:txEl>
                                          </p:spTgt>
                                        </p:tgtEl>
                                        <p:attrNameLst>
                                          <p:attrName>style.visibility</p:attrName>
                                        </p:attrNameLst>
                                      </p:cBhvr>
                                      <p:to>
                                        <p:strVal val="visible"/>
                                      </p:to>
                                    </p:set>
                                    <p:anim calcmode="lin" valueType="num">
                                      <p:cBhvr>
                                        <p:cTn id="31" dur="1000" fill="hold"/>
                                        <p:tgtEl>
                                          <p:spTgt spid="18435">
                                            <p:txEl>
                                              <p:pRg st="1" end="1"/>
                                            </p:txEl>
                                          </p:spTgt>
                                        </p:tgtEl>
                                        <p:attrNameLst>
                                          <p:attrName>ppt_w</p:attrName>
                                        </p:attrNameLst>
                                      </p:cBhvr>
                                      <p:tavLst>
                                        <p:tav tm="0">
                                          <p:val>
                                            <p:strVal val="#ppt_w*2.5"/>
                                          </p:val>
                                        </p:tav>
                                        <p:tav tm="100000">
                                          <p:val>
                                            <p:strVal val="#ppt_w"/>
                                          </p:val>
                                        </p:tav>
                                      </p:tavLst>
                                    </p:anim>
                                    <p:anim calcmode="lin" valueType="num">
                                      <p:cBhvr>
                                        <p:cTn id="32" dur="1000" fill="hold"/>
                                        <p:tgtEl>
                                          <p:spTgt spid="18435">
                                            <p:txEl>
                                              <p:pRg st="1" end="1"/>
                                            </p:txEl>
                                          </p:spTgt>
                                        </p:tgtEl>
                                        <p:attrNameLst>
                                          <p:attrName>ppt_h</p:attrName>
                                        </p:attrNameLst>
                                      </p:cBhvr>
                                      <p:tavLst>
                                        <p:tav tm="0">
                                          <p:val>
                                            <p:strVal val="#ppt_h*0.01"/>
                                          </p:val>
                                        </p:tav>
                                        <p:tav tm="100000">
                                          <p:val>
                                            <p:strVal val="#ppt_h"/>
                                          </p:val>
                                        </p:tav>
                                      </p:tavLst>
                                    </p:anim>
                                    <p:anim calcmode="lin" valueType="num">
                                      <p:cBhvr>
                                        <p:cTn id="33" dur="10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18435">
                                            <p:txEl>
                                              <p:pRg st="1" end="1"/>
                                            </p:txEl>
                                          </p:spTgt>
                                        </p:tgtEl>
                                        <p:attrNameLst>
                                          <p:attrName>ppt_y</p:attrName>
                                        </p:attrNameLst>
                                      </p:cBhvr>
                                      <p:tavLst>
                                        <p:tav tm="0">
                                          <p:val>
                                            <p:strVal val="#ppt_h+1"/>
                                          </p:val>
                                        </p:tav>
                                        <p:tav tm="100000">
                                          <p:val>
                                            <p:strVal val="#ppt_y"/>
                                          </p:val>
                                        </p:tav>
                                      </p:tavLst>
                                    </p:anim>
                                    <p:animEffect transition="in" filter="fade">
                                      <p:cBhvr>
                                        <p:cTn id="35" dur="1000"/>
                                        <p:tgtEl>
                                          <p:spTgt spid="18435">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8" presetClass="entr" presetSubtype="0" accel="100000" fill="hold" grpId="0" nodeType="clickEffect">
                                  <p:stCondLst>
                                    <p:cond delay="0"/>
                                  </p:stCondLst>
                                  <p:childTnLst>
                                    <p:set>
                                      <p:cBhvr>
                                        <p:cTn id="39" dur="1" fill="hold">
                                          <p:stCondLst>
                                            <p:cond delay="0"/>
                                          </p:stCondLst>
                                        </p:cTn>
                                        <p:tgtEl>
                                          <p:spTgt spid="18435">
                                            <p:txEl>
                                              <p:pRg st="2" end="2"/>
                                            </p:txEl>
                                          </p:spTgt>
                                        </p:tgtEl>
                                        <p:attrNameLst>
                                          <p:attrName>style.visibility</p:attrName>
                                        </p:attrNameLst>
                                      </p:cBhvr>
                                      <p:to>
                                        <p:strVal val="visible"/>
                                      </p:to>
                                    </p:set>
                                    <p:anim calcmode="lin" valueType="num">
                                      <p:cBhvr>
                                        <p:cTn id="40" dur="1000" fill="hold"/>
                                        <p:tgtEl>
                                          <p:spTgt spid="18435">
                                            <p:txEl>
                                              <p:pRg st="2" end="2"/>
                                            </p:txEl>
                                          </p:spTgt>
                                        </p:tgtEl>
                                        <p:attrNameLst>
                                          <p:attrName>ppt_w</p:attrName>
                                        </p:attrNameLst>
                                      </p:cBhvr>
                                      <p:tavLst>
                                        <p:tav tm="0">
                                          <p:val>
                                            <p:strVal val="#ppt_w*2.5"/>
                                          </p:val>
                                        </p:tav>
                                        <p:tav tm="100000">
                                          <p:val>
                                            <p:strVal val="#ppt_w"/>
                                          </p:val>
                                        </p:tav>
                                      </p:tavLst>
                                    </p:anim>
                                    <p:anim calcmode="lin" valueType="num">
                                      <p:cBhvr>
                                        <p:cTn id="41" dur="1000" fill="hold"/>
                                        <p:tgtEl>
                                          <p:spTgt spid="18435">
                                            <p:txEl>
                                              <p:pRg st="2" end="2"/>
                                            </p:txEl>
                                          </p:spTgt>
                                        </p:tgtEl>
                                        <p:attrNameLst>
                                          <p:attrName>ppt_h</p:attrName>
                                        </p:attrNameLst>
                                      </p:cBhvr>
                                      <p:tavLst>
                                        <p:tav tm="0">
                                          <p:val>
                                            <p:strVal val="#ppt_h*0.01"/>
                                          </p:val>
                                        </p:tav>
                                        <p:tav tm="100000">
                                          <p:val>
                                            <p:strVal val="#ppt_h"/>
                                          </p:val>
                                        </p:tav>
                                      </p:tavLst>
                                    </p:anim>
                                    <p:anim calcmode="lin" valueType="num">
                                      <p:cBhvr>
                                        <p:cTn id="42" dur="10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18435">
                                            <p:txEl>
                                              <p:pRg st="2" end="2"/>
                                            </p:txEl>
                                          </p:spTgt>
                                        </p:tgtEl>
                                        <p:attrNameLst>
                                          <p:attrName>ppt_y</p:attrName>
                                        </p:attrNameLst>
                                      </p:cBhvr>
                                      <p:tavLst>
                                        <p:tav tm="0">
                                          <p:val>
                                            <p:strVal val="#ppt_h+1"/>
                                          </p:val>
                                        </p:tav>
                                        <p:tav tm="100000">
                                          <p:val>
                                            <p:strVal val="#ppt_y"/>
                                          </p:val>
                                        </p:tav>
                                      </p:tavLst>
                                    </p:anim>
                                    <p:animEffect transition="in" filter="fade">
                                      <p:cBhvr>
                                        <p:cTn id="44" dur="1000"/>
                                        <p:tgtEl>
                                          <p:spTgt spid="18435">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8" presetClass="entr" presetSubtype="0" accel="100000" fill="hold" grpId="0" nodeType="clickEffect">
                                  <p:stCondLst>
                                    <p:cond delay="0"/>
                                  </p:stCondLst>
                                  <p:childTnLst>
                                    <p:set>
                                      <p:cBhvr>
                                        <p:cTn id="48" dur="1" fill="hold">
                                          <p:stCondLst>
                                            <p:cond delay="0"/>
                                          </p:stCondLst>
                                        </p:cTn>
                                        <p:tgtEl>
                                          <p:spTgt spid="18435">
                                            <p:txEl>
                                              <p:pRg st="3" end="3"/>
                                            </p:txEl>
                                          </p:spTgt>
                                        </p:tgtEl>
                                        <p:attrNameLst>
                                          <p:attrName>style.visibility</p:attrName>
                                        </p:attrNameLst>
                                      </p:cBhvr>
                                      <p:to>
                                        <p:strVal val="visible"/>
                                      </p:to>
                                    </p:set>
                                    <p:anim calcmode="lin" valueType="num">
                                      <p:cBhvr>
                                        <p:cTn id="49" dur="1000" fill="hold"/>
                                        <p:tgtEl>
                                          <p:spTgt spid="18435">
                                            <p:txEl>
                                              <p:pRg st="3" end="3"/>
                                            </p:txEl>
                                          </p:spTgt>
                                        </p:tgtEl>
                                        <p:attrNameLst>
                                          <p:attrName>ppt_w</p:attrName>
                                        </p:attrNameLst>
                                      </p:cBhvr>
                                      <p:tavLst>
                                        <p:tav tm="0">
                                          <p:val>
                                            <p:strVal val="#ppt_w*2.5"/>
                                          </p:val>
                                        </p:tav>
                                        <p:tav tm="100000">
                                          <p:val>
                                            <p:strVal val="#ppt_w"/>
                                          </p:val>
                                        </p:tav>
                                      </p:tavLst>
                                    </p:anim>
                                    <p:anim calcmode="lin" valueType="num">
                                      <p:cBhvr>
                                        <p:cTn id="50" dur="1000" fill="hold"/>
                                        <p:tgtEl>
                                          <p:spTgt spid="18435">
                                            <p:txEl>
                                              <p:pRg st="3" end="3"/>
                                            </p:txEl>
                                          </p:spTgt>
                                        </p:tgtEl>
                                        <p:attrNameLst>
                                          <p:attrName>ppt_h</p:attrName>
                                        </p:attrNameLst>
                                      </p:cBhvr>
                                      <p:tavLst>
                                        <p:tav tm="0">
                                          <p:val>
                                            <p:strVal val="#ppt_h*0.01"/>
                                          </p:val>
                                        </p:tav>
                                        <p:tav tm="100000">
                                          <p:val>
                                            <p:strVal val="#ppt_h"/>
                                          </p:val>
                                        </p:tav>
                                      </p:tavLst>
                                    </p:anim>
                                    <p:anim calcmode="lin" valueType="num">
                                      <p:cBhvr>
                                        <p:cTn id="51" dur="10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p:cTn id="52" dur="1000" fill="hold"/>
                                        <p:tgtEl>
                                          <p:spTgt spid="18435">
                                            <p:txEl>
                                              <p:pRg st="3" end="3"/>
                                            </p:txEl>
                                          </p:spTgt>
                                        </p:tgtEl>
                                        <p:attrNameLst>
                                          <p:attrName>ppt_y</p:attrName>
                                        </p:attrNameLst>
                                      </p:cBhvr>
                                      <p:tavLst>
                                        <p:tav tm="0">
                                          <p:val>
                                            <p:strVal val="#ppt_h+1"/>
                                          </p:val>
                                        </p:tav>
                                        <p:tav tm="100000">
                                          <p:val>
                                            <p:strVal val="#ppt_y"/>
                                          </p:val>
                                        </p:tav>
                                      </p:tavLst>
                                    </p:anim>
                                    <p:animEffect transition="in" filter="fade">
                                      <p:cBhvr>
                                        <p:cTn id="53" dur="1000"/>
                                        <p:tgtEl>
                                          <p:spTgt spid="18435">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8" presetClass="entr" presetSubtype="0" accel="100000" fill="hold" grpId="0" nodeType="clickEffect">
                                  <p:stCondLst>
                                    <p:cond delay="0"/>
                                  </p:stCondLst>
                                  <p:childTnLst>
                                    <p:set>
                                      <p:cBhvr>
                                        <p:cTn id="57" dur="1" fill="hold">
                                          <p:stCondLst>
                                            <p:cond delay="0"/>
                                          </p:stCondLst>
                                        </p:cTn>
                                        <p:tgtEl>
                                          <p:spTgt spid="18435">
                                            <p:txEl>
                                              <p:pRg st="4" end="4"/>
                                            </p:txEl>
                                          </p:spTgt>
                                        </p:tgtEl>
                                        <p:attrNameLst>
                                          <p:attrName>style.visibility</p:attrName>
                                        </p:attrNameLst>
                                      </p:cBhvr>
                                      <p:to>
                                        <p:strVal val="visible"/>
                                      </p:to>
                                    </p:set>
                                    <p:anim calcmode="lin" valueType="num">
                                      <p:cBhvr>
                                        <p:cTn id="58" dur="1000" fill="hold"/>
                                        <p:tgtEl>
                                          <p:spTgt spid="18435">
                                            <p:txEl>
                                              <p:pRg st="4" end="4"/>
                                            </p:txEl>
                                          </p:spTgt>
                                        </p:tgtEl>
                                        <p:attrNameLst>
                                          <p:attrName>ppt_w</p:attrName>
                                        </p:attrNameLst>
                                      </p:cBhvr>
                                      <p:tavLst>
                                        <p:tav tm="0">
                                          <p:val>
                                            <p:strVal val="#ppt_w*2.5"/>
                                          </p:val>
                                        </p:tav>
                                        <p:tav tm="100000">
                                          <p:val>
                                            <p:strVal val="#ppt_w"/>
                                          </p:val>
                                        </p:tav>
                                      </p:tavLst>
                                    </p:anim>
                                    <p:anim calcmode="lin" valueType="num">
                                      <p:cBhvr>
                                        <p:cTn id="59" dur="1000" fill="hold"/>
                                        <p:tgtEl>
                                          <p:spTgt spid="18435">
                                            <p:txEl>
                                              <p:pRg st="4" end="4"/>
                                            </p:txEl>
                                          </p:spTgt>
                                        </p:tgtEl>
                                        <p:attrNameLst>
                                          <p:attrName>ppt_h</p:attrName>
                                        </p:attrNameLst>
                                      </p:cBhvr>
                                      <p:tavLst>
                                        <p:tav tm="0">
                                          <p:val>
                                            <p:strVal val="#ppt_h*0.01"/>
                                          </p:val>
                                        </p:tav>
                                        <p:tav tm="100000">
                                          <p:val>
                                            <p:strVal val="#ppt_h"/>
                                          </p:val>
                                        </p:tav>
                                      </p:tavLst>
                                    </p:anim>
                                    <p:anim calcmode="lin" valueType="num">
                                      <p:cBhvr>
                                        <p:cTn id="60" dur="10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18435">
                                            <p:txEl>
                                              <p:pRg st="4" end="4"/>
                                            </p:txEl>
                                          </p:spTgt>
                                        </p:tgtEl>
                                        <p:attrNameLst>
                                          <p:attrName>ppt_y</p:attrName>
                                        </p:attrNameLst>
                                      </p:cBhvr>
                                      <p:tavLst>
                                        <p:tav tm="0">
                                          <p:val>
                                            <p:strVal val="#ppt_h+1"/>
                                          </p:val>
                                        </p:tav>
                                        <p:tav tm="100000">
                                          <p:val>
                                            <p:strVal val="#ppt_y"/>
                                          </p:val>
                                        </p:tav>
                                      </p:tavLst>
                                    </p:anim>
                                    <p:animEffect transition="in" filter="fade">
                                      <p:cBhvr>
                                        <p:cTn id="62" dur="1000"/>
                                        <p:tgtEl>
                                          <p:spTgt spid="1843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8" presetClass="entr" presetSubtype="0" accel="100000" fill="hold" grpId="0" nodeType="clickEffect">
                                  <p:stCondLst>
                                    <p:cond delay="0"/>
                                  </p:stCondLst>
                                  <p:childTnLst>
                                    <p:set>
                                      <p:cBhvr>
                                        <p:cTn id="66" dur="1" fill="hold">
                                          <p:stCondLst>
                                            <p:cond delay="0"/>
                                          </p:stCondLst>
                                        </p:cTn>
                                        <p:tgtEl>
                                          <p:spTgt spid="18435">
                                            <p:txEl>
                                              <p:pRg st="5" end="5"/>
                                            </p:txEl>
                                          </p:spTgt>
                                        </p:tgtEl>
                                        <p:attrNameLst>
                                          <p:attrName>style.visibility</p:attrName>
                                        </p:attrNameLst>
                                      </p:cBhvr>
                                      <p:to>
                                        <p:strVal val="visible"/>
                                      </p:to>
                                    </p:set>
                                    <p:anim calcmode="lin" valueType="num">
                                      <p:cBhvr>
                                        <p:cTn id="67" dur="1000" fill="hold"/>
                                        <p:tgtEl>
                                          <p:spTgt spid="18435">
                                            <p:txEl>
                                              <p:pRg st="5" end="5"/>
                                            </p:txEl>
                                          </p:spTgt>
                                        </p:tgtEl>
                                        <p:attrNameLst>
                                          <p:attrName>ppt_w</p:attrName>
                                        </p:attrNameLst>
                                      </p:cBhvr>
                                      <p:tavLst>
                                        <p:tav tm="0">
                                          <p:val>
                                            <p:strVal val="#ppt_w*2.5"/>
                                          </p:val>
                                        </p:tav>
                                        <p:tav tm="100000">
                                          <p:val>
                                            <p:strVal val="#ppt_w"/>
                                          </p:val>
                                        </p:tav>
                                      </p:tavLst>
                                    </p:anim>
                                    <p:anim calcmode="lin" valueType="num">
                                      <p:cBhvr>
                                        <p:cTn id="68" dur="1000" fill="hold"/>
                                        <p:tgtEl>
                                          <p:spTgt spid="18435">
                                            <p:txEl>
                                              <p:pRg st="5" end="5"/>
                                            </p:txEl>
                                          </p:spTgt>
                                        </p:tgtEl>
                                        <p:attrNameLst>
                                          <p:attrName>ppt_h</p:attrName>
                                        </p:attrNameLst>
                                      </p:cBhvr>
                                      <p:tavLst>
                                        <p:tav tm="0">
                                          <p:val>
                                            <p:strVal val="#ppt_h*0.01"/>
                                          </p:val>
                                        </p:tav>
                                        <p:tav tm="100000">
                                          <p:val>
                                            <p:strVal val="#ppt_h"/>
                                          </p:val>
                                        </p:tav>
                                      </p:tavLst>
                                    </p:anim>
                                    <p:anim calcmode="lin" valueType="num">
                                      <p:cBhvr>
                                        <p:cTn id="69" dur="10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p:cTn id="70" dur="1000" fill="hold"/>
                                        <p:tgtEl>
                                          <p:spTgt spid="18435">
                                            <p:txEl>
                                              <p:pRg st="5" end="5"/>
                                            </p:txEl>
                                          </p:spTgt>
                                        </p:tgtEl>
                                        <p:attrNameLst>
                                          <p:attrName>ppt_y</p:attrName>
                                        </p:attrNameLst>
                                      </p:cBhvr>
                                      <p:tavLst>
                                        <p:tav tm="0">
                                          <p:val>
                                            <p:strVal val="#ppt_h+1"/>
                                          </p:val>
                                        </p:tav>
                                        <p:tav tm="100000">
                                          <p:val>
                                            <p:strVal val="#ppt_y"/>
                                          </p:val>
                                        </p:tav>
                                      </p:tavLst>
                                    </p:anim>
                                    <p:animEffect transition="in" filter="fade">
                                      <p:cBhvr>
                                        <p:cTn id="71" dur="10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ru-RU" dirty="0">
                <a:latin typeface="Impact" pitchFamily="34" charset="0"/>
              </a:rPr>
              <a:t>Защитные действия </a:t>
            </a:r>
          </a:p>
        </p:txBody>
      </p:sp>
      <p:sp>
        <p:nvSpPr>
          <p:cNvPr id="19459" name="Rectangle 3"/>
          <p:cNvSpPr>
            <a:spLocks noGrp="1" noChangeArrowheads="1"/>
          </p:cNvSpPr>
          <p:nvPr>
            <p:ph type="body" idx="1"/>
          </p:nvPr>
        </p:nvSpPr>
        <p:spPr>
          <a:xfrm>
            <a:off x="457200" y="1357298"/>
            <a:ext cx="8229600" cy="5357850"/>
          </a:xfrm>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buFontTx/>
              <a:buNone/>
            </a:pPr>
            <a:r>
              <a:rPr lang="ru-RU" dirty="0">
                <a:solidFill>
                  <a:schemeClr val="bg1"/>
                </a:solidFill>
                <a:latin typeface="Impact" pitchFamily="34" charset="0"/>
              </a:rPr>
              <a:t>Защита непосредственно от пожара делится на защиту человека от </a:t>
            </a:r>
            <a:r>
              <a:rPr lang="ru-RU" dirty="0">
                <a:solidFill>
                  <a:schemeClr val="bg1"/>
                </a:solidFill>
                <a:latin typeface="Impact" pitchFamily="34" charset="0"/>
                <a:hlinkClick r:id="rId3" tooltip="Плазма (агрегатное состояние)"/>
              </a:rPr>
              <a:t>высокой температуры</a:t>
            </a:r>
            <a:r>
              <a:rPr lang="ru-RU" dirty="0">
                <a:solidFill>
                  <a:schemeClr val="bg1"/>
                </a:solidFill>
                <a:latin typeface="Impact" pitchFamily="34" charset="0"/>
              </a:rPr>
              <a:t>, и, что зачастую более опасно — </a:t>
            </a:r>
            <a:r>
              <a:rPr lang="ru-RU" dirty="0">
                <a:solidFill>
                  <a:schemeClr val="bg1"/>
                </a:solidFill>
                <a:latin typeface="Impact" pitchFamily="34" charset="0"/>
                <a:hlinkClick r:id="rId4" tooltip="Монооксид углерода"/>
              </a:rPr>
              <a:t>отравляющих веществ</a:t>
            </a:r>
            <a:r>
              <a:rPr lang="ru-RU" dirty="0">
                <a:solidFill>
                  <a:schemeClr val="bg1"/>
                </a:solidFill>
                <a:latin typeface="Impact" pitchFamily="34" charset="0"/>
              </a:rPr>
              <a:t>, выделяемых при пожаре в </a:t>
            </a:r>
            <a:r>
              <a:rPr lang="ru-RU" dirty="0">
                <a:solidFill>
                  <a:schemeClr val="bg1"/>
                </a:solidFill>
                <a:latin typeface="Impact" pitchFamily="34" charset="0"/>
                <a:hlinkClick r:id="rId5" tooltip="Воздух"/>
              </a:rPr>
              <a:t>воздух</a:t>
            </a:r>
            <a:r>
              <a:rPr lang="ru-RU" dirty="0">
                <a:solidFill>
                  <a:schemeClr val="bg1"/>
                </a:solidFill>
                <a:latin typeface="Impact" pitchFamily="34" charset="0"/>
              </a:rPr>
              <a:t>. Используют </a:t>
            </a:r>
            <a:r>
              <a:rPr lang="ru-RU" dirty="0" err="1">
                <a:solidFill>
                  <a:schemeClr val="bg1"/>
                </a:solidFill>
                <a:latin typeface="Impact" pitchFamily="34" charset="0"/>
              </a:rPr>
              <a:t>термо-изолирующую</a:t>
            </a:r>
            <a:r>
              <a:rPr lang="ru-RU" dirty="0">
                <a:solidFill>
                  <a:schemeClr val="bg1"/>
                </a:solidFill>
                <a:latin typeface="Impact" pitchFamily="34" charset="0"/>
              </a:rPr>
              <a:t> одежду БОП (боевую одежду пожарного), изолирующие противогазы и аппараты на сжатом воздухе, фильтрующие воздух капюшоны по типу </a:t>
            </a:r>
            <a:r>
              <a:rPr lang="ru-RU" dirty="0">
                <a:solidFill>
                  <a:schemeClr val="bg1"/>
                </a:solidFill>
                <a:latin typeface="Impact" pitchFamily="34" charset="0"/>
                <a:hlinkClick r:id="rId6" tooltip="Противогаз"/>
              </a:rPr>
              <a:t>противогазов</a:t>
            </a:r>
            <a:r>
              <a:rPr lang="ru-RU" dirty="0">
                <a:solidFill>
                  <a:schemeClr val="bg1"/>
                </a:solidFill>
                <a:latin typeface="Impact" pitchFamily="34" charset="0"/>
              </a:rPr>
              <a:t>. </a:t>
            </a:r>
          </a:p>
        </p:txBody>
      </p:sp>
    </p:spTree>
    <p:custDataLst>
      <p:tags r:id="rId1"/>
    </p:custDataLst>
  </p:cSld>
  <p:clrMapOvr>
    <a:masterClrMapping/>
  </p:clrMapOvr>
  <p:transition spd="med" advClick="0" advTm="2642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500" fill="hold"/>
                                        <p:tgtEl>
                                          <p:spTgt spid="19458"/>
                                        </p:tgtEl>
                                        <p:attrNameLst>
                                          <p:attrName>ppt_w</p:attrName>
                                        </p:attrNameLst>
                                      </p:cBhvr>
                                      <p:tavLst>
                                        <p:tav tm="0">
                                          <p:val>
                                            <p:fltVal val="0"/>
                                          </p:val>
                                        </p:tav>
                                        <p:tav tm="100000">
                                          <p:val>
                                            <p:strVal val="#ppt_w"/>
                                          </p:val>
                                        </p:tav>
                                      </p:tavLst>
                                    </p:anim>
                                    <p:anim calcmode="lin" valueType="num">
                                      <p:cBhvr>
                                        <p:cTn id="8" dur="500" fill="hold"/>
                                        <p:tgtEl>
                                          <p:spTgt spid="1945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19459">
                                            <p:bg/>
                                          </p:spTgt>
                                        </p:tgtEl>
                                        <p:attrNameLst>
                                          <p:attrName>style.visibility</p:attrName>
                                        </p:attrNameLst>
                                      </p:cBhvr>
                                      <p:to>
                                        <p:strVal val="visible"/>
                                      </p:to>
                                    </p:set>
                                    <p:anim calcmode="lin" valueType="num">
                                      <p:cBhvr>
                                        <p:cTn id="13" dur="1000" fill="hold"/>
                                        <p:tgtEl>
                                          <p:spTgt spid="19459">
                                            <p:bg/>
                                          </p:spTgt>
                                        </p:tgtEl>
                                        <p:attrNameLst>
                                          <p:attrName>ppt_w</p:attrName>
                                        </p:attrNameLst>
                                      </p:cBhvr>
                                      <p:tavLst>
                                        <p:tav tm="0">
                                          <p:val>
                                            <p:strVal val="#ppt_w*2.5"/>
                                          </p:val>
                                        </p:tav>
                                        <p:tav tm="100000">
                                          <p:val>
                                            <p:strVal val="#ppt_w"/>
                                          </p:val>
                                        </p:tav>
                                      </p:tavLst>
                                    </p:anim>
                                    <p:anim calcmode="lin" valueType="num">
                                      <p:cBhvr>
                                        <p:cTn id="14" dur="1000" fill="hold"/>
                                        <p:tgtEl>
                                          <p:spTgt spid="19459">
                                            <p:bg/>
                                          </p:spTgt>
                                        </p:tgtEl>
                                        <p:attrNameLst>
                                          <p:attrName>ppt_h</p:attrName>
                                        </p:attrNameLst>
                                      </p:cBhvr>
                                      <p:tavLst>
                                        <p:tav tm="0">
                                          <p:val>
                                            <p:strVal val="#ppt_h*0.01"/>
                                          </p:val>
                                        </p:tav>
                                        <p:tav tm="100000">
                                          <p:val>
                                            <p:strVal val="#ppt_h"/>
                                          </p:val>
                                        </p:tav>
                                      </p:tavLst>
                                    </p:anim>
                                    <p:anim calcmode="lin" valueType="num">
                                      <p:cBhvr>
                                        <p:cTn id="15" dur="1000" fill="hold"/>
                                        <p:tgtEl>
                                          <p:spTgt spid="19459">
                                            <p:bg/>
                                          </p:spTgt>
                                        </p:tgtEl>
                                        <p:attrNameLst>
                                          <p:attrName>ppt_x</p:attrName>
                                        </p:attrNameLst>
                                      </p:cBhvr>
                                      <p:tavLst>
                                        <p:tav tm="0">
                                          <p:val>
                                            <p:strVal val="#ppt_x"/>
                                          </p:val>
                                        </p:tav>
                                        <p:tav tm="100000">
                                          <p:val>
                                            <p:strVal val="#ppt_x"/>
                                          </p:val>
                                        </p:tav>
                                      </p:tavLst>
                                    </p:anim>
                                    <p:anim calcmode="lin" valueType="num">
                                      <p:cBhvr>
                                        <p:cTn id="16" dur="1000" fill="hold"/>
                                        <p:tgtEl>
                                          <p:spTgt spid="19459">
                                            <p:bg/>
                                          </p:spTgt>
                                        </p:tgtEl>
                                        <p:attrNameLst>
                                          <p:attrName>ppt_y</p:attrName>
                                        </p:attrNameLst>
                                      </p:cBhvr>
                                      <p:tavLst>
                                        <p:tav tm="0">
                                          <p:val>
                                            <p:strVal val="#ppt_h+1"/>
                                          </p:val>
                                        </p:tav>
                                        <p:tav tm="100000">
                                          <p:val>
                                            <p:strVal val="#ppt_y"/>
                                          </p:val>
                                        </p:tav>
                                      </p:tavLst>
                                    </p:anim>
                                    <p:animEffect transition="in" filter="fade">
                                      <p:cBhvr>
                                        <p:cTn id="17" dur="1000"/>
                                        <p:tgtEl>
                                          <p:spTgt spid="19459">
                                            <p:bg/>
                                          </p:spTgt>
                                        </p:tgtEl>
                                      </p:cBhvr>
                                    </p:animEffect>
                                  </p:childTnLst>
                                </p:cTn>
                              </p:par>
                            </p:childTnLst>
                          </p:cTn>
                        </p:par>
                      </p:childTnLst>
                    </p:cTn>
                  </p:par>
                  <p:par>
                    <p:cTn id="18" fill="hold">
                      <p:stCondLst>
                        <p:cond delay="indefinite"/>
                      </p:stCondLst>
                      <p:childTnLst>
                        <p:par>
                          <p:cTn id="19" fill="hold">
                            <p:stCondLst>
                              <p:cond delay="0"/>
                            </p:stCondLst>
                            <p:childTnLst>
                              <p:par>
                                <p:cTn id="20" presetID="58" presetClass="entr" presetSubtype="0" accel="100000" fill="hold" grpId="0" nodeType="clickEffect">
                                  <p:stCondLst>
                                    <p:cond delay="0"/>
                                  </p:stCondLst>
                                  <p:childTnLst>
                                    <p:set>
                                      <p:cBhvr>
                                        <p:cTn id="21" dur="1" fill="hold">
                                          <p:stCondLst>
                                            <p:cond delay="0"/>
                                          </p:stCondLst>
                                        </p:cTn>
                                        <p:tgtEl>
                                          <p:spTgt spid="19459">
                                            <p:txEl>
                                              <p:pRg st="0" end="0"/>
                                            </p:txEl>
                                          </p:spTgt>
                                        </p:tgtEl>
                                        <p:attrNameLst>
                                          <p:attrName>style.visibility</p:attrName>
                                        </p:attrNameLst>
                                      </p:cBhvr>
                                      <p:to>
                                        <p:strVal val="visible"/>
                                      </p:to>
                                    </p:set>
                                    <p:anim calcmode="lin" valueType="num">
                                      <p:cBhvr>
                                        <p:cTn id="22" dur="1000" fill="hold"/>
                                        <p:tgtEl>
                                          <p:spTgt spid="19459">
                                            <p:txEl>
                                              <p:pRg st="0" end="0"/>
                                            </p:txEl>
                                          </p:spTgt>
                                        </p:tgtEl>
                                        <p:attrNameLst>
                                          <p:attrName>ppt_w</p:attrName>
                                        </p:attrNameLst>
                                      </p:cBhvr>
                                      <p:tavLst>
                                        <p:tav tm="0">
                                          <p:val>
                                            <p:strVal val="#ppt_w*2.5"/>
                                          </p:val>
                                        </p:tav>
                                        <p:tav tm="100000">
                                          <p:val>
                                            <p:strVal val="#ppt_w"/>
                                          </p:val>
                                        </p:tav>
                                      </p:tavLst>
                                    </p:anim>
                                    <p:anim calcmode="lin" valueType="num">
                                      <p:cBhvr>
                                        <p:cTn id="23" dur="1000" fill="hold"/>
                                        <p:tgtEl>
                                          <p:spTgt spid="19459">
                                            <p:txEl>
                                              <p:pRg st="0" end="0"/>
                                            </p:txEl>
                                          </p:spTgt>
                                        </p:tgtEl>
                                        <p:attrNameLst>
                                          <p:attrName>ppt_h</p:attrName>
                                        </p:attrNameLst>
                                      </p:cBhvr>
                                      <p:tavLst>
                                        <p:tav tm="0">
                                          <p:val>
                                            <p:strVal val="#ppt_h*0.01"/>
                                          </p:val>
                                        </p:tav>
                                        <p:tav tm="100000">
                                          <p:val>
                                            <p:strVal val="#ppt_h"/>
                                          </p:val>
                                        </p:tav>
                                      </p:tavLst>
                                    </p:anim>
                                    <p:anim calcmode="lin" valueType="num">
                                      <p:cBhvr>
                                        <p:cTn id="24" dur="1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9459">
                                            <p:txEl>
                                              <p:pRg st="0" end="0"/>
                                            </p:txEl>
                                          </p:spTgt>
                                        </p:tgtEl>
                                        <p:attrNameLst>
                                          <p:attrName>ppt_y</p:attrName>
                                        </p:attrNameLst>
                                      </p:cBhvr>
                                      <p:tavLst>
                                        <p:tav tm="0">
                                          <p:val>
                                            <p:strVal val="#ppt_h+1"/>
                                          </p:val>
                                        </p:tav>
                                        <p:tav tm="100000">
                                          <p:val>
                                            <p:strVal val="#ppt_y"/>
                                          </p:val>
                                        </p:tav>
                                      </p:tavLst>
                                    </p:anim>
                                    <p:animEffect transition="in" filter="fade">
                                      <p:cBhvr>
                                        <p:cTn id="26" dur="1000"/>
                                        <p:tgtEl>
                                          <p:spTgt spid="194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r>
              <a:rPr lang="ru-RU" dirty="0">
                <a:latin typeface="Impact" pitchFamily="34" charset="0"/>
              </a:rPr>
              <a:t>Борьба с пожаром </a:t>
            </a:r>
          </a:p>
        </p:txBody>
      </p:sp>
      <p:sp>
        <p:nvSpPr>
          <p:cNvPr id="20483" name="Rectangle 3"/>
          <p:cNvSpPr>
            <a:spLocks noGrp="1" noChangeArrowheads="1"/>
          </p:cNvSpPr>
          <p:nvPr>
            <p:ph type="body" idx="1"/>
          </p:nvPr>
        </p:nvSpPr>
        <p:spPr>
          <a:xfrm>
            <a:off x="457200" y="1357298"/>
            <a:ext cx="8229600" cy="5214974"/>
          </a:xfrm>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nSpc>
                <a:spcPct val="90000"/>
              </a:lnSpc>
              <a:buFontTx/>
              <a:buNone/>
            </a:pPr>
            <a:r>
              <a:rPr lang="ru-RU" sz="2800" dirty="0">
                <a:solidFill>
                  <a:schemeClr val="bg1"/>
                </a:solidFill>
                <a:latin typeface="Impact" pitchFamily="34" charset="0"/>
              </a:rPr>
              <a:t>Активная борьба с пожаром(тушение пожара) производится </a:t>
            </a:r>
            <a:r>
              <a:rPr lang="ru-RU" sz="2800" dirty="0">
                <a:solidFill>
                  <a:schemeClr val="bg1"/>
                </a:solidFill>
                <a:latin typeface="Impact" pitchFamily="34" charset="0"/>
                <a:hlinkClick r:id="rId3" tooltip="Огнетушитель"/>
              </a:rPr>
              <a:t>огнетушителями</a:t>
            </a:r>
            <a:r>
              <a:rPr lang="ru-RU" sz="2800" dirty="0">
                <a:solidFill>
                  <a:schemeClr val="bg1"/>
                </a:solidFill>
                <a:latin typeface="Impact" pitchFamily="34" charset="0"/>
              </a:rPr>
              <a:t> различного наполнения, </a:t>
            </a:r>
            <a:r>
              <a:rPr lang="ru-RU" sz="2800" dirty="0">
                <a:solidFill>
                  <a:schemeClr val="bg1"/>
                </a:solidFill>
                <a:latin typeface="Impact" pitchFamily="34" charset="0"/>
                <a:hlinkClick r:id="rId4" tooltip="Песок"/>
              </a:rPr>
              <a:t>песком</a:t>
            </a:r>
            <a:r>
              <a:rPr lang="ru-RU" sz="2800" dirty="0">
                <a:solidFill>
                  <a:schemeClr val="bg1"/>
                </a:solidFill>
                <a:latin typeface="Impact" pitchFamily="34" charset="0"/>
              </a:rPr>
              <a:t> и другими негорючими материалами, мешающими огню распространяться и гореть. Также иногда огонь сбивают взрывной волной.</a:t>
            </a:r>
          </a:p>
          <a:p>
            <a:pPr>
              <a:lnSpc>
                <a:spcPct val="90000"/>
              </a:lnSpc>
              <a:buFontTx/>
              <a:buNone/>
            </a:pPr>
            <a:r>
              <a:rPr lang="ru-RU" sz="2800" dirty="0">
                <a:solidFill>
                  <a:schemeClr val="bg1"/>
                </a:solidFill>
                <a:latin typeface="Impact" pitchFamily="34" charset="0"/>
              </a:rPr>
              <a:t>Для </a:t>
            </a:r>
            <a:r>
              <a:rPr lang="ru-RU" sz="2800" dirty="0" err="1">
                <a:solidFill>
                  <a:schemeClr val="bg1"/>
                </a:solidFill>
                <a:latin typeface="Impact" pitchFamily="34" charset="0"/>
              </a:rPr>
              <a:t>самоэвакуации</a:t>
            </a:r>
            <a:r>
              <a:rPr lang="ru-RU" sz="2800" dirty="0">
                <a:solidFill>
                  <a:schemeClr val="bg1"/>
                </a:solidFill>
                <a:latin typeface="Impact" pitchFamily="34" charset="0"/>
              </a:rPr>
              <a:t> людей из горящих применяется лебедка, закрепленная с внешней стороны окна, по которой проживающие на высоких этажах люди могут спуститься на землю. Для защиты ценных вещей и документов от огня применяются несгораемые </a:t>
            </a:r>
            <a:r>
              <a:rPr lang="ru-RU" sz="2800" dirty="0">
                <a:solidFill>
                  <a:schemeClr val="bg1"/>
                </a:solidFill>
                <a:latin typeface="Impact" pitchFamily="34" charset="0"/>
                <a:hlinkClick r:id="rId5" tooltip="Сейф"/>
              </a:rPr>
              <a:t>сейфы</a:t>
            </a:r>
            <a:r>
              <a:rPr lang="ru-RU" sz="2800" dirty="0"/>
              <a:t>.</a:t>
            </a:r>
          </a:p>
        </p:txBody>
      </p:sp>
    </p:spTree>
    <p:custDataLst>
      <p:tags r:id="rId1"/>
    </p:custDataLst>
  </p:cSld>
  <p:clrMapOvr>
    <a:masterClrMapping/>
  </p:clrMapOvr>
  <p:transition spd="med" advClick="0" advTm="2995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500" fill="hold"/>
                                        <p:tgtEl>
                                          <p:spTgt spid="20482"/>
                                        </p:tgtEl>
                                        <p:attrNameLst>
                                          <p:attrName>ppt_w</p:attrName>
                                        </p:attrNameLst>
                                      </p:cBhvr>
                                      <p:tavLst>
                                        <p:tav tm="0">
                                          <p:val>
                                            <p:fltVal val="0"/>
                                          </p:val>
                                        </p:tav>
                                        <p:tav tm="100000">
                                          <p:val>
                                            <p:strVal val="#ppt_w"/>
                                          </p:val>
                                        </p:tav>
                                      </p:tavLst>
                                    </p:anim>
                                    <p:anim calcmode="lin" valueType="num">
                                      <p:cBhvr>
                                        <p:cTn id="8" dur="500" fill="hold"/>
                                        <p:tgtEl>
                                          <p:spTgt spid="2048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20483">
                                            <p:bg/>
                                          </p:spTgt>
                                        </p:tgtEl>
                                        <p:attrNameLst>
                                          <p:attrName>style.visibility</p:attrName>
                                        </p:attrNameLst>
                                      </p:cBhvr>
                                      <p:to>
                                        <p:strVal val="visible"/>
                                      </p:to>
                                    </p:set>
                                    <p:anim calcmode="lin" valueType="num">
                                      <p:cBhvr>
                                        <p:cTn id="13" dur="1000" fill="hold"/>
                                        <p:tgtEl>
                                          <p:spTgt spid="20483">
                                            <p:bg/>
                                          </p:spTgt>
                                        </p:tgtEl>
                                        <p:attrNameLst>
                                          <p:attrName>ppt_w</p:attrName>
                                        </p:attrNameLst>
                                      </p:cBhvr>
                                      <p:tavLst>
                                        <p:tav tm="0">
                                          <p:val>
                                            <p:strVal val="#ppt_w*2.5"/>
                                          </p:val>
                                        </p:tav>
                                        <p:tav tm="100000">
                                          <p:val>
                                            <p:strVal val="#ppt_w"/>
                                          </p:val>
                                        </p:tav>
                                      </p:tavLst>
                                    </p:anim>
                                    <p:anim calcmode="lin" valueType="num">
                                      <p:cBhvr>
                                        <p:cTn id="14" dur="1000" fill="hold"/>
                                        <p:tgtEl>
                                          <p:spTgt spid="20483">
                                            <p:bg/>
                                          </p:spTgt>
                                        </p:tgtEl>
                                        <p:attrNameLst>
                                          <p:attrName>ppt_h</p:attrName>
                                        </p:attrNameLst>
                                      </p:cBhvr>
                                      <p:tavLst>
                                        <p:tav tm="0">
                                          <p:val>
                                            <p:strVal val="#ppt_h*0.01"/>
                                          </p:val>
                                        </p:tav>
                                        <p:tav tm="100000">
                                          <p:val>
                                            <p:strVal val="#ppt_h"/>
                                          </p:val>
                                        </p:tav>
                                      </p:tavLst>
                                    </p:anim>
                                    <p:anim calcmode="lin" valueType="num">
                                      <p:cBhvr>
                                        <p:cTn id="15" dur="1000" fill="hold"/>
                                        <p:tgtEl>
                                          <p:spTgt spid="20483">
                                            <p:bg/>
                                          </p:spTgt>
                                        </p:tgtEl>
                                        <p:attrNameLst>
                                          <p:attrName>ppt_x</p:attrName>
                                        </p:attrNameLst>
                                      </p:cBhvr>
                                      <p:tavLst>
                                        <p:tav tm="0">
                                          <p:val>
                                            <p:strVal val="#ppt_x"/>
                                          </p:val>
                                        </p:tav>
                                        <p:tav tm="100000">
                                          <p:val>
                                            <p:strVal val="#ppt_x"/>
                                          </p:val>
                                        </p:tav>
                                      </p:tavLst>
                                    </p:anim>
                                    <p:anim calcmode="lin" valueType="num">
                                      <p:cBhvr>
                                        <p:cTn id="16" dur="1000" fill="hold"/>
                                        <p:tgtEl>
                                          <p:spTgt spid="20483">
                                            <p:bg/>
                                          </p:spTgt>
                                        </p:tgtEl>
                                        <p:attrNameLst>
                                          <p:attrName>ppt_y</p:attrName>
                                        </p:attrNameLst>
                                      </p:cBhvr>
                                      <p:tavLst>
                                        <p:tav tm="0">
                                          <p:val>
                                            <p:strVal val="#ppt_h+1"/>
                                          </p:val>
                                        </p:tav>
                                        <p:tav tm="100000">
                                          <p:val>
                                            <p:strVal val="#ppt_y"/>
                                          </p:val>
                                        </p:tav>
                                      </p:tavLst>
                                    </p:anim>
                                    <p:animEffect transition="in" filter="fade">
                                      <p:cBhvr>
                                        <p:cTn id="17" dur="1000"/>
                                        <p:tgtEl>
                                          <p:spTgt spid="20483">
                                            <p:bg/>
                                          </p:spTgt>
                                        </p:tgtEl>
                                      </p:cBhvr>
                                    </p:animEffect>
                                  </p:childTnLst>
                                </p:cTn>
                              </p:par>
                            </p:childTnLst>
                          </p:cTn>
                        </p:par>
                      </p:childTnLst>
                    </p:cTn>
                  </p:par>
                  <p:par>
                    <p:cTn id="18" fill="hold">
                      <p:stCondLst>
                        <p:cond delay="indefinite"/>
                      </p:stCondLst>
                      <p:childTnLst>
                        <p:par>
                          <p:cTn id="19" fill="hold">
                            <p:stCondLst>
                              <p:cond delay="0"/>
                            </p:stCondLst>
                            <p:childTnLst>
                              <p:par>
                                <p:cTn id="20" presetID="58" presetClass="entr" presetSubtype="0" accel="100000" fill="hold" grpId="0" nodeType="clickEffect">
                                  <p:stCondLst>
                                    <p:cond delay="0"/>
                                  </p:stCondLst>
                                  <p:childTnLst>
                                    <p:set>
                                      <p:cBhvr>
                                        <p:cTn id="21" dur="1" fill="hold">
                                          <p:stCondLst>
                                            <p:cond delay="0"/>
                                          </p:stCondLst>
                                        </p:cTn>
                                        <p:tgtEl>
                                          <p:spTgt spid="20483">
                                            <p:txEl>
                                              <p:pRg st="0" end="0"/>
                                            </p:txEl>
                                          </p:spTgt>
                                        </p:tgtEl>
                                        <p:attrNameLst>
                                          <p:attrName>style.visibility</p:attrName>
                                        </p:attrNameLst>
                                      </p:cBhvr>
                                      <p:to>
                                        <p:strVal val="visible"/>
                                      </p:to>
                                    </p:set>
                                    <p:anim calcmode="lin" valueType="num">
                                      <p:cBhvr>
                                        <p:cTn id="22" dur="1000" fill="hold"/>
                                        <p:tgtEl>
                                          <p:spTgt spid="20483">
                                            <p:txEl>
                                              <p:pRg st="0" end="0"/>
                                            </p:txEl>
                                          </p:spTgt>
                                        </p:tgtEl>
                                        <p:attrNameLst>
                                          <p:attrName>ppt_w</p:attrName>
                                        </p:attrNameLst>
                                      </p:cBhvr>
                                      <p:tavLst>
                                        <p:tav tm="0">
                                          <p:val>
                                            <p:strVal val="#ppt_w*2.5"/>
                                          </p:val>
                                        </p:tav>
                                        <p:tav tm="100000">
                                          <p:val>
                                            <p:strVal val="#ppt_w"/>
                                          </p:val>
                                        </p:tav>
                                      </p:tavLst>
                                    </p:anim>
                                    <p:anim calcmode="lin" valueType="num">
                                      <p:cBhvr>
                                        <p:cTn id="23" dur="1000" fill="hold"/>
                                        <p:tgtEl>
                                          <p:spTgt spid="20483">
                                            <p:txEl>
                                              <p:pRg st="0" end="0"/>
                                            </p:txEl>
                                          </p:spTgt>
                                        </p:tgtEl>
                                        <p:attrNameLst>
                                          <p:attrName>ppt_h</p:attrName>
                                        </p:attrNameLst>
                                      </p:cBhvr>
                                      <p:tavLst>
                                        <p:tav tm="0">
                                          <p:val>
                                            <p:strVal val="#ppt_h*0.01"/>
                                          </p:val>
                                        </p:tav>
                                        <p:tav tm="100000">
                                          <p:val>
                                            <p:strVal val="#ppt_h"/>
                                          </p:val>
                                        </p:tav>
                                      </p:tavLst>
                                    </p:anim>
                                    <p:anim calcmode="lin" valueType="num">
                                      <p:cBhvr>
                                        <p:cTn id="24"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20483">
                                            <p:txEl>
                                              <p:pRg st="0" end="0"/>
                                            </p:txEl>
                                          </p:spTgt>
                                        </p:tgtEl>
                                        <p:attrNameLst>
                                          <p:attrName>ppt_y</p:attrName>
                                        </p:attrNameLst>
                                      </p:cBhvr>
                                      <p:tavLst>
                                        <p:tav tm="0">
                                          <p:val>
                                            <p:strVal val="#ppt_h+1"/>
                                          </p:val>
                                        </p:tav>
                                        <p:tav tm="100000">
                                          <p:val>
                                            <p:strVal val="#ppt_y"/>
                                          </p:val>
                                        </p:tav>
                                      </p:tavLst>
                                    </p:anim>
                                    <p:animEffect transition="in" filter="fade">
                                      <p:cBhvr>
                                        <p:cTn id="26" dur="1000"/>
                                        <p:tgtEl>
                                          <p:spTgt spid="2048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8" presetClass="entr" presetSubtype="0" accel="100000" fill="hold" grpId="0" nodeType="clickEffect">
                                  <p:stCondLst>
                                    <p:cond delay="0"/>
                                  </p:stCondLst>
                                  <p:childTnLst>
                                    <p:set>
                                      <p:cBhvr>
                                        <p:cTn id="30" dur="1" fill="hold">
                                          <p:stCondLst>
                                            <p:cond delay="0"/>
                                          </p:stCondLst>
                                        </p:cTn>
                                        <p:tgtEl>
                                          <p:spTgt spid="20483">
                                            <p:txEl>
                                              <p:pRg st="1" end="1"/>
                                            </p:txEl>
                                          </p:spTgt>
                                        </p:tgtEl>
                                        <p:attrNameLst>
                                          <p:attrName>style.visibility</p:attrName>
                                        </p:attrNameLst>
                                      </p:cBhvr>
                                      <p:to>
                                        <p:strVal val="visible"/>
                                      </p:to>
                                    </p:set>
                                    <p:anim calcmode="lin" valueType="num">
                                      <p:cBhvr>
                                        <p:cTn id="31" dur="1000" fill="hold"/>
                                        <p:tgtEl>
                                          <p:spTgt spid="20483">
                                            <p:txEl>
                                              <p:pRg st="1" end="1"/>
                                            </p:txEl>
                                          </p:spTgt>
                                        </p:tgtEl>
                                        <p:attrNameLst>
                                          <p:attrName>ppt_w</p:attrName>
                                        </p:attrNameLst>
                                      </p:cBhvr>
                                      <p:tavLst>
                                        <p:tav tm="0">
                                          <p:val>
                                            <p:strVal val="#ppt_w*2.5"/>
                                          </p:val>
                                        </p:tav>
                                        <p:tav tm="100000">
                                          <p:val>
                                            <p:strVal val="#ppt_w"/>
                                          </p:val>
                                        </p:tav>
                                      </p:tavLst>
                                    </p:anim>
                                    <p:anim calcmode="lin" valueType="num">
                                      <p:cBhvr>
                                        <p:cTn id="32" dur="1000" fill="hold"/>
                                        <p:tgtEl>
                                          <p:spTgt spid="20483">
                                            <p:txEl>
                                              <p:pRg st="1" end="1"/>
                                            </p:txEl>
                                          </p:spTgt>
                                        </p:tgtEl>
                                        <p:attrNameLst>
                                          <p:attrName>ppt_h</p:attrName>
                                        </p:attrNameLst>
                                      </p:cBhvr>
                                      <p:tavLst>
                                        <p:tav tm="0">
                                          <p:val>
                                            <p:strVal val="#ppt_h*0.01"/>
                                          </p:val>
                                        </p:tav>
                                        <p:tav tm="100000">
                                          <p:val>
                                            <p:strVal val="#ppt_h"/>
                                          </p:val>
                                        </p:tav>
                                      </p:tavLst>
                                    </p:anim>
                                    <p:anim calcmode="lin" valueType="num">
                                      <p:cBhvr>
                                        <p:cTn id="33"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20483">
                                            <p:txEl>
                                              <p:pRg st="1" end="1"/>
                                            </p:txEl>
                                          </p:spTgt>
                                        </p:tgtEl>
                                        <p:attrNameLst>
                                          <p:attrName>ppt_y</p:attrName>
                                        </p:attrNameLst>
                                      </p:cBhvr>
                                      <p:tavLst>
                                        <p:tav tm="0">
                                          <p:val>
                                            <p:strVal val="#ppt_h+1"/>
                                          </p:val>
                                        </p:tav>
                                        <p:tav tm="100000">
                                          <p:val>
                                            <p:strVal val="#ppt_y"/>
                                          </p:val>
                                        </p:tav>
                                      </p:tavLst>
                                    </p:anim>
                                    <p:animEffect transition="in" filter="fade">
                                      <p:cBhvr>
                                        <p:cTn id="35" dur="1000"/>
                                        <p:tgtEl>
                                          <p:spTgt spid="204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pic>
        <p:nvPicPr>
          <p:cNvPr id="21511" name="Picture 7" descr="Файл:FirePhotography.jpg">
            <a:hlinkClick r:id="rId3"/>
          </p:cNvPr>
          <p:cNvPicPr>
            <a:picLocks noChangeAspect="1" noChangeArrowheads="1"/>
          </p:cNvPicPr>
          <p:nvPr/>
        </p:nvPicPr>
        <p:blipFill>
          <a:blip r:embed="rId4"/>
          <a:srcRect/>
          <a:stretch>
            <a:fillRect/>
          </a:stretch>
        </p:blipFill>
        <p:spPr bwMode="auto">
          <a:xfrm>
            <a:off x="762000" y="714375"/>
            <a:ext cx="7620000" cy="542925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ustDataLst>
      <p:tags r:id="rId1"/>
    </p:custDataLst>
  </p:cSld>
  <p:clrMapOvr>
    <a:masterClrMapping/>
  </p:clrMapOvr>
  <p:transition spd="med" advClick="0" advTm="837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1511"/>
                                        </p:tgtEl>
                                        <p:attrNameLst>
                                          <p:attrName>style.visibility</p:attrName>
                                        </p:attrNameLst>
                                      </p:cBhvr>
                                      <p:to>
                                        <p:strVal val="visible"/>
                                      </p:to>
                                    </p:set>
                                    <p:anim calcmode="lin" valueType="num">
                                      <p:cBhvr>
                                        <p:cTn id="7" dur="2000" fill="hold"/>
                                        <p:tgtEl>
                                          <p:spTgt spid="21511"/>
                                        </p:tgtEl>
                                        <p:attrNameLst>
                                          <p:attrName>ppt_w</p:attrName>
                                        </p:attrNameLst>
                                      </p:cBhvr>
                                      <p:tavLst>
                                        <p:tav tm="0">
                                          <p:val>
                                            <p:fltVal val="0"/>
                                          </p:val>
                                        </p:tav>
                                        <p:tav tm="100000">
                                          <p:val>
                                            <p:strVal val="#ppt_w"/>
                                          </p:val>
                                        </p:tav>
                                      </p:tavLst>
                                    </p:anim>
                                    <p:anim calcmode="lin" valueType="num">
                                      <p:cBhvr>
                                        <p:cTn id="8" dur="2000" fill="hold"/>
                                        <p:tgtEl>
                                          <p:spTgt spid="21511"/>
                                        </p:tgtEl>
                                        <p:attrNameLst>
                                          <p:attrName>ppt_h</p:attrName>
                                        </p:attrNameLst>
                                      </p:cBhvr>
                                      <p:tavLst>
                                        <p:tav tm="0">
                                          <p:val>
                                            <p:fltVal val="0"/>
                                          </p:val>
                                        </p:tav>
                                        <p:tav tm="100000">
                                          <p:val>
                                            <p:strVal val="#ppt_h"/>
                                          </p:val>
                                        </p:tav>
                                      </p:tavLst>
                                    </p:anim>
                                    <p:anim calcmode="lin" valueType="num">
                                      <p:cBhvr>
                                        <p:cTn id="9" dur="2000" fill="hold"/>
                                        <p:tgtEl>
                                          <p:spTgt spid="21511"/>
                                        </p:tgtEl>
                                        <p:attrNameLst>
                                          <p:attrName>style.rotation</p:attrName>
                                        </p:attrNameLst>
                                      </p:cBhvr>
                                      <p:tavLst>
                                        <p:tav tm="0">
                                          <p:val>
                                            <p:fltVal val="90"/>
                                          </p:val>
                                        </p:tav>
                                        <p:tav tm="100000">
                                          <p:val>
                                            <p:fltVal val="0"/>
                                          </p:val>
                                        </p:tav>
                                      </p:tavLst>
                                    </p:anim>
                                    <p:animEffect transition="in" filter="fade">
                                      <p:cBhvr>
                                        <p:cTn id="10" dur="2000"/>
                                        <p:tgtEl>
                                          <p:spTgt spid="21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ru-RU" sz="3600" dirty="0">
                <a:latin typeface="Impact" pitchFamily="34" charset="0"/>
              </a:rPr>
              <a:t>Первичные средства пожаротушения</a:t>
            </a:r>
          </a:p>
        </p:txBody>
      </p:sp>
      <p:pic>
        <p:nvPicPr>
          <p:cNvPr id="12292" name="Picture 4" descr="sht_otk_met"/>
          <p:cNvPicPr>
            <a:picLocks noGrp="1" noChangeAspect="1" noChangeArrowheads="1"/>
          </p:cNvPicPr>
          <p:nvPr>
            <p:ph type="body" idx="1"/>
          </p:nvPr>
        </p:nvPicPr>
        <p:blipFill>
          <a:blip r:embed="rId3"/>
          <a:srcRect/>
          <a:stretch>
            <a:fillRect/>
          </a:stretch>
        </p:blipFill>
        <p:spPr>
          <a:xfrm>
            <a:off x="395288" y="4365625"/>
            <a:ext cx="2520950" cy="2089150"/>
          </a:xfrm>
          <a:noFill/>
          <a:ln/>
          <a:effectLst>
            <a:outerShdw blurRad="50800" dist="38100" dir="2700000" algn="tl" rotWithShape="0">
              <a:prstClr val="black">
                <a:alpha val="40000"/>
              </a:prstClr>
            </a:outerShdw>
          </a:effectLst>
        </p:spPr>
      </p:pic>
      <p:pic>
        <p:nvPicPr>
          <p:cNvPr id="12293" name="Picture 5" descr="uglekislot"/>
          <p:cNvPicPr>
            <a:picLocks noChangeAspect="1" noChangeArrowheads="1"/>
          </p:cNvPicPr>
          <p:nvPr/>
        </p:nvPicPr>
        <p:blipFill>
          <a:blip r:embed="rId4"/>
          <a:srcRect/>
          <a:stretch>
            <a:fillRect/>
          </a:stretch>
        </p:blipFill>
        <p:spPr bwMode="auto">
          <a:xfrm>
            <a:off x="323850" y="1989138"/>
            <a:ext cx="2520950" cy="2016125"/>
          </a:xfrm>
          <a:prstGeom prst="rect">
            <a:avLst/>
          </a:prstGeom>
          <a:noFill/>
          <a:effectLst>
            <a:outerShdw blurRad="50800" dist="38100" dir="2700000" algn="tl" rotWithShape="0">
              <a:prstClr val="black">
                <a:alpha val="40000"/>
              </a:prstClr>
            </a:outerShdw>
          </a:effectLst>
        </p:spPr>
      </p:pic>
      <p:sp>
        <p:nvSpPr>
          <p:cNvPr id="12294" name="Rectangle 6"/>
          <p:cNvSpPr>
            <a:spLocks noChangeArrowheads="1"/>
          </p:cNvSpPr>
          <p:nvPr/>
        </p:nvSpPr>
        <p:spPr bwMode="auto">
          <a:xfrm>
            <a:off x="3000364" y="1285860"/>
            <a:ext cx="5256213" cy="4739759"/>
          </a:xfrm>
          <a:prstGeom prst="rect">
            <a:avLst/>
          </a:prstGeom>
          <a:solidFill>
            <a:srgbClr val="CC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r>
              <a:rPr lang="ru-RU" sz="2000" b="1" dirty="0">
                <a:solidFill>
                  <a:schemeClr val="bg1"/>
                </a:solidFill>
              </a:rPr>
              <a:t>ПЕРВЫЧНЫЕ СРЕДСТВА ПОЖАРОТУШЕНИЯ – </a:t>
            </a:r>
          </a:p>
          <a:p>
            <a:r>
              <a:rPr lang="ru-RU" sz="2000" b="1" dirty="0">
                <a:solidFill>
                  <a:schemeClr val="bg1"/>
                </a:solidFill>
              </a:rPr>
              <a:t>        предназначены для тушения пожаров в начальной стадии и включают: пожарные водопроводы, огнетушители ручные, сухой песок, асбестовые одеяла, кошмы и др. </a:t>
            </a:r>
          </a:p>
          <a:p>
            <a:endParaRPr lang="ru-RU" sz="2000" b="1" dirty="0">
              <a:solidFill>
                <a:schemeClr val="bg1"/>
              </a:solidFill>
            </a:endParaRPr>
          </a:p>
          <a:p>
            <a:r>
              <a:rPr lang="ru-RU" sz="2000" b="1" dirty="0">
                <a:solidFill>
                  <a:schemeClr val="bg1"/>
                </a:solidFill>
              </a:rPr>
              <a:t>ИНСТРУМЕНТ ПОЖАРНЫЙ РУЧНОЙ  немеханизированный - инструмент без какого-либо привода, кроме мускульной силы человека, предназначенный для выполнения различных работ при тушении пожара (пожарные багры, ломы, топоры, крюки).</a:t>
            </a:r>
          </a:p>
          <a:p>
            <a:pPr>
              <a:spcBef>
                <a:spcPct val="50000"/>
              </a:spcBef>
              <a:buClr>
                <a:schemeClr val="hlink"/>
              </a:buClr>
              <a:buSzPct val="80000"/>
              <a:buFont typeface="Wingdings" pitchFamily="2" charset="2"/>
              <a:buNone/>
            </a:pPr>
            <a:endParaRPr lang="ru-RU" sz="2800" b="1" dirty="0">
              <a:latin typeface="Tahoma" pitchFamily="34" charset="0"/>
            </a:endParaRPr>
          </a:p>
        </p:txBody>
      </p:sp>
      <p:pic>
        <p:nvPicPr>
          <p:cNvPr id="12295" name="Picture 7" descr="pp1"/>
          <p:cNvPicPr>
            <a:picLocks noChangeAspect="1" noChangeArrowheads="1"/>
          </p:cNvPicPr>
          <p:nvPr/>
        </p:nvPicPr>
        <p:blipFill>
          <a:blip r:embed="rId5"/>
          <a:srcRect/>
          <a:stretch>
            <a:fillRect/>
          </a:stretch>
        </p:blipFill>
        <p:spPr bwMode="auto">
          <a:xfrm>
            <a:off x="6659563" y="5157788"/>
            <a:ext cx="2016125" cy="1439862"/>
          </a:xfrm>
          <a:prstGeom prst="rect">
            <a:avLst/>
          </a:prstGeom>
          <a:noFill/>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2481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12294"/>
                                        </p:tgtEl>
                                        <p:attrNameLst>
                                          <p:attrName>style.visibility</p:attrName>
                                        </p:attrNameLst>
                                      </p:cBhvr>
                                      <p:to>
                                        <p:strVal val="visible"/>
                                      </p:to>
                                    </p:set>
                                    <p:anim calcmode="lin" valueType="num">
                                      <p:cBhvr>
                                        <p:cTn id="13" dur="2000" fill="hold"/>
                                        <p:tgtEl>
                                          <p:spTgt spid="12294"/>
                                        </p:tgtEl>
                                        <p:attrNameLst>
                                          <p:attrName>ppt_w</p:attrName>
                                        </p:attrNameLst>
                                      </p:cBhvr>
                                      <p:tavLst>
                                        <p:tav tm="0">
                                          <p:val>
                                            <p:strVal val="#ppt_w*2.5"/>
                                          </p:val>
                                        </p:tav>
                                        <p:tav tm="100000">
                                          <p:val>
                                            <p:strVal val="#ppt_w"/>
                                          </p:val>
                                        </p:tav>
                                      </p:tavLst>
                                    </p:anim>
                                    <p:anim calcmode="lin" valueType="num">
                                      <p:cBhvr>
                                        <p:cTn id="14" dur="2000" fill="hold"/>
                                        <p:tgtEl>
                                          <p:spTgt spid="12294"/>
                                        </p:tgtEl>
                                        <p:attrNameLst>
                                          <p:attrName>ppt_h</p:attrName>
                                        </p:attrNameLst>
                                      </p:cBhvr>
                                      <p:tavLst>
                                        <p:tav tm="0">
                                          <p:val>
                                            <p:strVal val="#ppt_h*0.01"/>
                                          </p:val>
                                        </p:tav>
                                        <p:tav tm="100000">
                                          <p:val>
                                            <p:strVal val="#ppt_h"/>
                                          </p:val>
                                        </p:tav>
                                      </p:tavLst>
                                    </p:anim>
                                    <p:anim calcmode="lin" valueType="num">
                                      <p:cBhvr>
                                        <p:cTn id="15" dur="2000" fill="hold"/>
                                        <p:tgtEl>
                                          <p:spTgt spid="12294"/>
                                        </p:tgtEl>
                                        <p:attrNameLst>
                                          <p:attrName>ppt_x</p:attrName>
                                        </p:attrNameLst>
                                      </p:cBhvr>
                                      <p:tavLst>
                                        <p:tav tm="0">
                                          <p:val>
                                            <p:strVal val="#ppt_x"/>
                                          </p:val>
                                        </p:tav>
                                        <p:tav tm="100000">
                                          <p:val>
                                            <p:strVal val="#ppt_x"/>
                                          </p:val>
                                        </p:tav>
                                      </p:tavLst>
                                    </p:anim>
                                    <p:anim calcmode="lin" valueType="num">
                                      <p:cBhvr>
                                        <p:cTn id="16" dur="2000" fill="hold"/>
                                        <p:tgtEl>
                                          <p:spTgt spid="12294"/>
                                        </p:tgtEl>
                                        <p:attrNameLst>
                                          <p:attrName>ppt_y</p:attrName>
                                        </p:attrNameLst>
                                      </p:cBhvr>
                                      <p:tavLst>
                                        <p:tav tm="0">
                                          <p:val>
                                            <p:strVal val="#ppt_h+1"/>
                                          </p:val>
                                        </p:tav>
                                        <p:tav tm="100000">
                                          <p:val>
                                            <p:strVal val="#ppt_y"/>
                                          </p:val>
                                        </p:tav>
                                      </p:tavLst>
                                    </p:anim>
                                    <p:animEffect transition="in" filter="fade">
                                      <p:cBhvr>
                                        <p:cTn id="17" dur="2000"/>
                                        <p:tgtEl>
                                          <p:spTgt spid="12294"/>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12293"/>
                                        </p:tgtEl>
                                        <p:attrNameLst>
                                          <p:attrName>style.visibility</p:attrName>
                                        </p:attrNameLst>
                                      </p:cBhvr>
                                      <p:to>
                                        <p:strVal val="visible"/>
                                      </p:to>
                                    </p:set>
                                    <p:anim calcmode="lin" valueType="num">
                                      <p:cBhvr>
                                        <p:cTn id="22" dur="1000" fill="hold"/>
                                        <p:tgtEl>
                                          <p:spTgt spid="12293"/>
                                        </p:tgtEl>
                                        <p:attrNameLst>
                                          <p:attrName>ppt_w</p:attrName>
                                        </p:attrNameLst>
                                      </p:cBhvr>
                                      <p:tavLst>
                                        <p:tav tm="0">
                                          <p:val>
                                            <p:fltVal val="0"/>
                                          </p:val>
                                        </p:tav>
                                        <p:tav tm="100000">
                                          <p:val>
                                            <p:strVal val="#ppt_w"/>
                                          </p:val>
                                        </p:tav>
                                      </p:tavLst>
                                    </p:anim>
                                    <p:anim calcmode="lin" valueType="num">
                                      <p:cBhvr>
                                        <p:cTn id="23" dur="1000" fill="hold"/>
                                        <p:tgtEl>
                                          <p:spTgt spid="12293"/>
                                        </p:tgtEl>
                                        <p:attrNameLst>
                                          <p:attrName>ppt_h</p:attrName>
                                        </p:attrNameLst>
                                      </p:cBhvr>
                                      <p:tavLst>
                                        <p:tav tm="0">
                                          <p:val>
                                            <p:fltVal val="0"/>
                                          </p:val>
                                        </p:tav>
                                        <p:tav tm="100000">
                                          <p:val>
                                            <p:strVal val="#ppt_h"/>
                                          </p:val>
                                        </p:tav>
                                      </p:tavLst>
                                    </p:anim>
                                    <p:anim calcmode="lin" valueType="num">
                                      <p:cBhvr>
                                        <p:cTn id="24" dur="1000" fill="hold"/>
                                        <p:tgtEl>
                                          <p:spTgt spid="12293"/>
                                        </p:tgtEl>
                                        <p:attrNameLst>
                                          <p:attrName>style.rotation</p:attrName>
                                        </p:attrNameLst>
                                      </p:cBhvr>
                                      <p:tavLst>
                                        <p:tav tm="0">
                                          <p:val>
                                            <p:fltVal val="90"/>
                                          </p:val>
                                        </p:tav>
                                        <p:tav tm="100000">
                                          <p:val>
                                            <p:fltVal val="0"/>
                                          </p:val>
                                        </p:tav>
                                      </p:tavLst>
                                    </p:anim>
                                    <p:animEffect transition="in" filter="fade">
                                      <p:cBhvr>
                                        <p:cTn id="25" dur="1000"/>
                                        <p:tgtEl>
                                          <p:spTgt spid="12293"/>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iterate type="lt">
                                    <p:tmPct val="5000"/>
                                  </p:iterate>
                                  <p:childTnLst>
                                    <p:set>
                                      <p:cBhvr>
                                        <p:cTn id="29" dur="1" fill="hold">
                                          <p:stCondLst>
                                            <p:cond delay="0"/>
                                          </p:stCondLst>
                                        </p:cTn>
                                        <p:tgtEl>
                                          <p:spTgt spid="12292"/>
                                        </p:tgtEl>
                                        <p:attrNameLst>
                                          <p:attrName>style.visibility</p:attrName>
                                        </p:attrNameLst>
                                      </p:cBhvr>
                                      <p:to>
                                        <p:strVal val="visible"/>
                                      </p:to>
                                    </p:set>
                                    <p:anim calcmode="lin" valueType="num">
                                      <p:cBhvr>
                                        <p:cTn id="30" dur="1000" fill="hold"/>
                                        <p:tgtEl>
                                          <p:spTgt spid="12292"/>
                                        </p:tgtEl>
                                        <p:attrNameLst>
                                          <p:attrName>ppt_w</p:attrName>
                                        </p:attrNameLst>
                                      </p:cBhvr>
                                      <p:tavLst>
                                        <p:tav tm="0">
                                          <p:val>
                                            <p:fltVal val="0"/>
                                          </p:val>
                                        </p:tav>
                                        <p:tav tm="100000">
                                          <p:val>
                                            <p:strVal val="#ppt_w"/>
                                          </p:val>
                                        </p:tav>
                                      </p:tavLst>
                                    </p:anim>
                                    <p:anim calcmode="lin" valueType="num">
                                      <p:cBhvr>
                                        <p:cTn id="31" dur="1000" fill="hold"/>
                                        <p:tgtEl>
                                          <p:spTgt spid="12292"/>
                                        </p:tgtEl>
                                        <p:attrNameLst>
                                          <p:attrName>ppt_h</p:attrName>
                                        </p:attrNameLst>
                                      </p:cBhvr>
                                      <p:tavLst>
                                        <p:tav tm="0">
                                          <p:val>
                                            <p:fltVal val="0"/>
                                          </p:val>
                                        </p:tav>
                                        <p:tav tm="100000">
                                          <p:val>
                                            <p:strVal val="#ppt_h"/>
                                          </p:val>
                                        </p:tav>
                                      </p:tavLst>
                                    </p:anim>
                                    <p:anim calcmode="lin" valueType="num">
                                      <p:cBhvr>
                                        <p:cTn id="32" dur="1000" fill="hold"/>
                                        <p:tgtEl>
                                          <p:spTgt spid="12292"/>
                                        </p:tgtEl>
                                        <p:attrNameLst>
                                          <p:attrName>style.rotation</p:attrName>
                                        </p:attrNameLst>
                                      </p:cBhvr>
                                      <p:tavLst>
                                        <p:tav tm="0">
                                          <p:val>
                                            <p:fltVal val="90"/>
                                          </p:val>
                                        </p:tav>
                                        <p:tav tm="100000">
                                          <p:val>
                                            <p:fltVal val="0"/>
                                          </p:val>
                                        </p:tav>
                                      </p:tavLst>
                                    </p:anim>
                                    <p:animEffect transition="in" filter="fade">
                                      <p:cBhvr>
                                        <p:cTn id="33" dur="1000"/>
                                        <p:tgtEl>
                                          <p:spTgt spid="12292"/>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iterate type="lt">
                                    <p:tmPct val="5000"/>
                                  </p:iterate>
                                  <p:childTnLst>
                                    <p:set>
                                      <p:cBhvr>
                                        <p:cTn id="37" dur="1" fill="hold">
                                          <p:stCondLst>
                                            <p:cond delay="0"/>
                                          </p:stCondLst>
                                        </p:cTn>
                                        <p:tgtEl>
                                          <p:spTgt spid="12295"/>
                                        </p:tgtEl>
                                        <p:attrNameLst>
                                          <p:attrName>style.visibility</p:attrName>
                                        </p:attrNameLst>
                                      </p:cBhvr>
                                      <p:to>
                                        <p:strVal val="visible"/>
                                      </p:to>
                                    </p:set>
                                    <p:anim calcmode="lin" valueType="num">
                                      <p:cBhvr>
                                        <p:cTn id="38" dur="1000" fill="hold"/>
                                        <p:tgtEl>
                                          <p:spTgt spid="12295"/>
                                        </p:tgtEl>
                                        <p:attrNameLst>
                                          <p:attrName>ppt_w</p:attrName>
                                        </p:attrNameLst>
                                      </p:cBhvr>
                                      <p:tavLst>
                                        <p:tav tm="0">
                                          <p:val>
                                            <p:fltVal val="0"/>
                                          </p:val>
                                        </p:tav>
                                        <p:tav tm="100000">
                                          <p:val>
                                            <p:strVal val="#ppt_w"/>
                                          </p:val>
                                        </p:tav>
                                      </p:tavLst>
                                    </p:anim>
                                    <p:anim calcmode="lin" valueType="num">
                                      <p:cBhvr>
                                        <p:cTn id="39" dur="1000" fill="hold"/>
                                        <p:tgtEl>
                                          <p:spTgt spid="12295"/>
                                        </p:tgtEl>
                                        <p:attrNameLst>
                                          <p:attrName>ppt_h</p:attrName>
                                        </p:attrNameLst>
                                      </p:cBhvr>
                                      <p:tavLst>
                                        <p:tav tm="0">
                                          <p:val>
                                            <p:fltVal val="0"/>
                                          </p:val>
                                        </p:tav>
                                        <p:tav tm="100000">
                                          <p:val>
                                            <p:strVal val="#ppt_h"/>
                                          </p:val>
                                        </p:tav>
                                      </p:tavLst>
                                    </p:anim>
                                    <p:anim calcmode="lin" valueType="num">
                                      <p:cBhvr>
                                        <p:cTn id="40" dur="1000" fill="hold"/>
                                        <p:tgtEl>
                                          <p:spTgt spid="12295"/>
                                        </p:tgtEl>
                                        <p:attrNameLst>
                                          <p:attrName>style.rotation</p:attrName>
                                        </p:attrNameLst>
                                      </p:cBhvr>
                                      <p:tavLst>
                                        <p:tav tm="0">
                                          <p:val>
                                            <p:fltVal val="90"/>
                                          </p:val>
                                        </p:tav>
                                        <p:tav tm="100000">
                                          <p:val>
                                            <p:fltVal val="0"/>
                                          </p:val>
                                        </p:tav>
                                      </p:tavLst>
                                    </p:anim>
                                    <p:animEffect transition="in" filter="fade">
                                      <p:cBhvr>
                                        <p:cTn id="41" dur="10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ru-RU" sz="6000" dirty="0">
                <a:effectLst/>
                <a:latin typeface="Impact" pitchFamily="34" charset="0"/>
              </a:rPr>
              <a:t>Огнетушители</a:t>
            </a:r>
          </a:p>
        </p:txBody>
      </p:sp>
      <p:sp>
        <p:nvSpPr>
          <p:cNvPr id="13315" name="Rectangle 3"/>
          <p:cNvSpPr>
            <a:spLocks noGrp="1" noChangeArrowheads="1"/>
          </p:cNvSpPr>
          <p:nvPr>
            <p:ph type="body" idx="1"/>
          </p:nvPr>
        </p:nvSpPr>
        <p:spPr>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buFontTx/>
              <a:buNone/>
            </a:pPr>
            <a:r>
              <a:rPr lang="ru-RU" sz="2000" b="1" dirty="0">
                <a:solidFill>
                  <a:schemeClr val="bg1"/>
                </a:solidFill>
                <a:effectLst/>
              </a:rPr>
              <a:t>Огнетушитель – переносное, передвижное или стационарное устройство с ручным способом приведения в  действие и предназначенное для тушения очага пожара человеком за счёт выпуска запасённого  огнетушащего вещества.</a:t>
            </a:r>
          </a:p>
          <a:p>
            <a:pPr>
              <a:buFontTx/>
              <a:buNone/>
            </a:pPr>
            <a:endParaRPr lang="ru-RU" sz="2000" b="1" dirty="0">
              <a:solidFill>
                <a:schemeClr val="bg1"/>
              </a:solidFill>
              <a:effectLst/>
            </a:endParaRPr>
          </a:p>
          <a:p>
            <a:pPr>
              <a:buFontTx/>
              <a:buNone/>
            </a:pPr>
            <a:r>
              <a:rPr lang="ru-RU" sz="2000" b="1" dirty="0">
                <a:solidFill>
                  <a:schemeClr val="bg1"/>
                </a:solidFill>
                <a:effectLst/>
              </a:rPr>
              <a:t>В зависимости от применяемого огнетушащего вещества огнетушители подразделяются на основные типы:</a:t>
            </a:r>
          </a:p>
          <a:p>
            <a:r>
              <a:rPr lang="ru-RU" sz="2000" b="1" dirty="0">
                <a:solidFill>
                  <a:schemeClr val="bg1"/>
                </a:solidFill>
                <a:effectLst/>
              </a:rPr>
              <a:t>– водные (ОВ);</a:t>
            </a:r>
          </a:p>
          <a:p>
            <a:r>
              <a:rPr lang="ru-RU" sz="2000" b="1" dirty="0">
                <a:solidFill>
                  <a:schemeClr val="bg1"/>
                </a:solidFill>
                <a:effectLst/>
              </a:rPr>
              <a:t>– воздушно-пенные (ОВП);</a:t>
            </a:r>
          </a:p>
          <a:p>
            <a:r>
              <a:rPr lang="ru-RU" sz="2000" b="1" dirty="0">
                <a:solidFill>
                  <a:schemeClr val="bg1"/>
                </a:solidFill>
                <a:effectLst/>
              </a:rPr>
              <a:t>– порошковые (ОП);</a:t>
            </a:r>
          </a:p>
          <a:p>
            <a:r>
              <a:rPr lang="ru-RU" sz="2000" b="1" dirty="0">
                <a:solidFill>
                  <a:schemeClr val="bg1"/>
                </a:solidFill>
                <a:effectLst/>
              </a:rPr>
              <a:t>– углекислотные (ОУ);</a:t>
            </a:r>
          </a:p>
          <a:p>
            <a:r>
              <a:rPr lang="ru-RU" sz="2000" b="1" dirty="0">
                <a:solidFill>
                  <a:schemeClr val="bg1"/>
                </a:solidFill>
                <a:effectLst/>
              </a:rPr>
              <a:t>– комбинированные.</a:t>
            </a:r>
          </a:p>
          <a:p>
            <a:endParaRPr lang="ru-RU" sz="1800" dirty="0"/>
          </a:p>
        </p:txBody>
      </p:sp>
    </p:spTree>
    <p:custDataLst>
      <p:tags r:id="rId1"/>
    </p:custDataLst>
  </p:cSld>
  <p:clrMapOvr>
    <a:masterClrMapping/>
  </p:clrMapOvr>
  <p:transition spd="med" advClick="0" advTm="2965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13315">
                                            <p:bg/>
                                          </p:spTgt>
                                        </p:tgtEl>
                                        <p:attrNameLst>
                                          <p:attrName>style.visibility</p:attrName>
                                        </p:attrNameLst>
                                      </p:cBhvr>
                                      <p:to>
                                        <p:strVal val="visible"/>
                                      </p:to>
                                    </p:set>
                                    <p:anim calcmode="lin" valueType="num">
                                      <p:cBhvr>
                                        <p:cTn id="13" dur="1000" fill="hold"/>
                                        <p:tgtEl>
                                          <p:spTgt spid="13315">
                                            <p:bg/>
                                          </p:spTgt>
                                        </p:tgtEl>
                                        <p:attrNameLst>
                                          <p:attrName>ppt_w</p:attrName>
                                        </p:attrNameLst>
                                      </p:cBhvr>
                                      <p:tavLst>
                                        <p:tav tm="0">
                                          <p:val>
                                            <p:strVal val="#ppt_w*0.05"/>
                                          </p:val>
                                        </p:tav>
                                        <p:tav tm="100000">
                                          <p:val>
                                            <p:strVal val="#ppt_w"/>
                                          </p:val>
                                        </p:tav>
                                      </p:tavLst>
                                    </p:anim>
                                    <p:anim calcmode="lin" valueType="num">
                                      <p:cBhvr>
                                        <p:cTn id="14" dur="1000" fill="hold"/>
                                        <p:tgtEl>
                                          <p:spTgt spid="13315">
                                            <p:bg/>
                                          </p:spTgt>
                                        </p:tgtEl>
                                        <p:attrNameLst>
                                          <p:attrName>ppt_h</p:attrName>
                                        </p:attrNameLst>
                                      </p:cBhvr>
                                      <p:tavLst>
                                        <p:tav tm="0">
                                          <p:val>
                                            <p:strVal val="#ppt_h"/>
                                          </p:val>
                                        </p:tav>
                                        <p:tav tm="100000">
                                          <p:val>
                                            <p:strVal val="#ppt_h"/>
                                          </p:val>
                                        </p:tav>
                                      </p:tavLst>
                                    </p:anim>
                                    <p:anim calcmode="lin" valueType="num">
                                      <p:cBhvr>
                                        <p:cTn id="15" dur="1000" fill="hold"/>
                                        <p:tgtEl>
                                          <p:spTgt spid="13315">
                                            <p:bg/>
                                          </p:spTgt>
                                        </p:tgtEl>
                                        <p:attrNameLst>
                                          <p:attrName>ppt_x</p:attrName>
                                        </p:attrNameLst>
                                      </p:cBhvr>
                                      <p:tavLst>
                                        <p:tav tm="0">
                                          <p:val>
                                            <p:strVal val="#ppt_x-.2"/>
                                          </p:val>
                                        </p:tav>
                                        <p:tav tm="100000">
                                          <p:val>
                                            <p:strVal val="#ppt_x"/>
                                          </p:val>
                                        </p:tav>
                                      </p:tavLst>
                                    </p:anim>
                                    <p:anim calcmode="lin" valueType="num">
                                      <p:cBhvr>
                                        <p:cTn id="16" dur="1000" fill="hold"/>
                                        <p:tgtEl>
                                          <p:spTgt spid="13315">
                                            <p:bg/>
                                          </p:spTgt>
                                        </p:tgtEl>
                                        <p:attrNameLst>
                                          <p:attrName>ppt_y</p:attrName>
                                        </p:attrNameLst>
                                      </p:cBhvr>
                                      <p:tavLst>
                                        <p:tav tm="0">
                                          <p:val>
                                            <p:strVal val="#ppt_y"/>
                                          </p:val>
                                        </p:tav>
                                        <p:tav tm="100000">
                                          <p:val>
                                            <p:strVal val="#ppt_y"/>
                                          </p:val>
                                        </p:tav>
                                      </p:tavLst>
                                    </p:anim>
                                    <p:animEffect transition="in" filter="fade">
                                      <p:cBhvr>
                                        <p:cTn id="17" dur="1000"/>
                                        <p:tgtEl>
                                          <p:spTgt spid="13315">
                                            <p:bg/>
                                          </p:spTgt>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grpId="0" nodeType="clickEffect">
                                  <p:stCondLst>
                                    <p:cond delay="0"/>
                                  </p:stCondLst>
                                  <p:childTnLst>
                                    <p:set>
                                      <p:cBhvr>
                                        <p:cTn id="21" dur="1" fill="hold">
                                          <p:stCondLst>
                                            <p:cond delay="0"/>
                                          </p:stCondLst>
                                        </p:cTn>
                                        <p:tgtEl>
                                          <p:spTgt spid="13315">
                                            <p:txEl>
                                              <p:pRg st="0" end="0"/>
                                            </p:txEl>
                                          </p:spTgt>
                                        </p:tgtEl>
                                        <p:attrNameLst>
                                          <p:attrName>style.visibility</p:attrName>
                                        </p:attrNameLst>
                                      </p:cBhvr>
                                      <p:to>
                                        <p:strVal val="visible"/>
                                      </p:to>
                                    </p:set>
                                    <p:anim calcmode="lin" valueType="num">
                                      <p:cBhvr>
                                        <p:cTn id="22" dur="1000" fill="hold"/>
                                        <p:tgtEl>
                                          <p:spTgt spid="13315">
                                            <p:txEl>
                                              <p:pRg st="0" end="0"/>
                                            </p:txEl>
                                          </p:spTgt>
                                        </p:tgtEl>
                                        <p:attrNameLst>
                                          <p:attrName>ppt_w</p:attrName>
                                        </p:attrNameLst>
                                      </p:cBhvr>
                                      <p:tavLst>
                                        <p:tav tm="0">
                                          <p:val>
                                            <p:strVal val="#ppt_w*0.05"/>
                                          </p:val>
                                        </p:tav>
                                        <p:tav tm="100000">
                                          <p:val>
                                            <p:strVal val="#ppt_w"/>
                                          </p:val>
                                        </p:tav>
                                      </p:tavLst>
                                    </p:anim>
                                    <p:anim calcmode="lin" valueType="num">
                                      <p:cBhvr>
                                        <p:cTn id="23" dur="1000" fill="hold"/>
                                        <p:tgtEl>
                                          <p:spTgt spid="13315">
                                            <p:txEl>
                                              <p:pRg st="0" end="0"/>
                                            </p:txEl>
                                          </p:spTgt>
                                        </p:tgtEl>
                                        <p:attrNameLst>
                                          <p:attrName>ppt_h</p:attrName>
                                        </p:attrNameLst>
                                      </p:cBhvr>
                                      <p:tavLst>
                                        <p:tav tm="0">
                                          <p:val>
                                            <p:strVal val="#ppt_h"/>
                                          </p:val>
                                        </p:tav>
                                        <p:tav tm="100000">
                                          <p:val>
                                            <p:strVal val="#ppt_h"/>
                                          </p:val>
                                        </p:tav>
                                      </p:tavLst>
                                    </p:anim>
                                    <p:anim calcmode="lin" valueType="num">
                                      <p:cBhvr>
                                        <p:cTn id="24" dur="1000" fill="hold"/>
                                        <p:tgtEl>
                                          <p:spTgt spid="13315">
                                            <p:txEl>
                                              <p:pRg st="0" end="0"/>
                                            </p:txEl>
                                          </p:spTgt>
                                        </p:tgtEl>
                                        <p:attrNameLst>
                                          <p:attrName>ppt_x</p:attrName>
                                        </p:attrNameLst>
                                      </p:cBhvr>
                                      <p:tavLst>
                                        <p:tav tm="0">
                                          <p:val>
                                            <p:strVal val="#ppt_x-.2"/>
                                          </p:val>
                                        </p:tav>
                                        <p:tav tm="100000">
                                          <p:val>
                                            <p:strVal val="#ppt_x"/>
                                          </p:val>
                                        </p:tav>
                                      </p:tavLst>
                                    </p:anim>
                                    <p:anim calcmode="lin" valueType="num">
                                      <p:cBhvr>
                                        <p:cTn id="25" dur="1000" fill="hold"/>
                                        <p:tgtEl>
                                          <p:spTgt spid="13315">
                                            <p:txEl>
                                              <p:pRg st="0" end="0"/>
                                            </p:txEl>
                                          </p:spTgt>
                                        </p:tgtEl>
                                        <p:attrNameLst>
                                          <p:attrName>ppt_y</p:attrName>
                                        </p:attrNameLst>
                                      </p:cBhvr>
                                      <p:tavLst>
                                        <p:tav tm="0">
                                          <p:val>
                                            <p:strVal val="#ppt_y"/>
                                          </p:val>
                                        </p:tav>
                                        <p:tav tm="100000">
                                          <p:val>
                                            <p:strVal val="#ppt_y"/>
                                          </p:val>
                                        </p:tav>
                                      </p:tavLst>
                                    </p:anim>
                                    <p:animEffect transition="in" filter="fade">
                                      <p:cBhvr>
                                        <p:cTn id="26" dur="1000"/>
                                        <p:tgtEl>
                                          <p:spTgt spid="1331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13315">
                                            <p:txEl>
                                              <p:pRg st="2" end="2"/>
                                            </p:txEl>
                                          </p:spTgt>
                                        </p:tgtEl>
                                        <p:attrNameLst>
                                          <p:attrName>style.visibility</p:attrName>
                                        </p:attrNameLst>
                                      </p:cBhvr>
                                      <p:to>
                                        <p:strVal val="visible"/>
                                      </p:to>
                                    </p:set>
                                    <p:anim calcmode="lin" valueType="num">
                                      <p:cBhvr>
                                        <p:cTn id="31" dur="1000" fill="hold"/>
                                        <p:tgtEl>
                                          <p:spTgt spid="13315">
                                            <p:txEl>
                                              <p:pRg st="2" end="2"/>
                                            </p:txEl>
                                          </p:spTgt>
                                        </p:tgtEl>
                                        <p:attrNameLst>
                                          <p:attrName>ppt_w</p:attrName>
                                        </p:attrNameLst>
                                      </p:cBhvr>
                                      <p:tavLst>
                                        <p:tav tm="0">
                                          <p:val>
                                            <p:strVal val="#ppt_w*0.05"/>
                                          </p:val>
                                        </p:tav>
                                        <p:tav tm="100000">
                                          <p:val>
                                            <p:strVal val="#ppt_w"/>
                                          </p:val>
                                        </p:tav>
                                      </p:tavLst>
                                    </p:anim>
                                    <p:anim calcmode="lin" valueType="num">
                                      <p:cBhvr>
                                        <p:cTn id="32" dur="1000" fill="hold"/>
                                        <p:tgtEl>
                                          <p:spTgt spid="13315">
                                            <p:txEl>
                                              <p:pRg st="2" end="2"/>
                                            </p:txEl>
                                          </p:spTgt>
                                        </p:tgtEl>
                                        <p:attrNameLst>
                                          <p:attrName>ppt_h</p:attrName>
                                        </p:attrNameLst>
                                      </p:cBhvr>
                                      <p:tavLst>
                                        <p:tav tm="0">
                                          <p:val>
                                            <p:strVal val="#ppt_h"/>
                                          </p:val>
                                        </p:tav>
                                        <p:tav tm="100000">
                                          <p:val>
                                            <p:strVal val="#ppt_h"/>
                                          </p:val>
                                        </p:tav>
                                      </p:tavLst>
                                    </p:anim>
                                    <p:anim calcmode="lin" valueType="num">
                                      <p:cBhvr>
                                        <p:cTn id="33" dur="1000" fill="hold"/>
                                        <p:tgtEl>
                                          <p:spTgt spid="13315">
                                            <p:txEl>
                                              <p:pRg st="2" end="2"/>
                                            </p:txEl>
                                          </p:spTgt>
                                        </p:tgtEl>
                                        <p:attrNameLst>
                                          <p:attrName>ppt_x</p:attrName>
                                        </p:attrNameLst>
                                      </p:cBhvr>
                                      <p:tavLst>
                                        <p:tav tm="0">
                                          <p:val>
                                            <p:strVal val="#ppt_x-.2"/>
                                          </p:val>
                                        </p:tav>
                                        <p:tav tm="100000">
                                          <p:val>
                                            <p:strVal val="#ppt_x"/>
                                          </p:val>
                                        </p:tav>
                                      </p:tavLst>
                                    </p:anim>
                                    <p:anim calcmode="lin" valueType="num">
                                      <p:cBhvr>
                                        <p:cTn id="34" dur="1000" fill="hold"/>
                                        <p:tgtEl>
                                          <p:spTgt spid="13315">
                                            <p:txEl>
                                              <p:pRg st="2" end="2"/>
                                            </p:txEl>
                                          </p:spTgt>
                                        </p:tgtEl>
                                        <p:attrNameLst>
                                          <p:attrName>ppt_y</p:attrName>
                                        </p:attrNameLst>
                                      </p:cBhvr>
                                      <p:tavLst>
                                        <p:tav tm="0">
                                          <p:val>
                                            <p:strVal val="#ppt_y"/>
                                          </p:val>
                                        </p:tav>
                                        <p:tav tm="100000">
                                          <p:val>
                                            <p:strVal val="#ppt_y"/>
                                          </p:val>
                                        </p:tav>
                                      </p:tavLst>
                                    </p:anim>
                                    <p:animEffect transition="in" filter="fade">
                                      <p:cBhvr>
                                        <p:cTn id="35" dur="1000"/>
                                        <p:tgtEl>
                                          <p:spTgt spid="13315">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4" presetClass="entr" presetSubtype="0" accel="100000" fill="hold" grpId="0" nodeType="clickEffect">
                                  <p:stCondLst>
                                    <p:cond delay="0"/>
                                  </p:stCondLst>
                                  <p:childTnLst>
                                    <p:set>
                                      <p:cBhvr>
                                        <p:cTn id="39" dur="1" fill="hold">
                                          <p:stCondLst>
                                            <p:cond delay="0"/>
                                          </p:stCondLst>
                                        </p:cTn>
                                        <p:tgtEl>
                                          <p:spTgt spid="13315">
                                            <p:txEl>
                                              <p:pRg st="3" end="3"/>
                                            </p:txEl>
                                          </p:spTgt>
                                        </p:tgtEl>
                                        <p:attrNameLst>
                                          <p:attrName>style.visibility</p:attrName>
                                        </p:attrNameLst>
                                      </p:cBhvr>
                                      <p:to>
                                        <p:strVal val="visible"/>
                                      </p:to>
                                    </p:set>
                                    <p:anim calcmode="lin" valueType="num">
                                      <p:cBhvr>
                                        <p:cTn id="40" dur="1000" fill="hold"/>
                                        <p:tgtEl>
                                          <p:spTgt spid="13315">
                                            <p:txEl>
                                              <p:pRg st="3" end="3"/>
                                            </p:txEl>
                                          </p:spTgt>
                                        </p:tgtEl>
                                        <p:attrNameLst>
                                          <p:attrName>ppt_w</p:attrName>
                                        </p:attrNameLst>
                                      </p:cBhvr>
                                      <p:tavLst>
                                        <p:tav tm="0">
                                          <p:val>
                                            <p:strVal val="#ppt_w*0.05"/>
                                          </p:val>
                                        </p:tav>
                                        <p:tav tm="100000">
                                          <p:val>
                                            <p:strVal val="#ppt_w"/>
                                          </p:val>
                                        </p:tav>
                                      </p:tavLst>
                                    </p:anim>
                                    <p:anim calcmode="lin" valueType="num">
                                      <p:cBhvr>
                                        <p:cTn id="41" dur="1000" fill="hold"/>
                                        <p:tgtEl>
                                          <p:spTgt spid="13315">
                                            <p:txEl>
                                              <p:pRg st="3" end="3"/>
                                            </p:txEl>
                                          </p:spTgt>
                                        </p:tgtEl>
                                        <p:attrNameLst>
                                          <p:attrName>ppt_h</p:attrName>
                                        </p:attrNameLst>
                                      </p:cBhvr>
                                      <p:tavLst>
                                        <p:tav tm="0">
                                          <p:val>
                                            <p:strVal val="#ppt_h"/>
                                          </p:val>
                                        </p:tav>
                                        <p:tav tm="100000">
                                          <p:val>
                                            <p:strVal val="#ppt_h"/>
                                          </p:val>
                                        </p:tav>
                                      </p:tavLst>
                                    </p:anim>
                                    <p:anim calcmode="lin" valueType="num">
                                      <p:cBhvr>
                                        <p:cTn id="42" dur="1000" fill="hold"/>
                                        <p:tgtEl>
                                          <p:spTgt spid="13315">
                                            <p:txEl>
                                              <p:pRg st="3" end="3"/>
                                            </p:txEl>
                                          </p:spTgt>
                                        </p:tgtEl>
                                        <p:attrNameLst>
                                          <p:attrName>ppt_x</p:attrName>
                                        </p:attrNameLst>
                                      </p:cBhvr>
                                      <p:tavLst>
                                        <p:tav tm="0">
                                          <p:val>
                                            <p:strVal val="#ppt_x-.2"/>
                                          </p:val>
                                        </p:tav>
                                        <p:tav tm="100000">
                                          <p:val>
                                            <p:strVal val="#ppt_x"/>
                                          </p:val>
                                        </p:tav>
                                      </p:tavLst>
                                    </p:anim>
                                    <p:anim calcmode="lin" valueType="num">
                                      <p:cBhvr>
                                        <p:cTn id="43" dur="1000" fill="hold"/>
                                        <p:tgtEl>
                                          <p:spTgt spid="13315">
                                            <p:txEl>
                                              <p:pRg st="3" end="3"/>
                                            </p:txEl>
                                          </p:spTgt>
                                        </p:tgtEl>
                                        <p:attrNameLst>
                                          <p:attrName>ppt_y</p:attrName>
                                        </p:attrNameLst>
                                      </p:cBhvr>
                                      <p:tavLst>
                                        <p:tav tm="0">
                                          <p:val>
                                            <p:strVal val="#ppt_y"/>
                                          </p:val>
                                        </p:tav>
                                        <p:tav tm="100000">
                                          <p:val>
                                            <p:strVal val="#ppt_y"/>
                                          </p:val>
                                        </p:tav>
                                      </p:tavLst>
                                    </p:anim>
                                    <p:animEffect transition="in" filter="fade">
                                      <p:cBhvr>
                                        <p:cTn id="44" dur="1000"/>
                                        <p:tgtEl>
                                          <p:spTgt spid="13315">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4" presetClass="entr" presetSubtype="0" accel="100000" fill="hold" grpId="0" nodeType="clickEffect">
                                  <p:stCondLst>
                                    <p:cond delay="0"/>
                                  </p:stCondLst>
                                  <p:childTnLst>
                                    <p:set>
                                      <p:cBhvr>
                                        <p:cTn id="48" dur="1" fill="hold">
                                          <p:stCondLst>
                                            <p:cond delay="0"/>
                                          </p:stCondLst>
                                        </p:cTn>
                                        <p:tgtEl>
                                          <p:spTgt spid="13315">
                                            <p:txEl>
                                              <p:pRg st="4" end="4"/>
                                            </p:txEl>
                                          </p:spTgt>
                                        </p:tgtEl>
                                        <p:attrNameLst>
                                          <p:attrName>style.visibility</p:attrName>
                                        </p:attrNameLst>
                                      </p:cBhvr>
                                      <p:to>
                                        <p:strVal val="visible"/>
                                      </p:to>
                                    </p:set>
                                    <p:anim calcmode="lin" valueType="num">
                                      <p:cBhvr>
                                        <p:cTn id="49" dur="1000" fill="hold"/>
                                        <p:tgtEl>
                                          <p:spTgt spid="13315">
                                            <p:txEl>
                                              <p:pRg st="4" end="4"/>
                                            </p:txEl>
                                          </p:spTgt>
                                        </p:tgtEl>
                                        <p:attrNameLst>
                                          <p:attrName>ppt_w</p:attrName>
                                        </p:attrNameLst>
                                      </p:cBhvr>
                                      <p:tavLst>
                                        <p:tav tm="0">
                                          <p:val>
                                            <p:strVal val="#ppt_w*0.05"/>
                                          </p:val>
                                        </p:tav>
                                        <p:tav tm="100000">
                                          <p:val>
                                            <p:strVal val="#ppt_w"/>
                                          </p:val>
                                        </p:tav>
                                      </p:tavLst>
                                    </p:anim>
                                    <p:anim calcmode="lin" valueType="num">
                                      <p:cBhvr>
                                        <p:cTn id="50" dur="1000" fill="hold"/>
                                        <p:tgtEl>
                                          <p:spTgt spid="13315">
                                            <p:txEl>
                                              <p:pRg st="4" end="4"/>
                                            </p:txEl>
                                          </p:spTgt>
                                        </p:tgtEl>
                                        <p:attrNameLst>
                                          <p:attrName>ppt_h</p:attrName>
                                        </p:attrNameLst>
                                      </p:cBhvr>
                                      <p:tavLst>
                                        <p:tav tm="0">
                                          <p:val>
                                            <p:strVal val="#ppt_h"/>
                                          </p:val>
                                        </p:tav>
                                        <p:tav tm="100000">
                                          <p:val>
                                            <p:strVal val="#ppt_h"/>
                                          </p:val>
                                        </p:tav>
                                      </p:tavLst>
                                    </p:anim>
                                    <p:anim calcmode="lin" valueType="num">
                                      <p:cBhvr>
                                        <p:cTn id="51" dur="1000" fill="hold"/>
                                        <p:tgtEl>
                                          <p:spTgt spid="13315">
                                            <p:txEl>
                                              <p:pRg st="4" end="4"/>
                                            </p:txEl>
                                          </p:spTgt>
                                        </p:tgtEl>
                                        <p:attrNameLst>
                                          <p:attrName>ppt_x</p:attrName>
                                        </p:attrNameLst>
                                      </p:cBhvr>
                                      <p:tavLst>
                                        <p:tav tm="0">
                                          <p:val>
                                            <p:strVal val="#ppt_x-.2"/>
                                          </p:val>
                                        </p:tav>
                                        <p:tav tm="100000">
                                          <p:val>
                                            <p:strVal val="#ppt_x"/>
                                          </p:val>
                                        </p:tav>
                                      </p:tavLst>
                                    </p:anim>
                                    <p:anim calcmode="lin" valueType="num">
                                      <p:cBhvr>
                                        <p:cTn id="52" dur="1000" fill="hold"/>
                                        <p:tgtEl>
                                          <p:spTgt spid="13315">
                                            <p:txEl>
                                              <p:pRg st="4" end="4"/>
                                            </p:txEl>
                                          </p:spTgt>
                                        </p:tgtEl>
                                        <p:attrNameLst>
                                          <p:attrName>ppt_y</p:attrName>
                                        </p:attrNameLst>
                                      </p:cBhvr>
                                      <p:tavLst>
                                        <p:tav tm="0">
                                          <p:val>
                                            <p:strVal val="#ppt_y"/>
                                          </p:val>
                                        </p:tav>
                                        <p:tav tm="100000">
                                          <p:val>
                                            <p:strVal val="#ppt_y"/>
                                          </p:val>
                                        </p:tav>
                                      </p:tavLst>
                                    </p:anim>
                                    <p:animEffect transition="in" filter="fade">
                                      <p:cBhvr>
                                        <p:cTn id="53" dur="1000"/>
                                        <p:tgtEl>
                                          <p:spTgt spid="13315">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4" presetClass="entr" presetSubtype="0" accel="100000" fill="hold" grpId="0" nodeType="clickEffect">
                                  <p:stCondLst>
                                    <p:cond delay="0"/>
                                  </p:stCondLst>
                                  <p:childTnLst>
                                    <p:set>
                                      <p:cBhvr>
                                        <p:cTn id="57" dur="1" fill="hold">
                                          <p:stCondLst>
                                            <p:cond delay="0"/>
                                          </p:stCondLst>
                                        </p:cTn>
                                        <p:tgtEl>
                                          <p:spTgt spid="13315">
                                            <p:txEl>
                                              <p:pRg st="5" end="5"/>
                                            </p:txEl>
                                          </p:spTgt>
                                        </p:tgtEl>
                                        <p:attrNameLst>
                                          <p:attrName>style.visibility</p:attrName>
                                        </p:attrNameLst>
                                      </p:cBhvr>
                                      <p:to>
                                        <p:strVal val="visible"/>
                                      </p:to>
                                    </p:set>
                                    <p:anim calcmode="lin" valueType="num">
                                      <p:cBhvr>
                                        <p:cTn id="58" dur="1000" fill="hold"/>
                                        <p:tgtEl>
                                          <p:spTgt spid="13315">
                                            <p:txEl>
                                              <p:pRg st="5" end="5"/>
                                            </p:txEl>
                                          </p:spTgt>
                                        </p:tgtEl>
                                        <p:attrNameLst>
                                          <p:attrName>ppt_w</p:attrName>
                                        </p:attrNameLst>
                                      </p:cBhvr>
                                      <p:tavLst>
                                        <p:tav tm="0">
                                          <p:val>
                                            <p:strVal val="#ppt_w*0.05"/>
                                          </p:val>
                                        </p:tav>
                                        <p:tav tm="100000">
                                          <p:val>
                                            <p:strVal val="#ppt_w"/>
                                          </p:val>
                                        </p:tav>
                                      </p:tavLst>
                                    </p:anim>
                                    <p:anim calcmode="lin" valueType="num">
                                      <p:cBhvr>
                                        <p:cTn id="59" dur="1000" fill="hold"/>
                                        <p:tgtEl>
                                          <p:spTgt spid="13315">
                                            <p:txEl>
                                              <p:pRg st="5" end="5"/>
                                            </p:txEl>
                                          </p:spTgt>
                                        </p:tgtEl>
                                        <p:attrNameLst>
                                          <p:attrName>ppt_h</p:attrName>
                                        </p:attrNameLst>
                                      </p:cBhvr>
                                      <p:tavLst>
                                        <p:tav tm="0">
                                          <p:val>
                                            <p:strVal val="#ppt_h"/>
                                          </p:val>
                                        </p:tav>
                                        <p:tav tm="100000">
                                          <p:val>
                                            <p:strVal val="#ppt_h"/>
                                          </p:val>
                                        </p:tav>
                                      </p:tavLst>
                                    </p:anim>
                                    <p:anim calcmode="lin" valueType="num">
                                      <p:cBhvr>
                                        <p:cTn id="60" dur="1000" fill="hold"/>
                                        <p:tgtEl>
                                          <p:spTgt spid="13315">
                                            <p:txEl>
                                              <p:pRg st="5" end="5"/>
                                            </p:txEl>
                                          </p:spTgt>
                                        </p:tgtEl>
                                        <p:attrNameLst>
                                          <p:attrName>ppt_x</p:attrName>
                                        </p:attrNameLst>
                                      </p:cBhvr>
                                      <p:tavLst>
                                        <p:tav tm="0">
                                          <p:val>
                                            <p:strVal val="#ppt_x-.2"/>
                                          </p:val>
                                        </p:tav>
                                        <p:tav tm="100000">
                                          <p:val>
                                            <p:strVal val="#ppt_x"/>
                                          </p:val>
                                        </p:tav>
                                      </p:tavLst>
                                    </p:anim>
                                    <p:anim calcmode="lin" valueType="num">
                                      <p:cBhvr>
                                        <p:cTn id="61" dur="1000" fill="hold"/>
                                        <p:tgtEl>
                                          <p:spTgt spid="13315">
                                            <p:txEl>
                                              <p:pRg st="5" end="5"/>
                                            </p:txEl>
                                          </p:spTgt>
                                        </p:tgtEl>
                                        <p:attrNameLst>
                                          <p:attrName>ppt_y</p:attrName>
                                        </p:attrNameLst>
                                      </p:cBhvr>
                                      <p:tavLst>
                                        <p:tav tm="0">
                                          <p:val>
                                            <p:strVal val="#ppt_y"/>
                                          </p:val>
                                        </p:tav>
                                        <p:tav tm="100000">
                                          <p:val>
                                            <p:strVal val="#ppt_y"/>
                                          </p:val>
                                        </p:tav>
                                      </p:tavLst>
                                    </p:anim>
                                    <p:animEffect transition="in" filter="fade">
                                      <p:cBhvr>
                                        <p:cTn id="62" dur="1000"/>
                                        <p:tgtEl>
                                          <p:spTgt spid="13315">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4" presetClass="entr" presetSubtype="0" accel="100000" fill="hold" grpId="0" nodeType="clickEffect">
                                  <p:stCondLst>
                                    <p:cond delay="0"/>
                                  </p:stCondLst>
                                  <p:childTnLst>
                                    <p:set>
                                      <p:cBhvr>
                                        <p:cTn id="66" dur="1" fill="hold">
                                          <p:stCondLst>
                                            <p:cond delay="0"/>
                                          </p:stCondLst>
                                        </p:cTn>
                                        <p:tgtEl>
                                          <p:spTgt spid="13315">
                                            <p:txEl>
                                              <p:pRg st="6" end="6"/>
                                            </p:txEl>
                                          </p:spTgt>
                                        </p:tgtEl>
                                        <p:attrNameLst>
                                          <p:attrName>style.visibility</p:attrName>
                                        </p:attrNameLst>
                                      </p:cBhvr>
                                      <p:to>
                                        <p:strVal val="visible"/>
                                      </p:to>
                                    </p:set>
                                    <p:anim calcmode="lin" valueType="num">
                                      <p:cBhvr>
                                        <p:cTn id="67" dur="1000" fill="hold"/>
                                        <p:tgtEl>
                                          <p:spTgt spid="13315">
                                            <p:txEl>
                                              <p:pRg st="6" end="6"/>
                                            </p:txEl>
                                          </p:spTgt>
                                        </p:tgtEl>
                                        <p:attrNameLst>
                                          <p:attrName>ppt_w</p:attrName>
                                        </p:attrNameLst>
                                      </p:cBhvr>
                                      <p:tavLst>
                                        <p:tav tm="0">
                                          <p:val>
                                            <p:strVal val="#ppt_w*0.05"/>
                                          </p:val>
                                        </p:tav>
                                        <p:tav tm="100000">
                                          <p:val>
                                            <p:strVal val="#ppt_w"/>
                                          </p:val>
                                        </p:tav>
                                      </p:tavLst>
                                    </p:anim>
                                    <p:anim calcmode="lin" valueType="num">
                                      <p:cBhvr>
                                        <p:cTn id="68" dur="1000" fill="hold"/>
                                        <p:tgtEl>
                                          <p:spTgt spid="13315">
                                            <p:txEl>
                                              <p:pRg st="6" end="6"/>
                                            </p:txEl>
                                          </p:spTgt>
                                        </p:tgtEl>
                                        <p:attrNameLst>
                                          <p:attrName>ppt_h</p:attrName>
                                        </p:attrNameLst>
                                      </p:cBhvr>
                                      <p:tavLst>
                                        <p:tav tm="0">
                                          <p:val>
                                            <p:strVal val="#ppt_h"/>
                                          </p:val>
                                        </p:tav>
                                        <p:tav tm="100000">
                                          <p:val>
                                            <p:strVal val="#ppt_h"/>
                                          </p:val>
                                        </p:tav>
                                      </p:tavLst>
                                    </p:anim>
                                    <p:anim calcmode="lin" valueType="num">
                                      <p:cBhvr>
                                        <p:cTn id="69" dur="1000" fill="hold"/>
                                        <p:tgtEl>
                                          <p:spTgt spid="13315">
                                            <p:txEl>
                                              <p:pRg st="6" end="6"/>
                                            </p:txEl>
                                          </p:spTgt>
                                        </p:tgtEl>
                                        <p:attrNameLst>
                                          <p:attrName>ppt_x</p:attrName>
                                        </p:attrNameLst>
                                      </p:cBhvr>
                                      <p:tavLst>
                                        <p:tav tm="0">
                                          <p:val>
                                            <p:strVal val="#ppt_x-.2"/>
                                          </p:val>
                                        </p:tav>
                                        <p:tav tm="100000">
                                          <p:val>
                                            <p:strVal val="#ppt_x"/>
                                          </p:val>
                                        </p:tav>
                                      </p:tavLst>
                                    </p:anim>
                                    <p:anim calcmode="lin" valueType="num">
                                      <p:cBhvr>
                                        <p:cTn id="70" dur="1000" fill="hold"/>
                                        <p:tgtEl>
                                          <p:spTgt spid="13315">
                                            <p:txEl>
                                              <p:pRg st="6" end="6"/>
                                            </p:txEl>
                                          </p:spTgt>
                                        </p:tgtEl>
                                        <p:attrNameLst>
                                          <p:attrName>ppt_y</p:attrName>
                                        </p:attrNameLst>
                                      </p:cBhvr>
                                      <p:tavLst>
                                        <p:tav tm="0">
                                          <p:val>
                                            <p:strVal val="#ppt_y"/>
                                          </p:val>
                                        </p:tav>
                                        <p:tav tm="100000">
                                          <p:val>
                                            <p:strVal val="#ppt_y"/>
                                          </p:val>
                                        </p:tav>
                                      </p:tavLst>
                                    </p:anim>
                                    <p:animEffect transition="in" filter="fade">
                                      <p:cBhvr>
                                        <p:cTn id="71" dur="1000"/>
                                        <p:tgtEl>
                                          <p:spTgt spid="13315">
                                            <p:txEl>
                                              <p:pRg st="6" end="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4" presetClass="entr" presetSubtype="0" accel="100000" fill="hold" grpId="0" nodeType="clickEffect">
                                  <p:stCondLst>
                                    <p:cond delay="0"/>
                                  </p:stCondLst>
                                  <p:childTnLst>
                                    <p:set>
                                      <p:cBhvr>
                                        <p:cTn id="75" dur="1" fill="hold">
                                          <p:stCondLst>
                                            <p:cond delay="0"/>
                                          </p:stCondLst>
                                        </p:cTn>
                                        <p:tgtEl>
                                          <p:spTgt spid="13315">
                                            <p:txEl>
                                              <p:pRg st="7" end="7"/>
                                            </p:txEl>
                                          </p:spTgt>
                                        </p:tgtEl>
                                        <p:attrNameLst>
                                          <p:attrName>style.visibility</p:attrName>
                                        </p:attrNameLst>
                                      </p:cBhvr>
                                      <p:to>
                                        <p:strVal val="visible"/>
                                      </p:to>
                                    </p:set>
                                    <p:anim calcmode="lin" valueType="num">
                                      <p:cBhvr>
                                        <p:cTn id="76" dur="1000" fill="hold"/>
                                        <p:tgtEl>
                                          <p:spTgt spid="13315">
                                            <p:txEl>
                                              <p:pRg st="7" end="7"/>
                                            </p:txEl>
                                          </p:spTgt>
                                        </p:tgtEl>
                                        <p:attrNameLst>
                                          <p:attrName>ppt_w</p:attrName>
                                        </p:attrNameLst>
                                      </p:cBhvr>
                                      <p:tavLst>
                                        <p:tav tm="0">
                                          <p:val>
                                            <p:strVal val="#ppt_w*0.05"/>
                                          </p:val>
                                        </p:tav>
                                        <p:tav tm="100000">
                                          <p:val>
                                            <p:strVal val="#ppt_w"/>
                                          </p:val>
                                        </p:tav>
                                      </p:tavLst>
                                    </p:anim>
                                    <p:anim calcmode="lin" valueType="num">
                                      <p:cBhvr>
                                        <p:cTn id="77" dur="1000" fill="hold"/>
                                        <p:tgtEl>
                                          <p:spTgt spid="13315">
                                            <p:txEl>
                                              <p:pRg st="7" end="7"/>
                                            </p:txEl>
                                          </p:spTgt>
                                        </p:tgtEl>
                                        <p:attrNameLst>
                                          <p:attrName>ppt_h</p:attrName>
                                        </p:attrNameLst>
                                      </p:cBhvr>
                                      <p:tavLst>
                                        <p:tav tm="0">
                                          <p:val>
                                            <p:strVal val="#ppt_h"/>
                                          </p:val>
                                        </p:tav>
                                        <p:tav tm="100000">
                                          <p:val>
                                            <p:strVal val="#ppt_h"/>
                                          </p:val>
                                        </p:tav>
                                      </p:tavLst>
                                    </p:anim>
                                    <p:anim calcmode="lin" valueType="num">
                                      <p:cBhvr>
                                        <p:cTn id="78" dur="1000" fill="hold"/>
                                        <p:tgtEl>
                                          <p:spTgt spid="13315">
                                            <p:txEl>
                                              <p:pRg st="7" end="7"/>
                                            </p:txEl>
                                          </p:spTgt>
                                        </p:tgtEl>
                                        <p:attrNameLst>
                                          <p:attrName>ppt_x</p:attrName>
                                        </p:attrNameLst>
                                      </p:cBhvr>
                                      <p:tavLst>
                                        <p:tav tm="0">
                                          <p:val>
                                            <p:strVal val="#ppt_x-.2"/>
                                          </p:val>
                                        </p:tav>
                                        <p:tav tm="100000">
                                          <p:val>
                                            <p:strVal val="#ppt_x"/>
                                          </p:val>
                                        </p:tav>
                                      </p:tavLst>
                                    </p:anim>
                                    <p:anim calcmode="lin" valueType="num">
                                      <p:cBhvr>
                                        <p:cTn id="79" dur="1000" fill="hold"/>
                                        <p:tgtEl>
                                          <p:spTgt spid="13315">
                                            <p:txEl>
                                              <p:pRg st="7" end="7"/>
                                            </p:txEl>
                                          </p:spTgt>
                                        </p:tgtEl>
                                        <p:attrNameLst>
                                          <p:attrName>ppt_y</p:attrName>
                                        </p:attrNameLst>
                                      </p:cBhvr>
                                      <p:tavLst>
                                        <p:tav tm="0">
                                          <p:val>
                                            <p:strVal val="#ppt_y"/>
                                          </p:val>
                                        </p:tav>
                                        <p:tav tm="100000">
                                          <p:val>
                                            <p:strVal val="#ppt_y"/>
                                          </p:val>
                                        </p:tav>
                                      </p:tavLst>
                                    </p:anim>
                                    <p:animEffect transition="in" filter="fade">
                                      <p:cBhvr>
                                        <p:cTn id="80" dur="1000"/>
                                        <p:tgtEl>
                                          <p:spTgt spid="133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ru-RU" sz="3200" dirty="0">
                <a:solidFill>
                  <a:schemeClr val="tx1"/>
                </a:solidFill>
                <a:effectLst/>
                <a:latin typeface="Impact" pitchFamily="34" charset="0"/>
              </a:rPr>
              <a:t>Огнетушители  углекислотные ( ОУ)</a:t>
            </a:r>
          </a:p>
        </p:txBody>
      </p:sp>
      <p:sp>
        <p:nvSpPr>
          <p:cNvPr id="22533" name="Rectangle 5"/>
          <p:cNvSpPr>
            <a:spLocks noChangeArrowheads="1"/>
          </p:cNvSpPr>
          <p:nvPr/>
        </p:nvSpPr>
        <p:spPr bwMode="auto">
          <a:xfrm>
            <a:off x="285720" y="1500174"/>
            <a:ext cx="8208963" cy="5078313"/>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342900" indent="-342900"/>
            <a:r>
              <a:rPr lang="ru-RU" b="1" dirty="0">
                <a:solidFill>
                  <a:schemeClr val="bg1"/>
                </a:solidFill>
              </a:rPr>
              <a:t>Огнетушители  углекислотные ( ОУ) предназначены для тушения различных веществ, горение которых не может происходить без доступа воздуха, а также электроустановок, находящихся под напряжением до 1000 В.</a:t>
            </a:r>
          </a:p>
          <a:p>
            <a:pPr marL="342900" indent="-342900"/>
            <a:endParaRPr lang="ru-RU" b="1" dirty="0">
              <a:solidFill>
                <a:schemeClr val="bg1"/>
              </a:solidFill>
            </a:endParaRPr>
          </a:p>
          <a:p>
            <a:pPr marL="342900" indent="-342900"/>
            <a:r>
              <a:rPr lang="ru-RU" b="1" dirty="0">
                <a:solidFill>
                  <a:schemeClr val="bg1"/>
                </a:solidFill>
              </a:rPr>
              <a:t>При пользовании </a:t>
            </a:r>
            <a:r>
              <a:rPr lang="ru-RU" b="1" i="1" dirty="0">
                <a:solidFill>
                  <a:schemeClr val="bg1"/>
                </a:solidFill>
              </a:rPr>
              <a:t>углекислотными огнетушителями</a:t>
            </a:r>
            <a:r>
              <a:rPr lang="ru-RU" b="1" dirty="0">
                <a:solidFill>
                  <a:schemeClr val="bg1"/>
                </a:solidFill>
              </a:rPr>
              <a:t> необходимо учитывать следующие факторы:</a:t>
            </a:r>
          </a:p>
          <a:p>
            <a:pPr marL="342900" indent="-342900"/>
            <a:r>
              <a:rPr lang="ru-RU" b="1" dirty="0">
                <a:solidFill>
                  <a:schemeClr val="bg1"/>
                </a:solidFill>
              </a:rPr>
              <a:t>– возможность накопления зарядов статического электричества на диффузоре огнетушителя;</a:t>
            </a:r>
          </a:p>
          <a:p>
            <a:pPr marL="342900" indent="-342900"/>
            <a:r>
              <a:rPr lang="ru-RU" b="1" dirty="0">
                <a:solidFill>
                  <a:schemeClr val="bg1"/>
                </a:solidFill>
              </a:rPr>
              <a:t>– снижение эффективности огнетушителей при отрицательной температуре окружающей среды;</a:t>
            </a:r>
          </a:p>
          <a:p>
            <a:pPr marL="342900" indent="-342900"/>
            <a:r>
              <a:rPr lang="ru-RU" b="1" dirty="0">
                <a:solidFill>
                  <a:schemeClr val="bg1"/>
                </a:solidFill>
              </a:rPr>
              <a:t>– опасность токсического воздействия паров углекислоты </a:t>
            </a:r>
          </a:p>
          <a:p>
            <a:pPr marL="342900" indent="-342900"/>
            <a:r>
              <a:rPr lang="ru-RU" b="1" dirty="0">
                <a:solidFill>
                  <a:schemeClr val="bg1"/>
                </a:solidFill>
              </a:rPr>
              <a:t>на организм человека;</a:t>
            </a:r>
          </a:p>
          <a:p>
            <a:pPr marL="342900" indent="-342900"/>
            <a:r>
              <a:rPr lang="ru-RU" b="1" dirty="0">
                <a:solidFill>
                  <a:schemeClr val="bg1"/>
                </a:solidFill>
              </a:rPr>
              <a:t>– опасность снижения содержания кислорода в воздухе </a:t>
            </a:r>
            <a:endParaRPr lang="ru-RU" b="1" dirty="0" smtClean="0">
              <a:solidFill>
                <a:schemeClr val="bg1"/>
              </a:solidFill>
            </a:endParaRPr>
          </a:p>
          <a:p>
            <a:pPr marL="342900" indent="-342900"/>
            <a:r>
              <a:rPr lang="ru-RU" b="1" dirty="0" smtClean="0">
                <a:solidFill>
                  <a:schemeClr val="bg1"/>
                </a:solidFill>
              </a:rPr>
              <a:t>помещения </a:t>
            </a:r>
            <a:endParaRPr lang="ru-RU" b="1" dirty="0">
              <a:solidFill>
                <a:schemeClr val="bg1"/>
              </a:solidFill>
            </a:endParaRPr>
          </a:p>
          <a:p>
            <a:pPr marL="342900" indent="-342900"/>
            <a:r>
              <a:rPr lang="ru-RU" b="1" dirty="0">
                <a:solidFill>
                  <a:schemeClr val="bg1"/>
                </a:solidFill>
              </a:rPr>
              <a:t>в результате применения углекислотных огнетушителей</a:t>
            </a:r>
          </a:p>
          <a:p>
            <a:pPr marL="342900" indent="-342900"/>
            <a:r>
              <a:rPr lang="ru-RU" b="1" dirty="0">
                <a:solidFill>
                  <a:schemeClr val="bg1"/>
                </a:solidFill>
              </a:rPr>
              <a:t> (особенно передвижных);</a:t>
            </a:r>
          </a:p>
          <a:p>
            <a:pPr marL="342900" indent="-342900"/>
            <a:r>
              <a:rPr lang="ru-RU" b="1" dirty="0">
                <a:solidFill>
                  <a:schemeClr val="bg1"/>
                </a:solidFill>
              </a:rPr>
              <a:t>– опасность обморожения ввиду резкого снижения </a:t>
            </a:r>
          </a:p>
          <a:p>
            <a:pPr marL="342900" indent="-342900"/>
            <a:r>
              <a:rPr lang="ru-RU" b="1" dirty="0">
                <a:solidFill>
                  <a:schemeClr val="bg1"/>
                </a:solidFill>
              </a:rPr>
              <a:t>температуры узлов огнетушителя.</a:t>
            </a:r>
          </a:p>
        </p:txBody>
      </p:sp>
      <p:pic>
        <p:nvPicPr>
          <p:cNvPr id="22532" name="Picture 4" descr="ОУ-1-ВСЕ &quot;ИНЕЙ&quot;...ОУ-5-ВСЕ &quot;ИНЕЙ&quot; &#10;ЗАО &quot;Пожтехника&quot; (г. Витебск)"/>
          <p:cNvPicPr>
            <a:picLocks noGrp="1" noChangeAspect="1" noChangeArrowheads="1"/>
          </p:cNvPicPr>
          <p:nvPr>
            <p:ph type="body" idx="1"/>
          </p:nvPr>
        </p:nvPicPr>
        <p:blipFill>
          <a:blip r:embed="rId3"/>
          <a:srcRect/>
          <a:stretch>
            <a:fillRect/>
          </a:stretch>
        </p:blipFill>
        <p:spPr>
          <a:xfrm>
            <a:off x="6804025" y="4581525"/>
            <a:ext cx="2089150" cy="2087563"/>
          </a:xfrm>
          <a:noFill/>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2585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ppt_w</p:attrName>
                                        </p:attrNameLst>
                                      </p:cBhvr>
                                      <p:tavLst>
                                        <p:tav tm="0">
                                          <p:val>
                                            <p:fltVal val="0"/>
                                          </p:val>
                                        </p:tav>
                                        <p:tav tm="100000">
                                          <p:val>
                                            <p:strVal val="#ppt_w"/>
                                          </p:val>
                                        </p:tav>
                                      </p:tavLst>
                                    </p:anim>
                                    <p:anim calcmode="lin" valueType="num">
                                      <p:cBhvr>
                                        <p:cTn id="8" dur="500" fill="hold"/>
                                        <p:tgtEl>
                                          <p:spTgt spid="2253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22533"/>
                                        </p:tgtEl>
                                        <p:attrNameLst>
                                          <p:attrName>style.visibility</p:attrName>
                                        </p:attrNameLst>
                                      </p:cBhvr>
                                      <p:to>
                                        <p:strVal val="visible"/>
                                      </p:to>
                                    </p:set>
                                    <p:anim calcmode="lin" valueType="num">
                                      <p:cBhvr>
                                        <p:cTn id="13" dur="500" fill="hold"/>
                                        <p:tgtEl>
                                          <p:spTgt spid="22533"/>
                                        </p:tgtEl>
                                        <p:attrNameLst>
                                          <p:attrName>ppt_w</p:attrName>
                                        </p:attrNameLst>
                                      </p:cBhvr>
                                      <p:tavLst>
                                        <p:tav tm="0">
                                          <p:val>
                                            <p:strVal val="#ppt_w*0.05"/>
                                          </p:val>
                                        </p:tav>
                                        <p:tav tm="100000">
                                          <p:val>
                                            <p:strVal val="#ppt_w"/>
                                          </p:val>
                                        </p:tav>
                                      </p:tavLst>
                                    </p:anim>
                                    <p:anim calcmode="lin" valueType="num">
                                      <p:cBhvr>
                                        <p:cTn id="14" dur="500" fill="hold"/>
                                        <p:tgtEl>
                                          <p:spTgt spid="22533"/>
                                        </p:tgtEl>
                                        <p:attrNameLst>
                                          <p:attrName>ppt_h</p:attrName>
                                        </p:attrNameLst>
                                      </p:cBhvr>
                                      <p:tavLst>
                                        <p:tav tm="0">
                                          <p:val>
                                            <p:strVal val="#ppt_h"/>
                                          </p:val>
                                        </p:tav>
                                        <p:tav tm="100000">
                                          <p:val>
                                            <p:strVal val="#ppt_h"/>
                                          </p:val>
                                        </p:tav>
                                      </p:tavLst>
                                    </p:anim>
                                    <p:anim calcmode="lin" valueType="num">
                                      <p:cBhvr>
                                        <p:cTn id="15" dur="500" fill="hold"/>
                                        <p:tgtEl>
                                          <p:spTgt spid="22533"/>
                                        </p:tgtEl>
                                        <p:attrNameLst>
                                          <p:attrName>ppt_x</p:attrName>
                                        </p:attrNameLst>
                                      </p:cBhvr>
                                      <p:tavLst>
                                        <p:tav tm="0">
                                          <p:val>
                                            <p:strVal val="#ppt_x-.2"/>
                                          </p:val>
                                        </p:tav>
                                        <p:tav tm="100000">
                                          <p:val>
                                            <p:strVal val="#ppt_x"/>
                                          </p:val>
                                        </p:tav>
                                      </p:tavLst>
                                    </p:anim>
                                    <p:anim calcmode="lin" valueType="num">
                                      <p:cBhvr>
                                        <p:cTn id="16" dur="500" fill="hold"/>
                                        <p:tgtEl>
                                          <p:spTgt spid="22533"/>
                                        </p:tgtEl>
                                        <p:attrNameLst>
                                          <p:attrName>ppt_y</p:attrName>
                                        </p:attrNameLst>
                                      </p:cBhvr>
                                      <p:tavLst>
                                        <p:tav tm="0">
                                          <p:val>
                                            <p:strVal val="#ppt_y"/>
                                          </p:val>
                                        </p:tav>
                                        <p:tav tm="100000">
                                          <p:val>
                                            <p:strVal val="#ppt_y"/>
                                          </p:val>
                                        </p:tav>
                                      </p:tavLst>
                                    </p:anim>
                                    <p:animEffect transition="in" filter="fade">
                                      <p:cBhvr>
                                        <p:cTn id="17" dur="500"/>
                                        <p:tgtEl>
                                          <p:spTgt spid="22533"/>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22532"/>
                                        </p:tgtEl>
                                        <p:attrNameLst>
                                          <p:attrName>style.visibility</p:attrName>
                                        </p:attrNameLst>
                                      </p:cBhvr>
                                      <p:to>
                                        <p:strVal val="visible"/>
                                      </p:to>
                                    </p:set>
                                    <p:anim calcmode="lin" valueType="num">
                                      <p:cBhvr>
                                        <p:cTn id="22" dur="1000" fill="hold"/>
                                        <p:tgtEl>
                                          <p:spTgt spid="22532"/>
                                        </p:tgtEl>
                                        <p:attrNameLst>
                                          <p:attrName>ppt_w</p:attrName>
                                        </p:attrNameLst>
                                      </p:cBhvr>
                                      <p:tavLst>
                                        <p:tav tm="0">
                                          <p:val>
                                            <p:fltVal val="0"/>
                                          </p:val>
                                        </p:tav>
                                        <p:tav tm="100000">
                                          <p:val>
                                            <p:strVal val="#ppt_w"/>
                                          </p:val>
                                        </p:tav>
                                      </p:tavLst>
                                    </p:anim>
                                    <p:anim calcmode="lin" valueType="num">
                                      <p:cBhvr>
                                        <p:cTn id="23" dur="1000" fill="hold"/>
                                        <p:tgtEl>
                                          <p:spTgt spid="22532"/>
                                        </p:tgtEl>
                                        <p:attrNameLst>
                                          <p:attrName>ppt_h</p:attrName>
                                        </p:attrNameLst>
                                      </p:cBhvr>
                                      <p:tavLst>
                                        <p:tav tm="0">
                                          <p:val>
                                            <p:fltVal val="0"/>
                                          </p:val>
                                        </p:tav>
                                        <p:tav tm="100000">
                                          <p:val>
                                            <p:strVal val="#ppt_h"/>
                                          </p:val>
                                        </p:tav>
                                      </p:tavLst>
                                    </p:anim>
                                    <p:anim calcmode="lin" valueType="num">
                                      <p:cBhvr>
                                        <p:cTn id="24" dur="1000" fill="hold"/>
                                        <p:tgtEl>
                                          <p:spTgt spid="22532"/>
                                        </p:tgtEl>
                                        <p:attrNameLst>
                                          <p:attrName>style.rotation</p:attrName>
                                        </p:attrNameLst>
                                      </p:cBhvr>
                                      <p:tavLst>
                                        <p:tav tm="0">
                                          <p:val>
                                            <p:fltVal val="90"/>
                                          </p:val>
                                        </p:tav>
                                        <p:tav tm="100000">
                                          <p:val>
                                            <p:fltVal val="0"/>
                                          </p:val>
                                        </p:tav>
                                      </p:tavLst>
                                    </p:anim>
                                    <p:animEffect transition="in" filter="fade">
                                      <p:cBhvr>
                                        <p:cTn id="25" dur="10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3"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ru-RU" sz="3200" b="1" dirty="0" smtClean="0">
                <a:latin typeface="Impact" pitchFamily="34" charset="0"/>
              </a:rPr>
              <a:t>Порядок приведения в действие углекислотного огнетушителя</a:t>
            </a:r>
            <a:r>
              <a:rPr lang="ru-RU" sz="3200" b="1" dirty="0" smtClean="0">
                <a:solidFill>
                  <a:schemeClr val="bg1"/>
                </a:solidFill>
              </a:rPr>
              <a:t/>
            </a:r>
            <a:br>
              <a:rPr lang="ru-RU" sz="3200" b="1" dirty="0" smtClean="0">
                <a:solidFill>
                  <a:schemeClr val="bg1"/>
                </a:solidFill>
              </a:rPr>
            </a:br>
            <a:endParaRPr lang="ru-RU" sz="3200" dirty="0">
              <a:solidFill>
                <a:schemeClr val="tx1"/>
              </a:solidFill>
              <a:effectLst/>
              <a:latin typeface="Impact" pitchFamily="34" charset="0"/>
            </a:endParaRPr>
          </a:p>
        </p:txBody>
      </p:sp>
      <p:sp>
        <p:nvSpPr>
          <p:cNvPr id="5" name="Содержимое 4"/>
          <p:cNvSpPr>
            <a:spLocks noGrp="1"/>
          </p:cNvSpPr>
          <p:nvPr>
            <p:ph idx="1"/>
          </p:nvPr>
        </p:nvSpPr>
        <p:spPr>
          <a:xfrm>
            <a:off x="285720" y="1214422"/>
            <a:ext cx="8229600" cy="4525963"/>
          </a:xfrm>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77500" lnSpcReduction="20000"/>
          </a:bodyPr>
          <a:lstStyle/>
          <a:p>
            <a:pPr lvl="0"/>
            <a:r>
              <a:rPr lang="ru-RU" b="1" dirty="0" smtClean="0">
                <a:solidFill>
                  <a:schemeClr val="bg1"/>
                </a:solidFill>
              </a:rPr>
              <a:t>снять огнетушитель и поднести к очагу пожара; </a:t>
            </a:r>
          </a:p>
          <a:p>
            <a:pPr lvl="0"/>
            <a:r>
              <a:rPr lang="ru-RU" b="1" dirty="0" smtClean="0">
                <a:solidFill>
                  <a:schemeClr val="bg1"/>
                </a:solidFill>
              </a:rPr>
              <a:t>сорвать пломбу, выдернуть чеку;</a:t>
            </a:r>
          </a:p>
          <a:p>
            <a:pPr lvl="0"/>
            <a:r>
              <a:rPr lang="ru-RU" b="1" dirty="0" smtClean="0">
                <a:solidFill>
                  <a:schemeClr val="bg1"/>
                </a:solidFill>
              </a:rPr>
              <a:t>направить раструб на очаг пожара и нажать на рычаг;</a:t>
            </a:r>
          </a:p>
          <a:p>
            <a:pPr lvl="0"/>
            <a:r>
              <a:rPr lang="ru-RU" b="1" dirty="0" smtClean="0">
                <a:solidFill>
                  <a:schemeClr val="bg1"/>
                </a:solidFill>
              </a:rPr>
              <a:t>во время работы (выброса заснеженной углекислоты через раструб) не разрешается брать рукой за раструб, во избежание обмораживания;</a:t>
            </a:r>
          </a:p>
          <a:p>
            <a:pPr lvl="0"/>
            <a:r>
              <a:rPr lang="ru-RU" b="1" dirty="0" smtClean="0">
                <a:solidFill>
                  <a:schemeClr val="bg1"/>
                </a:solidFill>
              </a:rPr>
              <a:t>при тушении выключателя или розетки, если пламя по проводке пошло вверх, струю огнетушителя направляют сначала на источник огня — розетку или выключатель, и только потом сбивают пламя вверху.</a:t>
            </a:r>
          </a:p>
          <a:p>
            <a:pPr lvl="0"/>
            <a:r>
              <a:rPr lang="ru-RU" b="1" dirty="0" smtClean="0">
                <a:solidFill>
                  <a:schemeClr val="bg1"/>
                </a:solidFill>
              </a:rPr>
              <a:t>запорно-пусковое устройство позволяет прерывать подачу углекислоты.</a:t>
            </a:r>
          </a:p>
          <a:p>
            <a:endParaRPr lang="ru-RU" dirty="0"/>
          </a:p>
        </p:txBody>
      </p:sp>
    </p:spTree>
    <p:custDataLst>
      <p:tags r:id="rId1"/>
    </p:custDataLst>
  </p:cSld>
  <p:clrMapOvr>
    <a:masterClrMapping/>
  </p:clrMapOvr>
  <p:transition spd="med" advClick="0" advTm="3193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ppt_w</p:attrName>
                                        </p:attrNameLst>
                                      </p:cBhvr>
                                      <p:tavLst>
                                        <p:tav tm="0">
                                          <p:val>
                                            <p:fltVal val="0"/>
                                          </p:val>
                                        </p:tav>
                                        <p:tav tm="100000">
                                          <p:val>
                                            <p:strVal val="#ppt_w"/>
                                          </p:val>
                                        </p:tav>
                                      </p:tavLst>
                                    </p:anim>
                                    <p:anim calcmode="lin" valueType="num">
                                      <p:cBhvr>
                                        <p:cTn id="8" dur="500" fill="hold"/>
                                        <p:tgtEl>
                                          <p:spTgt spid="2253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5">
                                            <p:bg/>
                                          </p:spTgt>
                                        </p:tgtEl>
                                        <p:attrNameLst>
                                          <p:attrName>style.visibility</p:attrName>
                                        </p:attrNameLst>
                                      </p:cBhvr>
                                      <p:to>
                                        <p:strVal val="visible"/>
                                      </p:to>
                                    </p:set>
                                    <p:anim calcmode="lin" valueType="num">
                                      <p:cBhvr>
                                        <p:cTn id="13" dur="1000" fill="hold"/>
                                        <p:tgtEl>
                                          <p:spTgt spid="5">
                                            <p:bg/>
                                          </p:spTgt>
                                        </p:tgtEl>
                                        <p:attrNameLst>
                                          <p:attrName>ppt_w</p:attrName>
                                        </p:attrNameLst>
                                      </p:cBhvr>
                                      <p:tavLst>
                                        <p:tav tm="0">
                                          <p:val>
                                            <p:strVal val="#ppt_w*0.05"/>
                                          </p:val>
                                        </p:tav>
                                        <p:tav tm="100000">
                                          <p:val>
                                            <p:strVal val="#ppt_w"/>
                                          </p:val>
                                        </p:tav>
                                      </p:tavLst>
                                    </p:anim>
                                    <p:anim calcmode="lin" valueType="num">
                                      <p:cBhvr>
                                        <p:cTn id="14" dur="1000" fill="hold"/>
                                        <p:tgtEl>
                                          <p:spTgt spid="5">
                                            <p:bg/>
                                          </p:spTgt>
                                        </p:tgtEl>
                                        <p:attrNameLst>
                                          <p:attrName>ppt_h</p:attrName>
                                        </p:attrNameLst>
                                      </p:cBhvr>
                                      <p:tavLst>
                                        <p:tav tm="0">
                                          <p:val>
                                            <p:strVal val="#ppt_h"/>
                                          </p:val>
                                        </p:tav>
                                        <p:tav tm="100000">
                                          <p:val>
                                            <p:strVal val="#ppt_h"/>
                                          </p:val>
                                        </p:tav>
                                      </p:tavLst>
                                    </p:anim>
                                    <p:anim calcmode="lin" valueType="num">
                                      <p:cBhvr>
                                        <p:cTn id="15" dur="1000" fill="hold"/>
                                        <p:tgtEl>
                                          <p:spTgt spid="5">
                                            <p:bg/>
                                          </p:spTgt>
                                        </p:tgtEl>
                                        <p:attrNameLst>
                                          <p:attrName>ppt_x</p:attrName>
                                        </p:attrNameLst>
                                      </p:cBhvr>
                                      <p:tavLst>
                                        <p:tav tm="0">
                                          <p:val>
                                            <p:strVal val="#ppt_x-.2"/>
                                          </p:val>
                                        </p:tav>
                                        <p:tav tm="100000">
                                          <p:val>
                                            <p:strVal val="#ppt_x"/>
                                          </p:val>
                                        </p:tav>
                                      </p:tavLst>
                                    </p:anim>
                                    <p:anim calcmode="lin" valueType="num">
                                      <p:cBhvr>
                                        <p:cTn id="16" dur="1000" fill="hold"/>
                                        <p:tgtEl>
                                          <p:spTgt spid="5">
                                            <p:bg/>
                                          </p:spTgt>
                                        </p:tgtEl>
                                        <p:attrNameLst>
                                          <p:attrName>ppt_y</p:attrName>
                                        </p:attrNameLst>
                                      </p:cBhvr>
                                      <p:tavLst>
                                        <p:tav tm="0">
                                          <p:val>
                                            <p:strVal val="#ppt_y"/>
                                          </p:val>
                                        </p:tav>
                                        <p:tav tm="100000">
                                          <p:val>
                                            <p:strVal val="#ppt_y"/>
                                          </p:val>
                                        </p:tav>
                                      </p:tavLst>
                                    </p:anim>
                                    <p:animEffect transition="in" filter="fade">
                                      <p:cBhvr>
                                        <p:cTn id="17" dur="1000"/>
                                        <p:tgtEl>
                                          <p:spTgt spid="5">
                                            <p:bg/>
                                          </p:spTgt>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p:cTn id="22" dur="1000" fill="hold"/>
                                        <p:tgtEl>
                                          <p:spTgt spid="5">
                                            <p:txEl>
                                              <p:pRg st="0" end="0"/>
                                            </p:txEl>
                                          </p:spTgt>
                                        </p:tgtEl>
                                        <p:attrNameLst>
                                          <p:attrName>ppt_w</p:attrName>
                                        </p:attrNameLst>
                                      </p:cBhvr>
                                      <p:tavLst>
                                        <p:tav tm="0">
                                          <p:val>
                                            <p:strVal val="#ppt_w*0.05"/>
                                          </p:val>
                                        </p:tav>
                                        <p:tav tm="100000">
                                          <p:val>
                                            <p:strVal val="#ppt_w"/>
                                          </p:val>
                                        </p:tav>
                                      </p:tavLst>
                                    </p:anim>
                                    <p:anim calcmode="lin" valueType="num">
                                      <p:cBhvr>
                                        <p:cTn id="23" dur="1000" fill="hold"/>
                                        <p:tgtEl>
                                          <p:spTgt spid="5">
                                            <p:txEl>
                                              <p:pRg st="0" end="0"/>
                                            </p:txEl>
                                          </p:spTgt>
                                        </p:tgtEl>
                                        <p:attrNameLst>
                                          <p:attrName>ppt_h</p:attrName>
                                        </p:attrNameLst>
                                      </p:cBhvr>
                                      <p:tavLst>
                                        <p:tav tm="0">
                                          <p:val>
                                            <p:strVal val="#ppt_h"/>
                                          </p:val>
                                        </p:tav>
                                        <p:tav tm="100000">
                                          <p:val>
                                            <p:strVal val="#ppt_h"/>
                                          </p:val>
                                        </p:tav>
                                      </p:tavLst>
                                    </p:anim>
                                    <p:anim calcmode="lin" valueType="num">
                                      <p:cBhvr>
                                        <p:cTn id="24"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25" dur="1000" fill="hold"/>
                                        <p:tgtEl>
                                          <p:spTgt spid="5">
                                            <p:txEl>
                                              <p:pRg st="0" end="0"/>
                                            </p:txEl>
                                          </p:spTgt>
                                        </p:tgtEl>
                                        <p:attrNameLst>
                                          <p:attrName>ppt_y</p:attrName>
                                        </p:attrNameLst>
                                      </p:cBhvr>
                                      <p:tavLst>
                                        <p:tav tm="0">
                                          <p:val>
                                            <p:strVal val="#ppt_y"/>
                                          </p:val>
                                        </p:tav>
                                        <p:tav tm="100000">
                                          <p:val>
                                            <p:strVal val="#ppt_y"/>
                                          </p:val>
                                        </p:tav>
                                      </p:tavLst>
                                    </p:anim>
                                    <p:animEffect transition="in" filter="fade">
                                      <p:cBhvr>
                                        <p:cTn id="26" dur="10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p:cTn id="31" dur="1000" fill="hold"/>
                                        <p:tgtEl>
                                          <p:spTgt spid="5">
                                            <p:txEl>
                                              <p:pRg st="1" end="1"/>
                                            </p:txEl>
                                          </p:spTgt>
                                        </p:tgtEl>
                                        <p:attrNameLst>
                                          <p:attrName>ppt_w</p:attrName>
                                        </p:attrNameLst>
                                      </p:cBhvr>
                                      <p:tavLst>
                                        <p:tav tm="0">
                                          <p:val>
                                            <p:strVal val="#ppt_w*0.05"/>
                                          </p:val>
                                        </p:tav>
                                        <p:tav tm="100000">
                                          <p:val>
                                            <p:strVal val="#ppt_w"/>
                                          </p:val>
                                        </p:tav>
                                      </p:tavLst>
                                    </p:anim>
                                    <p:anim calcmode="lin" valueType="num">
                                      <p:cBhvr>
                                        <p:cTn id="32" dur="1000" fill="hold"/>
                                        <p:tgtEl>
                                          <p:spTgt spid="5">
                                            <p:txEl>
                                              <p:pRg st="1" end="1"/>
                                            </p:txEl>
                                          </p:spTgt>
                                        </p:tgtEl>
                                        <p:attrNameLst>
                                          <p:attrName>ppt_h</p:attrName>
                                        </p:attrNameLst>
                                      </p:cBhvr>
                                      <p:tavLst>
                                        <p:tav tm="0">
                                          <p:val>
                                            <p:strVal val="#ppt_h"/>
                                          </p:val>
                                        </p:tav>
                                        <p:tav tm="100000">
                                          <p:val>
                                            <p:strVal val="#ppt_h"/>
                                          </p:val>
                                        </p:tav>
                                      </p:tavLst>
                                    </p:anim>
                                    <p:anim calcmode="lin" valueType="num">
                                      <p:cBhvr>
                                        <p:cTn id="33" dur="1000" fill="hold"/>
                                        <p:tgtEl>
                                          <p:spTgt spid="5">
                                            <p:txEl>
                                              <p:pRg st="1" end="1"/>
                                            </p:txEl>
                                          </p:spTgt>
                                        </p:tgtEl>
                                        <p:attrNameLst>
                                          <p:attrName>ppt_x</p:attrName>
                                        </p:attrNameLst>
                                      </p:cBhvr>
                                      <p:tavLst>
                                        <p:tav tm="0">
                                          <p:val>
                                            <p:strVal val="#ppt_x-.2"/>
                                          </p:val>
                                        </p:tav>
                                        <p:tav tm="100000">
                                          <p:val>
                                            <p:strVal val="#ppt_x"/>
                                          </p:val>
                                        </p:tav>
                                      </p:tavLst>
                                    </p:anim>
                                    <p:anim calcmode="lin" valueType="num">
                                      <p:cBhvr>
                                        <p:cTn id="34" dur="1000" fill="hold"/>
                                        <p:tgtEl>
                                          <p:spTgt spid="5">
                                            <p:txEl>
                                              <p:pRg st="1" end="1"/>
                                            </p:txEl>
                                          </p:spTgt>
                                        </p:tgtEl>
                                        <p:attrNameLst>
                                          <p:attrName>ppt_y</p:attrName>
                                        </p:attrNameLst>
                                      </p:cBhvr>
                                      <p:tavLst>
                                        <p:tav tm="0">
                                          <p:val>
                                            <p:strVal val="#ppt_y"/>
                                          </p:val>
                                        </p:tav>
                                        <p:tav tm="100000">
                                          <p:val>
                                            <p:strVal val="#ppt_y"/>
                                          </p:val>
                                        </p:tav>
                                      </p:tavLst>
                                    </p:anim>
                                    <p:animEffect transition="in" filter="fade">
                                      <p:cBhvr>
                                        <p:cTn id="35" dur="1000"/>
                                        <p:tgtEl>
                                          <p:spTgt spid="5">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4" presetClass="entr" presetSubtype="0" accel="100000" fill="hold" grpId="0" nodeType="clickEffect">
                                  <p:stCondLst>
                                    <p:cond delay="0"/>
                                  </p:stCondLst>
                                  <p:childTnLst>
                                    <p:set>
                                      <p:cBhvr>
                                        <p:cTn id="39" dur="1" fill="hold">
                                          <p:stCondLst>
                                            <p:cond delay="0"/>
                                          </p:stCondLst>
                                        </p:cTn>
                                        <p:tgtEl>
                                          <p:spTgt spid="5">
                                            <p:txEl>
                                              <p:pRg st="2" end="2"/>
                                            </p:txEl>
                                          </p:spTgt>
                                        </p:tgtEl>
                                        <p:attrNameLst>
                                          <p:attrName>style.visibility</p:attrName>
                                        </p:attrNameLst>
                                      </p:cBhvr>
                                      <p:to>
                                        <p:strVal val="visible"/>
                                      </p:to>
                                    </p:set>
                                    <p:anim calcmode="lin" valueType="num">
                                      <p:cBhvr>
                                        <p:cTn id="40" dur="1000" fill="hold"/>
                                        <p:tgtEl>
                                          <p:spTgt spid="5">
                                            <p:txEl>
                                              <p:pRg st="2" end="2"/>
                                            </p:txEl>
                                          </p:spTgt>
                                        </p:tgtEl>
                                        <p:attrNameLst>
                                          <p:attrName>ppt_w</p:attrName>
                                        </p:attrNameLst>
                                      </p:cBhvr>
                                      <p:tavLst>
                                        <p:tav tm="0">
                                          <p:val>
                                            <p:strVal val="#ppt_w*0.05"/>
                                          </p:val>
                                        </p:tav>
                                        <p:tav tm="100000">
                                          <p:val>
                                            <p:strVal val="#ppt_w"/>
                                          </p:val>
                                        </p:tav>
                                      </p:tavLst>
                                    </p:anim>
                                    <p:anim calcmode="lin" valueType="num">
                                      <p:cBhvr>
                                        <p:cTn id="41" dur="1000" fill="hold"/>
                                        <p:tgtEl>
                                          <p:spTgt spid="5">
                                            <p:txEl>
                                              <p:pRg st="2" end="2"/>
                                            </p:txEl>
                                          </p:spTgt>
                                        </p:tgtEl>
                                        <p:attrNameLst>
                                          <p:attrName>ppt_h</p:attrName>
                                        </p:attrNameLst>
                                      </p:cBhvr>
                                      <p:tavLst>
                                        <p:tav tm="0">
                                          <p:val>
                                            <p:strVal val="#ppt_h"/>
                                          </p:val>
                                        </p:tav>
                                        <p:tav tm="100000">
                                          <p:val>
                                            <p:strVal val="#ppt_h"/>
                                          </p:val>
                                        </p:tav>
                                      </p:tavLst>
                                    </p:anim>
                                    <p:anim calcmode="lin" valueType="num">
                                      <p:cBhvr>
                                        <p:cTn id="42" dur="1000" fill="hold"/>
                                        <p:tgtEl>
                                          <p:spTgt spid="5">
                                            <p:txEl>
                                              <p:pRg st="2" end="2"/>
                                            </p:txEl>
                                          </p:spTgt>
                                        </p:tgtEl>
                                        <p:attrNameLst>
                                          <p:attrName>ppt_x</p:attrName>
                                        </p:attrNameLst>
                                      </p:cBhvr>
                                      <p:tavLst>
                                        <p:tav tm="0">
                                          <p:val>
                                            <p:strVal val="#ppt_x-.2"/>
                                          </p:val>
                                        </p:tav>
                                        <p:tav tm="100000">
                                          <p:val>
                                            <p:strVal val="#ppt_x"/>
                                          </p:val>
                                        </p:tav>
                                      </p:tavLst>
                                    </p:anim>
                                    <p:anim calcmode="lin" valueType="num">
                                      <p:cBhvr>
                                        <p:cTn id="43" dur="1000" fill="hold"/>
                                        <p:tgtEl>
                                          <p:spTgt spid="5">
                                            <p:txEl>
                                              <p:pRg st="2" end="2"/>
                                            </p:txEl>
                                          </p:spTgt>
                                        </p:tgtEl>
                                        <p:attrNameLst>
                                          <p:attrName>ppt_y</p:attrName>
                                        </p:attrNameLst>
                                      </p:cBhvr>
                                      <p:tavLst>
                                        <p:tav tm="0">
                                          <p:val>
                                            <p:strVal val="#ppt_y"/>
                                          </p:val>
                                        </p:tav>
                                        <p:tav tm="100000">
                                          <p:val>
                                            <p:strVal val="#ppt_y"/>
                                          </p:val>
                                        </p:tav>
                                      </p:tavLst>
                                    </p:anim>
                                    <p:animEffect transition="in" filter="fade">
                                      <p:cBhvr>
                                        <p:cTn id="44" dur="1000"/>
                                        <p:tgtEl>
                                          <p:spTgt spid="5">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4" presetClass="entr" presetSubtype="0" accel="100000" fill="hold" grpId="0" nodeType="clickEffect">
                                  <p:stCondLst>
                                    <p:cond delay="0"/>
                                  </p:stCondLst>
                                  <p:childTnLst>
                                    <p:set>
                                      <p:cBhvr>
                                        <p:cTn id="48" dur="1" fill="hold">
                                          <p:stCondLst>
                                            <p:cond delay="0"/>
                                          </p:stCondLst>
                                        </p:cTn>
                                        <p:tgtEl>
                                          <p:spTgt spid="5">
                                            <p:txEl>
                                              <p:pRg st="3" end="3"/>
                                            </p:txEl>
                                          </p:spTgt>
                                        </p:tgtEl>
                                        <p:attrNameLst>
                                          <p:attrName>style.visibility</p:attrName>
                                        </p:attrNameLst>
                                      </p:cBhvr>
                                      <p:to>
                                        <p:strVal val="visible"/>
                                      </p:to>
                                    </p:set>
                                    <p:anim calcmode="lin" valueType="num">
                                      <p:cBhvr>
                                        <p:cTn id="49" dur="1000" fill="hold"/>
                                        <p:tgtEl>
                                          <p:spTgt spid="5">
                                            <p:txEl>
                                              <p:pRg st="3" end="3"/>
                                            </p:txEl>
                                          </p:spTgt>
                                        </p:tgtEl>
                                        <p:attrNameLst>
                                          <p:attrName>ppt_w</p:attrName>
                                        </p:attrNameLst>
                                      </p:cBhvr>
                                      <p:tavLst>
                                        <p:tav tm="0">
                                          <p:val>
                                            <p:strVal val="#ppt_w*0.05"/>
                                          </p:val>
                                        </p:tav>
                                        <p:tav tm="100000">
                                          <p:val>
                                            <p:strVal val="#ppt_w"/>
                                          </p:val>
                                        </p:tav>
                                      </p:tavLst>
                                    </p:anim>
                                    <p:anim calcmode="lin" valueType="num">
                                      <p:cBhvr>
                                        <p:cTn id="50" dur="1000" fill="hold"/>
                                        <p:tgtEl>
                                          <p:spTgt spid="5">
                                            <p:txEl>
                                              <p:pRg st="3" end="3"/>
                                            </p:txEl>
                                          </p:spTgt>
                                        </p:tgtEl>
                                        <p:attrNameLst>
                                          <p:attrName>ppt_h</p:attrName>
                                        </p:attrNameLst>
                                      </p:cBhvr>
                                      <p:tavLst>
                                        <p:tav tm="0">
                                          <p:val>
                                            <p:strVal val="#ppt_h"/>
                                          </p:val>
                                        </p:tav>
                                        <p:tav tm="100000">
                                          <p:val>
                                            <p:strVal val="#ppt_h"/>
                                          </p:val>
                                        </p:tav>
                                      </p:tavLst>
                                    </p:anim>
                                    <p:anim calcmode="lin" valueType="num">
                                      <p:cBhvr>
                                        <p:cTn id="51" dur="1000" fill="hold"/>
                                        <p:tgtEl>
                                          <p:spTgt spid="5">
                                            <p:txEl>
                                              <p:pRg st="3" end="3"/>
                                            </p:txEl>
                                          </p:spTgt>
                                        </p:tgtEl>
                                        <p:attrNameLst>
                                          <p:attrName>ppt_x</p:attrName>
                                        </p:attrNameLst>
                                      </p:cBhvr>
                                      <p:tavLst>
                                        <p:tav tm="0">
                                          <p:val>
                                            <p:strVal val="#ppt_x-.2"/>
                                          </p:val>
                                        </p:tav>
                                        <p:tav tm="100000">
                                          <p:val>
                                            <p:strVal val="#ppt_x"/>
                                          </p:val>
                                        </p:tav>
                                      </p:tavLst>
                                    </p:anim>
                                    <p:anim calcmode="lin" valueType="num">
                                      <p:cBhvr>
                                        <p:cTn id="52" dur="1000" fill="hold"/>
                                        <p:tgtEl>
                                          <p:spTgt spid="5">
                                            <p:txEl>
                                              <p:pRg st="3" end="3"/>
                                            </p:txEl>
                                          </p:spTgt>
                                        </p:tgtEl>
                                        <p:attrNameLst>
                                          <p:attrName>ppt_y</p:attrName>
                                        </p:attrNameLst>
                                      </p:cBhvr>
                                      <p:tavLst>
                                        <p:tav tm="0">
                                          <p:val>
                                            <p:strVal val="#ppt_y"/>
                                          </p:val>
                                        </p:tav>
                                        <p:tav tm="100000">
                                          <p:val>
                                            <p:strVal val="#ppt_y"/>
                                          </p:val>
                                        </p:tav>
                                      </p:tavLst>
                                    </p:anim>
                                    <p:animEffect transition="in" filter="fade">
                                      <p:cBhvr>
                                        <p:cTn id="53" dur="1000"/>
                                        <p:tgtEl>
                                          <p:spTgt spid="5">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4" presetClass="entr" presetSubtype="0" accel="100000" fill="hold" grpId="0" nodeType="clickEffect">
                                  <p:stCondLst>
                                    <p:cond delay="0"/>
                                  </p:stCondLst>
                                  <p:childTnLst>
                                    <p:set>
                                      <p:cBhvr>
                                        <p:cTn id="57" dur="1" fill="hold">
                                          <p:stCondLst>
                                            <p:cond delay="0"/>
                                          </p:stCondLst>
                                        </p:cTn>
                                        <p:tgtEl>
                                          <p:spTgt spid="5">
                                            <p:txEl>
                                              <p:pRg st="4" end="4"/>
                                            </p:txEl>
                                          </p:spTgt>
                                        </p:tgtEl>
                                        <p:attrNameLst>
                                          <p:attrName>style.visibility</p:attrName>
                                        </p:attrNameLst>
                                      </p:cBhvr>
                                      <p:to>
                                        <p:strVal val="visible"/>
                                      </p:to>
                                    </p:set>
                                    <p:anim calcmode="lin" valueType="num">
                                      <p:cBhvr>
                                        <p:cTn id="58" dur="1000" fill="hold"/>
                                        <p:tgtEl>
                                          <p:spTgt spid="5">
                                            <p:txEl>
                                              <p:pRg st="4" end="4"/>
                                            </p:txEl>
                                          </p:spTgt>
                                        </p:tgtEl>
                                        <p:attrNameLst>
                                          <p:attrName>ppt_w</p:attrName>
                                        </p:attrNameLst>
                                      </p:cBhvr>
                                      <p:tavLst>
                                        <p:tav tm="0">
                                          <p:val>
                                            <p:strVal val="#ppt_w*0.05"/>
                                          </p:val>
                                        </p:tav>
                                        <p:tav tm="100000">
                                          <p:val>
                                            <p:strVal val="#ppt_w"/>
                                          </p:val>
                                        </p:tav>
                                      </p:tavLst>
                                    </p:anim>
                                    <p:anim calcmode="lin" valueType="num">
                                      <p:cBhvr>
                                        <p:cTn id="59" dur="1000" fill="hold"/>
                                        <p:tgtEl>
                                          <p:spTgt spid="5">
                                            <p:txEl>
                                              <p:pRg st="4" end="4"/>
                                            </p:txEl>
                                          </p:spTgt>
                                        </p:tgtEl>
                                        <p:attrNameLst>
                                          <p:attrName>ppt_h</p:attrName>
                                        </p:attrNameLst>
                                      </p:cBhvr>
                                      <p:tavLst>
                                        <p:tav tm="0">
                                          <p:val>
                                            <p:strVal val="#ppt_h"/>
                                          </p:val>
                                        </p:tav>
                                        <p:tav tm="100000">
                                          <p:val>
                                            <p:strVal val="#ppt_h"/>
                                          </p:val>
                                        </p:tav>
                                      </p:tavLst>
                                    </p:anim>
                                    <p:anim calcmode="lin" valueType="num">
                                      <p:cBhvr>
                                        <p:cTn id="60" dur="1000" fill="hold"/>
                                        <p:tgtEl>
                                          <p:spTgt spid="5">
                                            <p:txEl>
                                              <p:pRg st="4" end="4"/>
                                            </p:txEl>
                                          </p:spTgt>
                                        </p:tgtEl>
                                        <p:attrNameLst>
                                          <p:attrName>ppt_x</p:attrName>
                                        </p:attrNameLst>
                                      </p:cBhvr>
                                      <p:tavLst>
                                        <p:tav tm="0">
                                          <p:val>
                                            <p:strVal val="#ppt_x-.2"/>
                                          </p:val>
                                        </p:tav>
                                        <p:tav tm="100000">
                                          <p:val>
                                            <p:strVal val="#ppt_x"/>
                                          </p:val>
                                        </p:tav>
                                      </p:tavLst>
                                    </p:anim>
                                    <p:anim calcmode="lin" valueType="num">
                                      <p:cBhvr>
                                        <p:cTn id="61" dur="1000" fill="hold"/>
                                        <p:tgtEl>
                                          <p:spTgt spid="5">
                                            <p:txEl>
                                              <p:pRg st="4" end="4"/>
                                            </p:txEl>
                                          </p:spTgt>
                                        </p:tgtEl>
                                        <p:attrNameLst>
                                          <p:attrName>ppt_y</p:attrName>
                                        </p:attrNameLst>
                                      </p:cBhvr>
                                      <p:tavLst>
                                        <p:tav tm="0">
                                          <p:val>
                                            <p:strVal val="#ppt_y"/>
                                          </p:val>
                                        </p:tav>
                                        <p:tav tm="100000">
                                          <p:val>
                                            <p:strVal val="#ppt_y"/>
                                          </p:val>
                                        </p:tav>
                                      </p:tavLst>
                                    </p:anim>
                                    <p:animEffect transition="in" filter="fade">
                                      <p:cBhvr>
                                        <p:cTn id="62" dur="1000"/>
                                        <p:tgtEl>
                                          <p:spTgt spid="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4" presetClass="entr" presetSubtype="0" accel="100000" fill="hold" grpId="0" nodeType="clickEffect">
                                  <p:stCondLst>
                                    <p:cond delay="0"/>
                                  </p:stCondLst>
                                  <p:childTnLst>
                                    <p:set>
                                      <p:cBhvr>
                                        <p:cTn id="66" dur="1" fill="hold">
                                          <p:stCondLst>
                                            <p:cond delay="0"/>
                                          </p:stCondLst>
                                        </p:cTn>
                                        <p:tgtEl>
                                          <p:spTgt spid="5">
                                            <p:txEl>
                                              <p:pRg st="5" end="5"/>
                                            </p:txEl>
                                          </p:spTgt>
                                        </p:tgtEl>
                                        <p:attrNameLst>
                                          <p:attrName>style.visibility</p:attrName>
                                        </p:attrNameLst>
                                      </p:cBhvr>
                                      <p:to>
                                        <p:strVal val="visible"/>
                                      </p:to>
                                    </p:set>
                                    <p:anim calcmode="lin" valueType="num">
                                      <p:cBhvr>
                                        <p:cTn id="67" dur="1000" fill="hold"/>
                                        <p:tgtEl>
                                          <p:spTgt spid="5">
                                            <p:txEl>
                                              <p:pRg st="5" end="5"/>
                                            </p:txEl>
                                          </p:spTgt>
                                        </p:tgtEl>
                                        <p:attrNameLst>
                                          <p:attrName>ppt_w</p:attrName>
                                        </p:attrNameLst>
                                      </p:cBhvr>
                                      <p:tavLst>
                                        <p:tav tm="0">
                                          <p:val>
                                            <p:strVal val="#ppt_w*0.05"/>
                                          </p:val>
                                        </p:tav>
                                        <p:tav tm="100000">
                                          <p:val>
                                            <p:strVal val="#ppt_w"/>
                                          </p:val>
                                        </p:tav>
                                      </p:tavLst>
                                    </p:anim>
                                    <p:anim calcmode="lin" valueType="num">
                                      <p:cBhvr>
                                        <p:cTn id="68" dur="1000" fill="hold"/>
                                        <p:tgtEl>
                                          <p:spTgt spid="5">
                                            <p:txEl>
                                              <p:pRg st="5" end="5"/>
                                            </p:txEl>
                                          </p:spTgt>
                                        </p:tgtEl>
                                        <p:attrNameLst>
                                          <p:attrName>ppt_h</p:attrName>
                                        </p:attrNameLst>
                                      </p:cBhvr>
                                      <p:tavLst>
                                        <p:tav tm="0">
                                          <p:val>
                                            <p:strVal val="#ppt_h"/>
                                          </p:val>
                                        </p:tav>
                                        <p:tav tm="100000">
                                          <p:val>
                                            <p:strVal val="#ppt_h"/>
                                          </p:val>
                                        </p:tav>
                                      </p:tavLst>
                                    </p:anim>
                                    <p:anim calcmode="lin" valueType="num">
                                      <p:cBhvr>
                                        <p:cTn id="69" dur="1000" fill="hold"/>
                                        <p:tgtEl>
                                          <p:spTgt spid="5">
                                            <p:txEl>
                                              <p:pRg st="5" end="5"/>
                                            </p:txEl>
                                          </p:spTgt>
                                        </p:tgtEl>
                                        <p:attrNameLst>
                                          <p:attrName>ppt_x</p:attrName>
                                        </p:attrNameLst>
                                      </p:cBhvr>
                                      <p:tavLst>
                                        <p:tav tm="0">
                                          <p:val>
                                            <p:strVal val="#ppt_x-.2"/>
                                          </p:val>
                                        </p:tav>
                                        <p:tav tm="100000">
                                          <p:val>
                                            <p:strVal val="#ppt_x"/>
                                          </p:val>
                                        </p:tav>
                                      </p:tavLst>
                                    </p:anim>
                                    <p:anim calcmode="lin" valueType="num">
                                      <p:cBhvr>
                                        <p:cTn id="70" dur="1000" fill="hold"/>
                                        <p:tgtEl>
                                          <p:spTgt spid="5">
                                            <p:txEl>
                                              <p:pRg st="5" end="5"/>
                                            </p:txEl>
                                          </p:spTgt>
                                        </p:tgtEl>
                                        <p:attrNameLst>
                                          <p:attrName>ppt_y</p:attrName>
                                        </p:attrNameLst>
                                      </p:cBhvr>
                                      <p:tavLst>
                                        <p:tav tm="0">
                                          <p:val>
                                            <p:strVal val="#ppt_y"/>
                                          </p:val>
                                        </p:tav>
                                        <p:tav tm="100000">
                                          <p:val>
                                            <p:strVal val="#ppt_y"/>
                                          </p:val>
                                        </p:tav>
                                      </p:tavLst>
                                    </p:anim>
                                    <p:animEffect transition="in" filter="fade">
                                      <p:cBhvr>
                                        <p:cTn id="71"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5" grpId="0" build="p" animBg="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pic>
        <p:nvPicPr>
          <p:cNvPr id="1026" name="Picture 2" descr="ou"/>
          <p:cNvPicPr>
            <a:picLocks noChangeAspect="1" noChangeArrowheads="1"/>
          </p:cNvPicPr>
          <p:nvPr/>
        </p:nvPicPr>
        <p:blipFill>
          <a:blip r:embed="rId3"/>
          <a:srcRect/>
          <a:stretch>
            <a:fillRect/>
          </a:stretch>
        </p:blipFill>
        <p:spPr bwMode="auto">
          <a:xfrm>
            <a:off x="4929190" y="1785926"/>
            <a:ext cx="3803412" cy="328614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27" name="Picture 3" descr="ou-sheme"/>
          <p:cNvPicPr>
            <a:picLocks noChangeAspect="1" noChangeArrowheads="1"/>
          </p:cNvPicPr>
          <p:nvPr/>
        </p:nvPicPr>
        <p:blipFill>
          <a:blip r:embed="rId4"/>
          <a:srcRect/>
          <a:stretch>
            <a:fillRect/>
          </a:stretch>
        </p:blipFill>
        <p:spPr bwMode="auto">
          <a:xfrm>
            <a:off x="714348" y="1214422"/>
            <a:ext cx="3635874" cy="4429156"/>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1528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pic>
        <p:nvPicPr>
          <p:cNvPr id="2050" name="Picture 2" descr="http://fptl.ru/tehnika_bezopasnosti/1_2.gif"/>
          <p:cNvPicPr>
            <a:picLocks noChangeAspect="1" noChangeArrowheads="1"/>
          </p:cNvPicPr>
          <p:nvPr/>
        </p:nvPicPr>
        <p:blipFill>
          <a:blip r:embed="rId3"/>
          <a:srcRect/>
          <a:stretch>
            <a:fillRect/>
          </a:stretch>
        </p:blipFill>
        <p:spPr bwMode="auto">
          <a:xfrm>
            <a:off x="2000232" y="357166"/>
            <a:ext cx="5286412" cy="6244858"/>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30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ru-RU" sz="3200" dirty="0">
                <a:effectLst/>
                <a:latin typeface="Impact" pitchFamily="34" charset="0"/>
              </a:rPr>
              <a:t>Огнетушители переносные порошковые (ОП)</a:t>
            </a:r>
          </a:p>
        </p:txBody>
      </p:sp>
      <p:sp>
        <p:nvSpPr>
          <p:cNvPr id="23555" name="Rectangle 3"/>
          <p:cNvSpPr>
            <a:spLocks noGrp="1" noChangeArrowheads="1"/>
          </p:cNvSpPr>
          <p:nvPr>
            <p:ph type="body" idx="1"/>
          </p:nvPr>
        </p:nvSpPr>
        <p:spPr>
          <a:xfrm>
            <a:off x="3857620" y="1357298"/>
            <a:ext cx="4749800" cy="4114800"/>
          </a:xfrm>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2500" lnSpcReduction="10000"/>
          </a:bodyPr>
          <a:lstStyle/>
          <a:p>
            <a:pPr>
              <a:lnSpc>
                <a:spcPct val="90000"/>
              </a:lnSpc>
              <a:buFontTx/>
              <a:buNone/>
            </a:pPr>
            <a:endParaRPr lang="ru-RU" sz="1600" dirty="0">
              <a:effectLst/>
            </a:endParaRPr>
          </a:p>
          <a:p>
            <a:pPr>
              <a:lnSpc>
                <a:spcPct val="90000"/>
              </a:lnSpc>
              <a:buFontTx/>
              <a:buNone/>
            </a:pPr>
            <a:endParaRPr lang="ru-RU" sz="1600" dirty="0">
              <a:effectLst/>
            </a:endParaRPr>
          </a:p>
          <a:p>
            <a:pPr>
              <a:lnSpc>
                <a:spcPct val="90000"/>
              </a:lnSpc>
              <a:buFontTx/>
              <a:buNone/>
            </a:pPr>
            <a:r>
              <a:rPr lang="ru-RU" sz="1600" dirty="0">
                <a:effectLst/>
              </a:rPr>
              <a:t>	</a:t>
            </a:r>
            <a:r>
              <a:rPr lang="ru-RU" sz="2000" b="1" dirty="0">
                <a:solidFill>
                  <a:schemeClr val="bg1"/>
                </a:solidFill>
                <a:effectLst/>
              </a:rPr>
              <a:t>Огнетушители переносные порошковые (ОП), в зависимости от марки используемого огнетушащего порошка, предназначены для тушения пожаров классов А (твёрдые горючие вещества), В (жидкие горючие вещества), С (газообразные вещества) и электроустановок, находящихся под напряжением до 1000 В. При использовании огнетушащего порошка ПХК и специального оборудования огнетушители переносные порошковые применяются для тушения пожаров класса Д (металлы и металлоорганические вещества).</a:t>
            </a:r>
          </a:p>
          <a:p>
            <a:pPr>
              <a:lnSpc>
                <a:spcPct val="90000"/>
              </a:lnSpc>
            </a:pPr>
            <a:endParaRPr lang="ru-RU" sz="2400" dirty="0"/>
          </a:p>
        </p:txBody>
      </p:sp>
      <p:pic>
        <p:nvPicPr>
          <p:cNvPr id="23556" name="Picture 4" descr="ОП-2(з)-АВСЕ &quot;МИГ&quot;...ОП-9(з)-АВСЕ &quot;МИГ&quot;&#10;ЗАО &quot;Пожтехника&quot; (г. Витебск)"/>
          <p:cNvPicPr>
            <a:picLocks noChangeAspect="1" noChangeArrowheads="1"/>
          </p:cNvPicPr>
          <p:nvPr/>
        </p:nvPicPr>
        <p:blipFill>
          <a:blip r:embed="rId3"/>
          <a:srcRect/>
          <a:stretch>
            <a:fillRect/>
          </a:stretch>
        </p:blipFill>
        <p:spPr bwMode="auto">
          <a:xfrm>
            <a:off x="214282" y="3500438"/>
            <a:ext cx="3516188" cy="3071834"/>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3068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ppt_w</p:attrName>
                                        </p:attrNameLst>
                                      </p:cBhvr>
                                      <p:tavLst>
                                        <p:tav tm="0">
                                          <p:val>
                                            <p:fltVal val="0"/>
                                          </p:val>
                                        </p:tav>
                                        <p:tav tm="100000">
                                          <p:val>
                                            <p:strVal val="#ppt_w"/>
                                          </p:val>
                                        </p:tav>
                                      </p:tavLst>
                                    </p:anim>
                                    <p:anim calcmode="lin" valueType="num">
                                      <p:cBhvr>
                                        <p:cTn id="8" dur="500" fill="hold"/>
                                        <p:tgtEl>
                                          <p:spTgt spid="2355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23555">
                                            <p:bg/>
                                          </p:spTgt>
                                        </p:tgtEl>
                                        <p:attrNameLst>
                                          <p:attrName>style.visibility</p:attrName>
                                        </p:attrNameLst>
                                      </p:cBhvr>
                                      <p:to>
                                        <p:strVal val="visible"/>
                                      </p:to>
                                    </p:set>
                                    <p:anim calcmode="lin" valueType="num">
                                      <p:cBhvr>
                                        <p:cTn id="13" dur="500" fill="hold"/>
                                        <p:tgtEl>
                                          <p:spTgt spid="23555">
                                            <p:bg/>
                                          </p:spTgt>
                                        </p:tgtEl>
                                        <p:attrNameLst>
                                          <p:attrName>ppt_w</p:attrName>
                                        </p:attrNameLst>
                                      </p:cBhvr>
                                      <p:tavLst>
                                        <p:tav tm="0">
                                          <p:val>
                                            <p:strVal val="#ppt_w*0.05"/>
                                          </p:val>
                                        </p:tav>
                                        <p:tav tm="100000">
                                          <p:val>
                                            <p:strVal val="#ppt_w"/>
                                          </p:val>
                                        </p:tav>
                                      </p:tavLst>
                                    </p:anim>
                                    <p:anim calcmode="lin" valueType="num">
                                      <p:cBhvr>
                                        <p:cTn id="14" dur="500" fill="hold"/>
                                        <p:tgtEl>
                                          <p:spTgt spid="23555">
                                            <p:bg/>
                                          </p:spTgt>
                                        </p:tgtEl>
                                        <p:attrNameLst>
                                          <p:attrName>ppt_h</p:attrName>
                                        </p:attrNameLst>
                                      </p:cBhvr>
                                      <p:tavLst>
                                        <p:tav tm="0">
                                          <p:val>
                                            <p:strVal val="#ppt_h"/>
                                          </p:val>
                                        </p:tav>
                                        <p:tav tm="100000">
                                          <p:val>
                                            <p:strVal val="#ppt_h"/>
                                          </p:val>
                                        </p:tav>
                                      </p:tavLst>
                                    </p:anim>
                                    <p:anim calcmode="lin" valueType="num">
                                      <p:cBhvr>
                                        <p:cTn id="15" dur="500" fill="hold"/>
                                        <p:tgtEl>
                                          <p:spTgt spid="23555">
                                            <p:bg/>
                                          </p:spTgt>
                                        </p:tgtEl>
                                        <p:attrNameLst>
                                          <p:attrName>ppt_x</p:attrName>
                                        </p:attrNameLst>
                                      </p:cBhvr>
                                      <p:tavLst>
                                        <p:tav tm="0">
                                          <p:val>
                                            <p:strVal val="#ppt_x-.2"/>
                                          </p:val>
                                        </p:tav>
                                        <p:tav tm="100000">
                                          <p:val>
                                            <p:strVal val="#ppt_x"/>
                                          </p:val>
                                        </p:tav>
                                      </p:tavLst>
                                    </p:anim>
                                    <p:anim calcmode="lin" valueType="num">
                                      <p:cBhvr>
                                        <p:cTn id="16" dur="500" fill="hold"/>
                                        <p:tgtEl>
                                          <p:spTgt spid="23555">
                                            <p:bg/>
                                          </p:spTgt>
                                        </p:tgtEl>
                                        <p:attrNameLst>
                                          <p:attrName>ppt_y</p:attrName>
                                        </p:attrNameLst>
                                      </p:cBhvr>
                                      <p:tavLst>
                                        <p:tav tm="0">
                                          <p:val>
                                            <p:strVal val="#ppt_y"/>
                                          </p:val>
                                        </p:tav>
                                        <p:tav tm="100000">
                                          <p:val>
                                            <p:strVal val="#ppt_y"/>
                                          </p:val>
                                        </p:tav>
                                      </p:tavLst>
                                    </p:anim>
                                    <p:animEffect transition="in" filter="fade">
                                      <p:cBhvr>
                                        <p:cTn id="17" dur="500"/>
                                        <p:tgtEl>
                                          <p:spTgt spid="23555">
                                            <p:bg/>
                                          </p:spTgt>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grpId="0" nodeType="clickEffect">
                                  <p:stCondLst>
                                    <p:cond delay="0"/>
                                  </p:stCondLst>
                                  <p:childTnLst>
                                    <p:set>
                                      <p:cBhvr>
                                        <p:cTn id="21" dur="1" fill="hold">
                                          <p:stCondLst>
                                            <p:cond delay="0"/>
                                          </p:stCondLst>
                                        </p:cTn>
                                        <p:tgtEl>
                                          <p:spTgt spid="23555">
                                            <p:txEl>
                                              <p:pRg st="2" end="2"/>
                                            </p:txEl>
                                          </p:spTgt>
                                        </p:tgtEl>
                                        <p:attrNameLst>
                                          <p:attrName>style.visibility</p:attrName>
                                        </p:attrNameLst>
                                      </p:cBhvr>
                                      <p:to>
                                        <p:strVal val="visible"/>
                                      </p:to>
                                    </p:set>
                                    <p:anim calcmode="lin" valueType="num">
                                      <p:cBhvr>
                                        <p:cTn id="22" dur="500" fill="hold"/>
                                        <p:tgtEl>
                                          <p:spTgt spid="23555">
                                            <p:txEl>
                                              <p:pRg st="2" end="2"/>
                                            </p:txEl>
                                          </p:spTgt>
                                        </p:tgtEl>
                                        <p:attrNameLst>
                                          <p:attrName>ppt_w</p:attrName>
                                        </p:attrNameLst>
                                      </p:cBhvr>
                                      <p:tavLst>
                                        <p:tav tm="0">
                                          <p:val>
                                            <p:strVal val="#ppt_w*0.05"/>
                                          </p:val>
                                        </p:tav>
                                        <p:tav tm="100000">
                                          <p:val>
                                            <p:strVal val="#ppt_w"/>
                                          </p:val>
                                        </p:tav>
                                      </p:tavLst>
                                    </p:anim>
                                    <p:anim calcmode="lin" valueType="num">
                                      <p:cBhvr>
                                        <p:cTn id="23" dur="500" fill="hold"/>
                                        <p:tgtEl>
                                          <p:spTgt spid="23555">
                                            <p:txEl>
                                              <p:pRg st="2" end="2"/>
                                            </p:txEl>
                                          </p:spTgt>
                                        </p:tgtEl>
                                        <p:attrNameLst>
                                          <p:attrName>ppt_h</p:attrName>
                                        </p:attrNameLst>
                                      </p:cBhvr>
                                      <p:tavLst>
                                        <p:tav tm="0">
                                          <p:val>
                                            <p:strVal val="#ppt_h"/>
                                          </p:val>
                                        </p:tav>
                                        <p:tav tm="100000">
                                          <p:val>
                                            <p:strVal val="#ppt_h"/>
                                          </p:val>
                                        </p:tav>
                                      </p:tavLst>
                                    </p:anim>
                                    <p:anim calcmode="lin" valueType="num">
                                      <p:cBhvr>
                                        <p:cTn id="24" dur="500" fill="hold"/>
                                        <p:tgtEl>
                                          <p:spTgt spid="23555">
                                            <p:txEl>
                                              <p:pRg st="2" end="2"/>
                                            </p:txEl>
                                          </p:spTgt>
                                        </p:tgtEl>
                                        <p:attrNameLst>
                                          <p:attrName>ppt_x</p:attrName>
                                        </p:attrNameLst>
                                      </p:cBhvr>
                                      <p:tavLst>
                                        <p:tav tm="0">
                                          <p:val>
                                            <p:strVal val="#ppt_x-.2"/>
                                          </p:val>
                                        </p:tav>
                                        <p:tav tm="100000">
                                          <p:val>
                                            <p:strVal val="#ppt_x"/>
                                          </p:val>
                                        </p:tav>
                                      </p:tavLst>
                                    </p:anim>
                                    <p:anim calcmode="lin" valueType="num">
                                      <p:cBhvr>
                                        <p:cTn id="25" dur="500" fill="hold"/>
                                        <p:tgtEl>
                                          <p:spTgt spid="23555">
                                            <p:txEl>
                                              <p:pRg st="2" end="2"/>
                                            </p:txEl>
                                          </p:spTgt>
                                        </p:tgtEl>
                                        <p:attrNameLst>
                                          <p:attrName>ppt_y</p:attrName>
                                        </p:attrNameLst>
                                      </p:cBhvr>
                                      <p:tavLst>
                                        <p:tav tm="0">
                                          <p:val>
                                            <p:strVal val="#ppt_y"/>
                                          </p:val>
                                        </p:tav>
                                        <p:tav tm="100000">
                                          <p:val>
                                            <p:strVal val="#ppt_y"/>
                                          </p:val>
                                        </p:tav>
                                      </p:tavLst>
                                    </p:anim>
                                    <p:animEffect transition="in" filter="fade">
                                      <p:cBhvr>
                                        <p:cTn id="26" dur="500"/>
                                        <p:tgtEl>
                                          <p:spTgt spid="2355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23556"/>
                                        </p:tgtEl>
                                        <p:attrNameLst>
                                          <p:attrName>style.visibility</p:attrName>
                                        </p:attrNameLst>
                                      </p:cBhvr>
                                      <p:to>
                                        <p:strVal val="visible"/>
                                      </p:to>
                                    </p:set>
                                    <p:anim calcmode="lin" valueType="num">
                                      <p:cBhvr>
                                        <p:cTn id="31" dur="1000" fill="hold"/>
                                        <p:tgtEl>
                                          <p:spTgt spid="23556"/>
                                        </p:tgtEl>
                                        <p:attrNameLst>
                                          <p:attrName>ppt_w</p:attrName>
                                        </p:attrNameLst>
                                      </p:cBhvr>
                                      <p:tavLst>
                                        <p:tav tm="0">
                                          <p:val>
                                            <p:fltVal val="0"/>
                                          </p:val>
                                        </p:tav>
                                        <p:tav tm="100000">
                                          <p:val>
                                            <p:strVal val="#ppt_w"/>
                                          </p:val>
                                        </p:tav>
                                      </p:tavLst>
                                    </p:anim>
                                    <p:anim calcmode="lin" valueType="num">
                                      <p:cBhvr>
                                        <p:cTn id="32" dur="1000" fill="hold"/>
                                        <p:tgtEl>
                                          <p:spTgt spid="23556"/>
                                        </p:tgtEl>
                                        <p:attrNameLst>
                                          <p:attrName>ppt_h</p:attrName>
                                        </p:attrNameLst>
                                      </p:cBhvr>
                                      <p:tavLst>
                                        <p:tav tm="0">
                                          <p:val>
                                            <p:fltVal val="0"/>
                                          </p:val>
                                        </p:tav>
                                        <p:tav tm="100000">
                                          <p:val>
                                            <p:strVal val="#ppt_h"/>
                                          </p:val>
                                        </p:tav>
                                      </p:tavLst>
                                    </p:anim>
                                    <p:anim calcmode="lin" valueType="num">
                                      <p:cBhvr>
                                        <p:cTn id="33" dur="1000" fill="hold"/>
                                        <p:tgtEl>
                                          <p:spTgt spid="23556"/>
                                        </p:tgtEl>
                                        <p:attrNameLst>
                                          <p:attrName>style.rotation</p:attrName>
                                        </p:attrNameLst>
                                      </p:cBhvr>
                                      <p:tavLst>
                                        <p:tav tm="0">
                                          <p:val>
                                            <p:fltVal val="90"/>
                                          </p:val>
                                        </p:tav>
                                        <p:tav tm="100000">
                                          <p:val>
                                            <p:fltVal val="0"/>
                                          </p:val>
                                        </p:tav>
                                      </p:tavLst>
                                    </p:anim>
                                    <p:animEffect transition="in" filter="fade">
                                      <p:cBhvr>
                                        <p:cTn id="34" dur="1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animBg="1"/>
    </p:bldLst>
  </p:timing>
</p:sld>
</file>

<file path=ppt/slides/slide98.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ru-RU" sz="3200" dirty="0" smtClean="0">
                <a:effectLst/>
                <a:latin typeface="Impact" pitchFamily="34" charset="0"/>
              </a:rPr>
              <a:t>Порядок приведения порошкового огнетушителя в действие</a:t>
            </a:r>
            <a:endParaRPr lang="ru-RU" sz="3200" dirty="0">
              <a:effectLst/>
              <a:latin typeface="Impact" pitchFamily="34" charset="0"/>
            </a:endParaRPr>
          </a:p>
        </p:txBody>
      </p:sp>
      <p:pic>
        <p:nvPicPr>
          <p:cNvPr id="3074" name="Picture 2" descr="op-z-1"/>
          <p:cNvPicPr>
            <a:picLocks noChangeAspect="1" noChangeArrowheads="1"/>
          </p:cNvPicPr>
          <p:nvPr/>
        </p:nvPicPr>
        <p:blipFill>
          <a:blip r:embed="rId3"/>
          <a:srcRect/>
          <a:stretch>
            <a:fillRect/>
          </a:stretch>
        </p:blipFill>
        <p:spPr bwMode="auto">
          <a:xfrm>
            <a:off x="428596" y="1500174"/>
            <a:ext cx="3000396" cy="507209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075" name="Picture 3" descr="op-z-2"/>
          <p:cNvPicPr>
            <a:picLocks noChangeAspect="1" noChangeArrowheads="1"/>
          </p:cNvPicPr>
          <p:nvPr/>
        </p:nvPicPr>
        <p:blipFill>
          <a:blip r:embed="rId4"/>
          <a:srcRect/>
          <a:stretch>
            <a:fillRect/>
          </a:stretch>
        </p:blipFill>
        <p:spPr bwMode="auto">
          <a:xfrm>
            <a:off x="5929322" y="3071810"/>
            <a:ext cx="3048000" cy="348615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3555" name="Rectangle 3"/>
          <p:cNvSpPr>
            <a:spLocks noGrp="1" noChangeArrowheads="1"/>
          </p:cNvSpPr>
          <p:nvPr>
            <p:ph type="body" idx="1"/>
          </p:nvPr>
        </p:nvSpPr>
        <p:spPr>
          <a:xfrm>
            <a:off x="3500430" y="1500174"/>
            <a:ext cx="2357454" cy="4071966"/>
          </a:xfrm>
          <a:solidFill>
            <a:srgbClr val="CC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2500" lnSpcReduction="20000"/>
          </a:bodyPr>
          <a:lstStyle/>
          <a:p>
            <a:pPr>
              <a:lnSpc>
                <a:spcPct val="90000"/>
              </a:lnSpc>
              <a:buFontTx/>
              <a:buNone/>
            </a:pPr>
            <a:endParaRPr lang="ru-RU" sz="1600" dirty="0">
              <a:effectLst/>
            </a:endParaRPr>
          </a:p>
          <a:p>
            <a:pPr lvl="0"/>
            <a:r>
              <a:rPr lang="ru-RU" sz="1600" b="1" dirty="0" smtClean="0">
                <a:solidFill>
                  <a:schemeClr val="bg1"/>
                </a:solidFill>
              </a:rPr>
              <a:t>убедиться, что огнетушитель заряжен (посмотреть на датчик давления);</a:t>
            </a:r>
          </a:p>
          <a:p>
            <a:pPr lvl="0"/>
            <a:r>
              <a:rPr lang="ru-RU" sz="1600" b="1" dirty="0" smtClean="0">
                <a:solidFill>
                  <a:schemeClr val="bg1"/>
                </a:solidFill>
              </a:rPr>
              <a:t>выдернуть чеку;</a:t>
            </a:r>
          </a:p>
          <a:p>
            <a:pPr lvl="0"/>
            <a:r>
              <a:rPr lang="ru-RU" sz="1600" b="1" dirty="0" smtClean="0">
                <a:solidFill>
                  <a:schemeClr val="bg1"/>
                </a:solidFill>
              </a:rPr>
              <a:t>направить огнетушитель на очаг пожара, нажать рычаг вниз;</a:t>
            </a:r>
          </a:p>
          <a:p>
            <a:pPr lvl="0"/>
            <a:r>
              <a:rPr lang="ru-RU" sz="1600" b="1" dirty="0" smtClean="0">
                <a:solidFill>
                  <a:schemeClr val="bg1"/>
                </a:solidFill>
              </a:rPr>
              <a:t>тушение производить с наветренной стороны.</a:t>
            </a:r>
          </a:p>
          <a:p>
            <a:pPr lvl="0"/>
            <a:r>
              <a:rPr lang="ru-RU" sz="1600" b="1" dirty="0" smtClean="0">
                <a:solidFill>
                  <a:schemeClr val="bg1"/>
                </a:solidFill>
              </a:rPr>
              <a:t>допускается многократное открытие и закрытие выпускного клапана при тушении пожара.</a:t>
            </a:r>
          </a:p>
          <a:p>
            <a:pPr>
              <a:lnSpc>
                <a:spcPct val="90000"/>
              </a:lnSpc>
              <a:buFontTx/>
              <a:buNone/>
            </a:pPr>
            <a:endParaRPr lang="ru-RU" sz="1600" dirty="0">
              <a:effectLst/>
            </a:endParaRPr>
          </a:p>
          <a:p>
            <a:pPr>
              <a:lnSpc>
                <a:spcPct val="90000"/>
              </a:lnSpc>
              <a:buFontTx/>
              <a:buNone/>
            </a:pPr>
            <a:r>
              <a:rPr lang="ru-RU" sz="1600" dirty="0">
                <a:effectLst/>
              </a:rPr>
              <a:t>	</a:t>
            </a:r>
            <a:endParaRPr lang="ru-RU" sz="2000" b="1" dirty="0">
              <a:solidFill>
                <a:schemeClr val="bg1"/>
              </a:solidFill>
              <a:effectLst/>
            </a:endParaRPr>
          </a:p>
          <a:p>
            <a:pPr>
              <a:lnSpc>
                <a:spcPct val="90000"/>
              </a:lnSpc>
            </a:pPr>
            <a:endParaRPr lang="ru-RU" sz="2400" dirty="0"/>
          </a:p>
        </p:txBody>
      </p:sp>
    </p:spTree>
    <p:custDataLst>
      <p:tags r:id="rId1"/>
    </p:custDataLst>
  </p:cSld>
  <p:clrMapOvr>
    <a:masterClrMapping/>
  </p:clrMapOvr>
  <p:transition spd="med" advClick="0" advTm="4932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ppt_w</p:attrName>
                                        </p:attrNameLst>
                                      </p:cBhvr>
                                      <p:tavLst>
                                        <p:tav tm="0">
                                          <p:val>
                                            <p:fltVal val="0"/>
                                          </p:val>
                                        </p:tav>
                                        <p:tav tm="100000">
                                          <p:val>
                                            <p:strVal val="#ppt_w"/>
                                          </p:val>
                                        </p:tav>
                                      </p:tavLst>
                                    </p:anim>
                                    <p:anim calcmode="lin" valueType="num">
                                      <p:cBhvr>
                                        <p:cTn id="8" dur="500" fill="hold"/>
                                        <p:tgtEl>
                                          <p:spTgt spid="2355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23555">
                                            <p:bg/>
                                          </p:spTgt>
                                        </p:tgtEl>
                                        <p:attrNameLst>
                                          <p:attrName>style.visibility</p:attrName>
                                        </p:attrNameLst>
                                      </p:cBhvr>
                                      <p:to>
                                        <p:strVal val="visible"/>
                                      </p:to>
                                    </p:set>
                                    <p:anim calcmode="lin" valueType="num">
                                      <p:cBhvr>
                                        <p:cTn id="13" dur="500" fill="hold"/>
                                        <p:tgtEl>
                                          <p:spTgt spid="23555">
                                            <p:bg/>
                                          </p:spTgt>
                                        </p:tgtEl>
                                        <p:attrNameLst>
                                          <p:attrName>ppt_w</p:attrName>
                                        </p:attrNameLst>
                                      </p:cBhvr>
                                      <p:tavLst>
                                        <p:tav tm="0">
                                          <p:val>
                                            <p:strVal val="#ppt_w*0.05"/>
                                          </p:val>
                                        </p:tav>
                                        <p:tav tm="100000">
                                          <p:val>
                                            <p:strVal val="#ppt_w"/>
                                          </p:val>
                                        </p:tav>
                                      </p:tavLst>
                                    </p:anim>
                                    <p:anim calcmode="lin" valueType="num">
                                      <p:cBhvr>
                                        <p:cTn id="14" dur="500" fill="hold"/>
                                        <p:tgtEl>
                                          <p:spTgt spid="23555">
                                            <p:bg/>
                                          </p:spTgt>
                                        </p:tgtEl>
                                        <p:attrNameLst>
                                          <p:attrName>ppt_h</p:attrName>
                                        </p:attrNameLst>
                                      </p:cBhvr>
                                      <p:tavLst>
                                        <p:tav tm="0">
                                          <p:val>
                                            <p:strVal val="#ppt_h"/>
                                          </p:val>
                                        </p:tav>
                                        <p:tav tm="100000">
                                          <p:val>
                                            <p:strVal val="#ppt_h"/>
                                          </p:val>
                                        </p:tav>
                                      </p:tavLst>
                                    </p:anim>
                                    <p:anim calcmode="lin" valueType="num">
                                      <p:cBhvr>
                                        <p:cTn id="15" dur="500" fill="hold"/>
                                        <p:tgtEl>
                                          <p:spTgt spid="23555">
                                            <p:bg/>
                                          </p:spTgt>
                                        </p:tgtEl>
                                        <p:attrNameLst>
                                          <p:attrName>ppt_x</p:attrName>
                                        </p:attrNameLst>
                                      </p:cBhvr>
                                      <p:tavLst>
                                        <p:tav tm="0">
                                          <p:val>
                                            <p:strVal val="#ppt_x-.2"/>
                                          </p:val>
                                        </p:tav>
                                        <p:tav tm="100000">
                                          <p:val>
                                            <p:strVal val="#ppt_x"/>
                                          </p:val>
                                        </p:tav>
                                      </p:tavLst>
                                    </p:anim>
                                    <p:anim calcmode="lin" valueType="num">
                                      <p:cBhvr>
                                        <p:cTn id="16" dur="500" fill="hold"/>
                                        <p:tgtEl>
                                          <p:spTgt spid="23555">
                                            <p:bg/>
                                          </p:spTgt>
                                        </p:tgtEl>
                                        <p:attrNameLst>
                                          <p:attrName>ppt_y</p:attrName>
                                        </p:attrNameLst>
                                      </p:cBhvr>
                                      <p:tavLst>
                                        <p:tav tm="0">
                                          <p:val>
                                            <p:strVal val="#ppt_y"/>
                                          </p:val>
                                        </p:tav>
                                        <p:tav tm="100000">
                                          <p:val>
                                            <p:strVal val="#ppt_y"/>
                                          </p:val>
                                        </p:tav>
                                      </p:tavLst>
                                    </p:anim>
                                    <p:animEffect transition="in" filter="fade">
                                      <p:cBhvr>
                                        <p:cTn id="17" dur="500"/>
                                        <p:tgtEl>
                                          <p:spTgt spid="23555">
                                            <p:bg/>
                                          </p:spTgt>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grpId="0" nodeType="clickEffect">
                                  <p:stCondLst>
                                    <p:cond delay="0"/>
                                  </p:stCondLst>
                                  <p:childTnLst>
                                    <p:set>
                                      <p:cBhvr>
                                        <p:cTn id="21" dur="1" fill="hold">
                                          <p:stCondLst>
                                            <p:cond delay="0"/>
                                          </p:stCondLst>
                                        </p:cTn>
                                        <p:tgtEl>
                                          <p:spTgt spid="23555">
                                            <p:txEl>
                                              <p:pRg st="1" end="1"/>
                                            </p:txEl>
                                          </p:spTgt>
                                        </p:tgtEl>
                                        <p:attrNameLst>
                                          <p:attrName>style.visibility</p:attrName>
                                        </p:attrNameLst>
                                      </p:cBhvr>
                                      <p:to>
                                        <p:strVal val="visible"/>
                                      </p:to>
                                    </p:set>
                                    <p:anim calcmode="lin" valueType="num">
                                      <p:cBhvr>
                                        <p:cTn id="22" dur="500" fill="hold"/>
                                        <p:tgtEl>
                                          <p:spTgt spid="23555">
                                            <p:txEl>
                                              <p:pRg st="1" end="1"/>
                                            </p:txEl>
                                          </p:spTgt>
                                        </p:tgtEl>
                                        <p:attrNameLst>
                                          <p:attrName>ppt_w</p:attrName>
                                        </p:attrNameLst>
                                      </p:cBhvr>
                                      <p:tavLst>
                                        <p:tav tm="0">
                                          <p:val>
                                            <p:strVal val="#ppt_w*0.05"/>
                                          </p:val>
                                        </p:tav>
                                        <p:tav tm="100000">
                                          <p:val>
                                            <p:strVal val="#ppt_w"/>
                                          </p:val>
                                        </p:tav>
                                      </p:tavLst>
                                    </p:anim>
                                    <p:anim calcmode="lin" valueType="num">
                                      <p:cBhvr>
                                        <p:cTn id="23" dur="500" fill="hold"/>
                                        <p:tgtEl>
                                          <p:spTgt spid="23555">
                                            <p:txEl>
                                              <p:pRg st="1" end="1"/>
                                            </p:txEl>
                                          </p:spTgt>
                                        </p:tgtEl>
                                        <p:attrNameLst>
                                          <p:attrName>ppt_h</p:attrName>
                                        </p:attrNameLst>
                                      </p:cBhvr>
                                      <p:tavLst>
                                        <p:tav tm="0">
                                          <p:val>
                                            <p:strVal val="#ppt_h"/>
                                          </p:val>
                                        </p:tav>
                                        <p:tav tm="100000">
                                          <p:val>
                                            <p:strVal val="#ppt_h"/>
                                          </p:val>
                                        </p:tav>
                                      </p:tavLst>
                                    </p:anim>
                                    <p:anim calcmode="lin" valueType="num">
                                      <p:cBhvr>
                                        <p:cTn id="24" dur="500" fill="hold"/>
                                        <p:tgtEl>
                                          <p:spTgt spid="23555">
                                            <p:txEl>
                                              <p:pRg st="1" end="1"/>
                                            </p:txEl>
                                          </p:spTgt>
                                        </p:tgtEl>
                                        <p:attrNameLst>
                                          <p:attrName>ppt_x</p:attrName>
                                        </p:attrNameLst>
                                      </p:cBhvr>
                                      <p:tavLst>
                                        <p:tav tm="0">
                                          <p:val>
                                            <p:strVal val="#ppt_x-.2"/>
                                          </p:val>
                                        </p:tav>
                                        <p:tav tm="100000">
                                          <p:val>
                                            <p:strVal val="#ppt_x"/>
                                          </p:val>
                                        </p:tav>
                                      </p:tavLst>
                                    </p:anim>
                                    <p:anim calcmode="lin" valueType="num">
                                      <p:cBhvr>
                                        <p:cTn id="25" dur="500" fill="hold"/>
                                        <p:tgtEl>
                                          <p:spTgt spid="23555">
                                            <p:txEl>
                                              <p:pRg st="1" end="1"/>
                                            </p:txEl>
                                          </p:spTgt>
                                        </p:tgtEl>
                                        <p:attrNameLst>
                                          <p:attrName>ppt_y</p:attrName>
                                        </p:attrNameLst>
                                      </p:cBhvr>
                                      <p:tavLst>
                                        <p:tav tm="0">
                                          <p:val>
                                            <p:strVal val="#ppt_y"/>
                                          </p:val>
                                        </p:tav>
                                        <p:tav tm="100000">
                                          <p:val>
                                            <p:strVal val="#ppt_y"/>
                                          </p:val>
                                        </p:tav>
                                      </p:tavLst>
                                    </p:anim>
                                    <p:animEffect transition="in" filter="fade">
                                      <p:cBhvr>
                                        <p:cTn id="26" dur="500"/>
                                        <p:tgtEl>
                                          <p:spTgt spid="2355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23555">
                                            <p:txEl>
                                              <p:pRg st="2" end="2"/>
                                            </p:txEl>
                                          </p:spTgt>
                                        </p:tgtEl>
                                        <p:attrNameLst>
                                          <p:attrName>style.visibility</p:attrName>
                                        </p:attrNameLst>
                                      </p:cBhvr>
                                      <p:to>
                                        <p:strVal val="visible"/>
                                      </p:to>
                                    </p:set>
                                    <p:anim calcmode="lin" valueType="num">
                                      <p:cBhvr>
                                        <p:cTn id="31" dur="500" fill="hold"/>
                                        <p:tgtEl>
                                          <p:spTgt spid="23555">
                                            <p:txEl>
                                              <p:pRg st="2" end="2"/>
                                            </p:txEl>
                                          </p:spTgt>
                                        </p:tgtEl>
                                        <p:attrNameLst>
                                          <p:attrName>ppt_w</p:attrName>
                                        </p:attrNameLst>
                                      </p:cBhvr>
                                      <p:tavLst>
                                        <p:tav tm="0">
                                          <p:val>
                                            <p:strVal val="#ppt_w*0.05"/>
                                          </p:val>
                                        </p:tav>
                                        <p:tav tm="100000">
                                          <p:val>
                                            <p:strVal val="#ppt_w"/>
                                          </p:val>
                                        </p:tav>
                                      </p:tavLst>
                                    </p:anim>
                                    <p:anim calcmode="lin" valueType="num">
                                      <p:cBhvr>
                                        <p:cTn id="32" dur="500" fill="hold"/>
                                        <p:tgtEl>
                                          <p:spTgt spid="23555">
                                            <p:txEl>
                                              <p:pRg st="2" end="2"/>
                                            </p:txEl>
                                          </p:spTgt>
                                        </p:tgtEl>
                                        <p:attrNameLst>
                                          <p:attrName>ppt_h</p:attrName>
                                        </p:attrNameLst>
                                      </p:cBhvr>
                                      <p:tavLst>
                                        <p:tav tm="0">
                                          <p:val>
                                            <p:strVal val="#ppt_h"/>
                                          </p:val>
                                        </p:tav>
                                        <p:tav tm="100000">
                                          <p:val>
                                            <p:strVal val="#ppt_h"/>
                                          </p:val>
                                        </p:tav>
                                      </p:tavLst>
                                    </p:anim>
                                    <p:anim calcmode="lin" valueType="num">
                                      <p:cBhvr>
                                        <p:cTn id="33" dur="500" fill="hold"/>
                                        <p:tgtEl>
                                          <p:spTgt spid="23555">
                                            <p:txEl>
                                              <p:pRg st="2" end="2"/>
                                            </p:txEl>
                                          </p:spTgt>
                                        </p:tgtEl>
                                        <p:attrNameLst>
                                          <p:attrName>ppt_x</p:attrName>
                                        </p:attrNameLst>
                                      </p:cBhvr>
                                      <p:tavLst>
                                        <p:tav tm="0">
                                          <p:val>
                                            <p:strVal val="#ppt_x-.2"/>
                                          </p:val>
                                        </p:tav>
                                        <p:tav tm="100000">
                                          <p:val>
                                            <p:strVal val="#ppt_x"/>
                                          </p:val>
                                        </p:tav>
                                      </p:tavLst>
                                    </p:anim>
                                    <p:anim calcmode="lin" valueType="num">
                                      <p:cBhvr>
                                        <p:cTn id="34" dur="500" fill="hold"/>
                                        <p:tgtEl>
                                          <p:spTgt spid="23555">
                                            <p:txEl>
                                              <p:pRg st="2" end="2"/>
                                            </p:txEl>
                                          </p:spTgt>
                                        </p:tgtEl>
                                        <p:attrNameLst>
                                          <p:attrName>ppt_y</p:attrName>
                                        </p:attrNameLst>
                                      </p:cBhvr>
                                      <p:tavLst>
                                        <p:tav tm="0">
                                          <p:val>
                                            <p:strVal val="#ppt_y"/>
                                          </p:val>
                                        </p:tav>
                                        <p:tav tm="100000">
                                          <p:val>
                                            <p:strVal val="#ppt_y"/>
                                          </p:val>
                                        </p:tav>
                                      </p:tavLst>
                                    </p:anim>
                                    <p:animEffect transition="in" filter="fade">
                                      <p:cBhvr>
                                        <p:cTn id="35" dur="500"/>
                                        <p:tgtEl>
                                          <p:spTgt spid="23555">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4" presetClass="entr" presetSubtype="0" accel="100000" fill="hold" grpId="0" nodeType="clickEffect">
                                  <p:stCondLst>
                                    <p:cond delay="0"/>
                                  </p:stCondLst>
                                  <p:childTnLst>
                                    <p:set>
                                      <p:cBhvr>
                                        <p:cTn id="39" dur="1" fill="hold">
                                          <p:stCondLst>
                                            <p:cond delay="0"/>
                                          </p:stCondLst>
                                        </p:cTn>
                                        <p:tgtEl>
                                          <p:spTgt spid="23555">
                                            <p:txEl>
                                              <p:pRg st="3" end="3"/>
                                            </p:txEl>
                                          </p:spTgt>
                                        </p:tgtEl>
                                        <p:attrNameLst>
                                          <p:attrName>style.visibility</p:attrName>
                                        </p:attrNameLst>
                                      </p:cBhvr>
                                      <p:to>
                                        <p:strVal val="visible"/>
                                      </p:to>
                                    </p:set>
                                    <p:anim calcmode="lin" valueType="num">
                                      <p:cBhvr>
                                        <p:cTn id="40" dur="500" fill="hold"/>
                                        <p:tgtEl>
                                          <p:spTgt spid="23555">
                                            <p:txEl>
                                              <p:pRg st="3" end="3"/>
                                            </p:txEl>
                                          </p:spTgt>
                                        </p:tgtEl>
                                        <p:attrNameLst>
                                          <p:attrName>ppt_w</p:attrName>
                                        </p:attrNameLst>
                                      </p:cBhvr>
                                      <p:tavLst>
                                        <p:tav tm="0">
                                          <p:val>
                                            <p:strVal val="#ppt_w*0.05"/>
                                          </p:val>
                                        </p:tav>
                                        <p:tav tm="100000">
                                          <p:val>
                                            <p:strVal val="#ppt_w"/>
                                          </p:val>
                                        </p:tav>
                                      </p:tavLst>
                                    </p:anim>
                                    <p:anim calcmode="lin" valueType="num">
                                      <p:cBhvr>
                                        <p:cTn id="41" dur="500" fill="hold"/>
                                        <p:tgtEl>
                                          <p:spTgt spid="23555">
                                            <p:txEl>
                                              <p:pRg st="3" end="3"/>
                                            </p:txEl>
                                          </p:spTgt>
                                        </p:tgtEl>
                                        <p:attrNameLst>
                                          <p:attrName>ppt_h</p:attrName>
                                        </p:attrNameLst>
                                      </p:cBhvr>
                                      <p:tavLst>
                                        <p:tav tm="0">
                                          <p:val>
                                            <p:strVal val="#ppt_h"/>
                                          </p:val>
                                        </p:tav>
                                        <p:tav tm="100000">
                                          <p:val>
                                            <p:strVal val="#ppt_h"/>
                                          </p:val>
                                        </p:tav>
                                      </p:tavLst>
                                    </p:anim>
                                    <p:anim calcmode="lin" valueType="num">
                                      <p:cBhvr>
                                        <p:cTn id="42" dur="500" fill="hold"/>
                                        <p:tgtEl>
                                          <p:spTgt spid="23555">
                                            <p:txEl>
                                              <p:pRg st="3" end="3"/>
                                            </p:txEl>
                                          </p:spTgt>
                                        </p:tgtEl>
                                        <p:attrNameLst>
                                          <p:attrName>ppt_x</p:attrName>
                                        </p:attrNameLst>
                                      </p:cBhvr>
                                      <p:tavLst>
                                        <p:tav tm="0">
                                          <p:val>
                                            <p:strVal val="#ppt_x-.2"/>
                                          </p:val>
                                        </p:tav>
                                        <p:tav tm="100000">
                                          <p:val>
                                            <p:strVal val="#ppt_x"/>
                                          </p:val>
                                        </p:tav>
                                      </p:tavLst>
                                    </p:anim>
                                    <p:anim calcmode="lin" valueType="num">
                                      <p:cBhvr>
                                        <p:cTn id="43" dur="500" fill="hold"/>
                                        <p:tgtEl>
                                          <p:spTgt spid="23555">
                                            <p:txEl>
                                              <p:pRg st="3" end="3"/>
                                            </p:txEl>
                                          </p:spTgt>
                                        </p:tgtEl>
                                        <p:attrNameLst>
                                          <p:attrName>ppt_y</p:attrName>
                                        </p:attrNameLst>
                                      </p:cBhvr>
                                      <p:tavLst>
                                        <p:tav tm="0">
                                          <p:val>
                                            <p:strVal val="#ppt_y"/>
                                          </p:val>
                                        </p:tav>
                                        <p:tav tm="100000">
                                          <p:val>
                                            <p:strVal val="#ppt_y"/>
                                          </p:val>
                                        </p:tav>
                                      </p:tavLst>
                                    </p:anim>
                                    <p:animEffect transition="in" filter="fade">
                                      <p:cBhvr>
                                        <p:cTn id="44" dur="500"/>
                                        <p:tgtEl>
                                          <p:spTgt spid="23555">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4" presetClass="entr" presetSubtype="0" accel="100000" fill="hold" grpId="0" nodeType="clickEffect">
                                  <p:stCondLst>
                                    <p:cond delay="0"/>
                                  </p:stCondLst>
                                  <p:childTnLst>
                                    <p:set>
                                      <p:cBhvr>
                                        <p:cTn id="48" dur="1" fill="hold">
                                          <p:stCondLst>
                                            <p:cond delay="0"/>
                                          </p:stCondLst>
                                        </p:cTn>
                                        <p:tgtEl>
                                          <p:spTgt spid="23555">
                                            <p:txEl>
                                              <p:pRg st="4" end="4"/>
                                            </p:txEl>
                                          </p:spTgt>
                                        </p:tgtEl>
                                        <p:attrNameLst>
                                          <p:attrName>style.visibility</p:attrName>
                                        </p:attrNameLst>
                                      </p:cBhvr>
                                      <p:to>
                                        <p:strVal val="visible"/>
                                      </p:to>
                                    </p:set>
                                    <p:anim calcmode="lin" valueType="num">
                                      <p:cBhvr>
                                        <p:cTn id="49" dur="500" fill="hold"/>
                                        <p:tgtEl>
                                          <p:spTgt spid="23555">
                                            <p:txEl>
                                              <p:pRg st="4" end="4"/>
                                            </p:txEl>
                                          </p:spTgt>
                                        </p:tgtEl>
                                        <p:attrNameLst>
                                          <p:attrName>ppt_w</p:attrName>
                                        </p:attrNameLst>
                                      </p:cBhvr>
                                      <p:tavLst>
                                        <p:tav tm="0">
                                          <p:val>
                                            <p:strVal val="#ppt_w*0.05"/>
                                          </p:val>
                                        </p:tav>
                                        <p:tav tm="100000">
                                          <p:val>
                                            <p:strVal val="#ppt_w"/>
                                          </p:val>
                                        </p:tav>
                                      </p:tavLst>
                                    </p:anim>
                                    <p:anim calcmode="lin" valueType="num">
                                      <p:cBhvr>
                                        <p:cTn id="50" dur="500" fill="hold"/>
                                        <p:tgtEl>
                                          <p:spTgt spid="23555">
                                            <p:txEl>
                                              <p:pRg st="4" end="4"/>
                                            </p:txEl>
                                          </p:spTgt>
                                        </p:tgtEl>
                                        <p:attrNameLst>
                                          <p:attrName>ppt_h</p:attrName>
                                        </p:attrNameLst>
                                      </p:cBhvr>
                                      <p:tavLst>
                                        <p:tav tm="0">
                                          <p:val>
                                            <p:strVal val="#ppt_h"/>
                                          </p:val>
                                        </p:tav>
                                        <p:tav tm="100000">
                                          <p:val>
                                            <p:strVal val="#ppt_h"/>
                                          </p:val>
                                        </p:tav>
                                      </p:tavLst>
                                    </p:anim>
                                    <p:anim calcmode="lin" valueType="num">
                                      <p:cBhvr>
                                        <p:cTn id="51" dur="500" fill="hold"/>
                                        <p:tgtEl>
                                          <p:spTgt spid="23555">
                                            <p:txEl>
                                              <p:pRg st="4" end="4"/>
                                            </p:txEl>
                                          </p:spTgt>
                                        </p:tgtEl>
                                        <p:attrNameLst>
                                          <p:attrName>ppt_x</p:attrName>
                                        </p:attrNameLst>
                                      </p:cBhvr>
                                      <p:tavLst>
                                        <p:tav tm="0">
                                          <p:val>
                                            <p:strVal val="#ppt_x-.2"/>
                                          </p:val>
                                        </p:tav>
                                        <p:tav tm="100000">
                                          <p:val>
                                            <p:strVal val="#ppt_x"/>
                                          </p:val>
                                        </p:tav>
                                      </p:tavLst>
                                    </p:anim>
                                    <p:anim calcmode="lin" valueType="num">
                                      <p:cBhvr>
                                        <p:cTn id="52" dur="500" fill="hold"/>
                                        <p:tgtEl>
                                          <p:spTgt spid="23555">
                                            <p:txEl>
                                              <p:pRg st="4" end="4"/>
                                            </p:txEl>
                                          </p:spTgt>
                                        </p:tgtEl>
                                        <p:attrNameLst>
                                          <p:attrName>ppt_y</p:attrName>
                                        </p:attrNameLst>
                                      </p:cBhvr>
                                      <p:tavLst>
                                        <p:tav tm="0">
                                          <p:val>
                                            <p:strVal val="#ppt_y"/>
                                          </p:val>
                                        </p:tav>
                                        <p:tav tm="100000">
                                          <p:val>
                                            <p:strVal val="#ppt_y"/>
                                          </p:val>
                                        </p:tav>
                                      </p:tavLst>
                                    </p:anim>
                                    <p:animEffect transition="in" filter="fade">
                                      <p:cBhvr>
                                        <p:cTn id="53" dur="500"/>
                                        <p:tgtEl>
                                          <p:spTgt spid="23555">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4" presetClass="entr" presetSubtype="0" accel="100000" fill="hold" grpId="0" nodeType="clickEffect">
                                  <p:stCondLst>
                                    <p:cond delay="0"/>
                                  </p:stCondLst>
                                  <p:childTnLst>
                                    <p:set>
                                      <p:cBhvr>
                                        <p:cTn id="57" dur="1" fill="hold">
                                          <p:stCondLst>
                                            <p:cond delay="0"/>
                                          </p:stCondLst>
                                        </p:cTn>
                                        <p:tgtEl>
                                          <p:spTgt spid="23555">
                                            <p:txEl>
                                              <p:pRg st="5" end="5"/>
                                            </p:txEl>
                                          </p:spTgt>
                                        </p:tgtEl>
                                        <p:attrNameLst>
                                          <p:attrName>style.visibility</p:attrName>
                                        </p:attrNameLst>
                                      </p:cBhvr>
                                      <p:to>
                                        <p:strVal val="visible"/>
                                      </p:to>
                                    </p:set>
                                    <p:anim calcmode="lin" valueType="num">
                                      <p:cBhvr>
                                        <p:cTn id="58" dur="500" fill="hold"/>
                                        <p:tgtEl>
                                          <p:spTgt spid="23555">
                                            <p:txEl>
                                              <p:pRg st="5" end="5"/>
                                            </p:txEl>
                                          </p:spTgt>
                                        </p:tgtEl>
                                        <p:attrNameLst>
                                          <p:attrName>ppt_w</p:attrName>
                                        </p:attrNameLst>
                                      </p:cBhvr>
                                      <p:tavLst>
                                        <p:tav tm="0">
                                          <p:val>
                                            <p:strVal val="#ppt_w*0.05"/>
                                          </p:val>
                                        </p:tav>
                                        <p:tav tm="100000">
                                          <p:val>
                                            <p:strVal val="#ppt_w"/>
                                          </p:val>
                                        </p:tav>
                                      </p:tavLst>
                                    </p:anim>
                                    <p:anim calcmode="lin" valueType="num">
                                      <p:cBhvr>
                                        <p:cTn id="59" dur="500" fill="hold"/>
                                        <p:tgtEl>
                                          <p:spTgt spid="23555">
                                            <p:txEl>
                                              <p:pRg st="5" end="5"/>
                                            </p:txEl>
                                          </p:spTgt>
                                        </p:tgtEl>
                                        <p:attrNameLst>
                                          <p:attrName>ppt_h</p:attrName>
                                        </p:attrNameLst>
                                      </p:cBhvr>
                                      <p:tavLst>
                                        <p:tav tm="0">
                                          <p:val>
                                            <p:strVal val="#ppt_h"/>
                                          </p:val>
                                        </p:tav>
                                        <p:tav tm="100000">
                                          <p:val>
                                            <p:strVal val="#ppt_h"/>
                                          </p:val>
                                        </p:tav>
                                      </p:tavLst>
                                    </p:anim>
                                    <p:anim calcmode="lin" valueType="num">
                                      <p:cBhvr>
                                        <p:cTn id="60" dur="500" fill="hold"/>
                                        <p:tgtEl>
                                          <p:spTgt spid="23555">
                                            <p:txEl>
                                              <p:pRg st="5" end="5"/>
                                            </p:txEl>
                                          </p:spTgt>
                                        </p:tgtEl>
                                        <p:attrNameLst>
                                          <p:attrName>ppt_x</p:attrName>
                                        </p:attrNameLst>
                                      </p:cBhvr>
                                      <p:tavLst>
                                        <p:tav tm="0">
                                          <p:val>
                                            <p:strVal val="#ppt_x-.2"/>
                                          </p:val>
                                        </p:tav>
                                        <p:tav tm="100000">
                                          <p:val>
                                            <p:strVal val="#ppt_x"/>
                                          </p:val>
                                        </p:tav>
                                      </p:tavLst>
                                    </p:anim>
                                    <p:anim calcmode="lin" valueType="num">
                                      <p:cBhvr>
                                        <p:cTn id="61" dur="500" fill="hold"/>
                                        <p:tgtEl>
                                          <p:spTgt spid="23555">
                                            <p:txEl>
                                              <p:pRg st="5" end="5"/>
                                            </p:txEl>
                                          </p:spTgt>
                                        </p:tgtEl>
                                        <p:attrNameLst>
                                          <p:attrName>ppt_y</p:attrName>
                                        </p:attrNameLst>
                                      </p:cBhvr>
                                      <p:tavLst>
                                        <p:tav tm="0">
                                          <p:val>
                                            <p:strVal val="#ppt_y"/>
                                          </p:val>
                                        </p:tav>
                                        <p:tav tm="100000">
                                          <p:val>
                                            <p:strVal val="#ppt_y"/>
                                          </p:val>
                                        </p:tav>
                                      </p:tavLst>
                                    </p:anim>
                                    <p:animEffect transition="in" filter="fade">
                                      <p:cBhvr>
                                        <p:cTn id="62" dur="500"/>
                                        <p:tgtEl>
                                          <p:spTgt spid="23555">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4" presetClass="entr" presetSubtype="0" accel="100000" fill="hold" grpId="0" nodeType="clickEffect">
                                  <p:stCondLst>
                                    <p:cond delay="0"/>
                                  </p:stCondLst>
                                  <p:childTnLst>
                                    <p:set>
                                      <p:cBhvr>
                                        <p:cTn id="66" dur="1" fill="hold">
                                          <p:stCondLst>
                                            <p:cond delay="0"/>
                                          </p:stCondLst>
                                        </p:cTn>
                                        <p:tgtEl>
                                          <p:spTgt spid="23555">
                                            <p:txEl>
                                              <p:pRg st="7" end="7"/>
                                            </p:txEl>
                                          </p:spTgt>
                                        </p:tgtEl>
                                        <p:attrNameLst>
                                          <p:attrName>style.visibility</p:attrName>
                                        </p:attrNameLst>
                                      </p:cBhvr>
                                      <p:to>
                                        <p:strVal val="visible"/>
                                      </p:to>
                                    </p:set>
                                    <p:anim calcmode="lin" valueType="num">
                                      <p:cBhvr>
                                        <p:cTn id="67" dur="500" fill="hold"/>
                                        <p:tgtEl>
                                          <p:spTgt spid="23555">
                                            <p:txEl>
                                              <p:pRg st="7" end="7"/>
                                            </p:txEl>
                                          </p:spTgt>
                                        </p:tgtEl>
                                        <p:attrNameLst>
                                          <p:attrName>ppt_w</p:attrName>
                                        </p:attrNameLst>
                                      </p:cBhvr>
                                      <p:tavLst>
                                        <p:tav tm="0">
                                          <p:val>
                                            <p:strVal val="#ppt_w*0.05"/>
                                          </p:val>
                                        </p:tav>
                                        <p:tav tm="100000">
                                          <p:val>
                                            <p:strVal val="#ppt_w"/>
                                          </p:val>
                                        </p:tav>
                                      </p:tavLst>
                                    </p:anim>
                                    <p:anim calcmode="lin" valueType="num">
                                      <p:cBhvr>
                                        <p:cTn id="68" dur="500" fill="hold"/>
                                        <p:tgtEl>
                                          <p:spTgt spid="23555">
                                            <p:txEl>
                                              <p:pRg st="7" end="7"/>
                                            </p:txEl>
                                          </p:spTgt>
                                        </p:tgtEl>
                                        <p:attrNameLst>
                                          <p:attrName>ppt_h</p:attrName>
                                        </p:attrNameLst>
                                      </p:cBhvr>
                                      <p:tavLst>
                                        <p:tav tm="0">
                                          <p:val>
                                            <p:strVal val="#ppt_h"/>
                                          </p:val>
                                        </p:tav>
                                        <p:tav tm="100000">
                                          <p:val>
                                            <p:strVal val="#ppt_h"/>
                                          </p:val>
                                        </p:tav>
                                      </p:tavLst>
                                    </p:anim>
                                    <p:anim calcmode="lin" valueType="num">
                                      <p:cBhvr>
                                        <p:cTn id="69" dur="500" fill="hold"/>
                                        <p:tgtEl>
                                          <p:spTgt spid="23555">
                                            <p:txEl>
                                              <p:pRg st="7" end="7"/>
                                            </p:txEl>
                                          </p:spTgt>
                                        </p:tgtEl>
                                        <p:attrNameLst>
                                          <p:attrName>ppt_x</p:attrName>
                                        </p:attrNameLst>
                                      </p:cBhvr>
                                      <p:tavLst>
                                        <p:tav tm="0">
                                          <p:val>
                                            <p:strVal val="#ppt_x-.2"/>
                                          </p:val>
                                        </p:tav>
                                        <p:tav tm="100000">
                                          <p:val>
                                            <p:strVal val="#ppt_x"/>
                                          </p:val>
                                        </p:tav>
                                      </p:tavLst>
                                    </p:anim>
                                    <p:anim calcmode="lin" valueType="num">
                                      <p:cBhvr>
                                        <p:cTn id="70" dur="500" fill="hold"/>
                                        <p:tgtEl>
                                          <p:spTgt spid="23555">
                                            <p:txEl>
                                              <p:pRg st="7" end="7"/>
                                            </p:txEl>
                                          </p:spTgt>
                                        </p:tgtEl>
                                        <p:attrNameLst>
                                          <p:attrName>ppt_y</p:attrName>
                                        </p:attrNameLst>
                                      </p:cBhvr>
                                      <p:tavLst>
                                        <p:tav tm="0">
                                          <p:val>
                                            <p:strVal val="#ppt_y"/>
                                          </p:val>
                                        </p:tav>
                                        <p:tav tm="100000">
                                          <p:val>
                                            <p:strVal val="#ppt_y"/>
                                          </p:val>
                                        </p:tav>
                                      </p:tavLst>
                                    </p:anim>
                                    <p:animEffect transition="in" filter="fade">
                                      <p:cBhvr>
                                        <p:cTn id="71" dur="500"/>
                                        <p:tgtEl>
                                          <p:spTgt spid="23555">
                                            <p:txEl>
                                              <p:pRg st="7" end="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31" presetClass="entr" presetSubtype="0" fill="hold" nodeType="clickEffect">
                                  <p:stCondLst>
                                    <p:cond delay="0"/>
                                  </p:stCondLst>
                                  <p:iterate type="lt">
                                    <p:tmPct val="5000"/>
                                  </p:iterate>
                                  <p:childTnLst>
                                    <p:set>
                                      <p:cBhvr>
                                        <p:cTn id="75" dur="1" fill="hold">
                                          <p:stCondLst>
                                            <p:cond delay="0"/>
                                          </p:stCondLst>
                                        </p:cTn>
                                        <p:tgtEl>
                                          <p:spTgt spid="3074"/>
                                        </p:tgtEl>
                                        <p:attrNameLst>
                                          <p:attrName>style.visibility</p:attrName>
                                        </p:attrNameLst>
                                      </p:cBhvr>
                                      <p:to>
                                        <p:strVal val="visible"/>
                                      </p:to>
                                    </p:set>
                                    <p:anim calcmode="lin" valueType="num">
                                      <p:cBhvr>
                                        <p:cTn id="76" dur="1000" fill="hold"/>
                                        <p:tgtEl>
                                          <p:spTgt spid="3074"/>
                                        </p:tgtEl>
                                        <p:attrNameLst>
                                          <p:attrName>ppt_w</p:attrName>
                                        </p:attrNameLst>
                                      </p:cBhvr>
                                      <p:tavLst>
                                        <p:tav tm="0">
                                          <p:val>
                                            <p:fltVal val="0"/>
                                          </p:val>
                                        </p:tav>
                                        <p:tav tm="100000">
                                          <p:val>
                                            <p:strVal val="#ppt_w"/>
                                          </p:val>
                                        </p:tav>
                                      </p:tavLst>
                                    </p:anim>
                                    <p:anim calcmode="lin" valueType="num">
                                      <p:cBhvr>
                                        <p:cTn id="77" dur="1000" fill="hold"/>
                                        <p:tgtEl>
                                          <p:spTgt spid="3074"/>
                                        </p:tgtEl>
                                        <p:attrNameLst>
                                          <p:attrName>ppt_h</p:attrName>
                                        </p:attrNameLst>
                                      </p:cBhvr>
                                      <p:tavLst>
                                        <p:tav tm="0">
                                          <p:val>
                                            <p:fltVal val="0"/>
                                          </p:val>
                                        </p:tav>
                                        <p:tav tm="100000">
                                          <p:val>
                                            <p:strVal val="#ppt_h"/>
                                          </p:val>
                                        </p:tav>
                                      </p:tavLst>
                                    </p:anim>
                                    <p:anim calcmode="lin" valueType="num">
                                      <p:cBhvr>
                                        <p:cTn id="78" dur="1000" fill="hold"/>
                                        <p:tgtEl>
                                          <p:spTgt spid="3074"/>
                                        </p:tgtEl>
                                        <p:attrNameLst>
                                          <p:attrName>style.rotation</p:attrName>
                                        </p:attrNameLst>
                                      </p:cBhvr>
                                      <p:tavLst>
                                        <p:tav tm="0">
                                          <p:val>
                                            <p:fltVal val="90"/>
                                          </p:val>
                                        </p:tav>
                                        <p:tav tm="100000">
                                          <p:val>
                                            <p:fltVal val="0"/>
                                          </p:val>
                                        </p:tav>
                                      </p:tavLst>
                                    </p:anim>
                                    <p:animEffect transition="in" filter="fade">
                                      <p:cBhvr>
                                        <p:cTn id="79" dur="1000"/>
                                        <p:tgtEl>
                                          <p:spTgt spid="3074"/>
                                        </p:tgtEl>
                                      </p:cBhvr>
                                    </p:animEffect>
                                  </p:childTnLst>
                                </p:cTn>
                              </p:par>
                            </p:childTnLst>
                          </p:cTn>
                        </p:par>
                      </p:childTnLst>
                    </p:cTn>
                  </p:par>
                  <p:par>
                    <p:cTn id="80" fill="hold">
                      <p:stCondLst>
                        <p:cond delay="indefinite"/>
                      </p:stCondLst>
                      <p:childTnLst>
                        <p:par>
                          <p:cTn id="81" fill="hold">
                            <p:stCondLst>
                              <p:cond delay="0"/>
                            </p:stCondLst>
                            <p:childTnLst>
                              <p:par>
                                <p:cTn id="82" presetID="31" presetClass="entr" presetSubtype="0" fill="hold" nodeType="clickEffect">
                                  <p:stCondLst>
                                    <p:cond delay="0"/>
                                  </p:stCondLst>
                                  <p:iterate type="lt">
                                    <p:tmPct val="5000"/>
                                  </p:iterate>
                                  <p:childTnLst>
                                    <p:set>
                                      <p:cBhvr>
                                        <p:cTn id="83" dur="1" fill="hold">
                                          <p:stCondLst>
                                            <p:cond delay="0"/>
                                          </p:stCondLst>
                                        </p:cTn>
                                        <p:tgtEl>
                                          <p:spTgt spid="3075"/>
                                        </p:tgtEl>
                                        <p:attrNameLst>
                                          <p:attrName>style.visibility</p:attrName>
                                        </p:attrNameLst>
                                      </p:cBhvr>
                                      <p:to>
                                        <p:strVal val="visible"/>
                                      </p:to>
                                    </p:set>
                                    <p:anim calcmode="lin" valueType="num">
                                      <p:cBhvr>
                                        <p:cTn id="84" dur="1000" fill="hold"/>
                                        <p:tgtEl>
                                          <p:spTgt spid="3075"/>
                                        </p:tgtEl>
                                        <p:attrNameLst>
                                          <p:attrName>ppt_w</p:attrName>
                                        </p:attrNameLst>
                                      </p:cBhvr>
                                      <p:tavLst>
                                        <p:tav tm="0">
                                          <p:val>
                                            <p:fltVal val="0"/>
                                          </p:val>
                                        </p:tav>
                                        <p:tav tm="100000">
                                          <p:val>
                                            <p:strVal val="#ppt_w"/>
                                          </p:val>
                                        </p:tav>
                                      </p:tavLst>
                                    </p:anim>
                                    <p:anim calcmode="lin" valueType="num">
                                      <p:cBhvr>
                                        <p:cTn id="85" dur="1000" fill="hold"/>
                                        <p:tgtEl>
                                          <p:spTgt spid="3075"/>
                                        </p:tgtEl>
                                        <p:attrNameLst>
                                          <p:attrName>ppt_h</p:attrName>
                                        </p:attrNameLst>
                                      </p:cBhvr>
                                      <p:tavLst>
                                        <p:tav tm="0">
                                          <p:val>
                                            <p:fltVal val="0"/>
                                          </p:val>
                                        </p:tav>
                                        <p:tav tm="100000">
                                          <p:val>
                                            <p:strVal val="#ppt_h"/>
                                          </p:val>
                                        </p:tav>
                                      </p:tavLst>
                                    </p:anim>
                                    <p:anim calcmode="lin" valueType="num">
                                      <p:cBhvr>
                                        <p:cTn id="86" dur="1000" fill="hold"/>
                                        <p:tgtEl>
                                          <p:spTgt spid="3075"/>
                                        </p:tgtEl>
                                        <p:attrNameLst>
                                          <p:attrName>style.rotation</p:attrName>
                                        </p:attrNameLst>
                                      </p:cBhvr>
                                      <p:tavLst>
                                        <p:tav tm="0">
                                          <p:val>
                                            <p:fltVal val="90"/>
                                          </p:val>
                                        </p:tav>
                                        <p:tav tm="100000">
                                          <p:val>
                                            <p:fltVal val="0"/>
                                          </p:val>
                                        </p:tav>
                                      </p:tavLst>
                                    </p:anim>
                                    <p:animEffect transition="in" filter="fade">
                                      <p:cBhvr>
                                        <p:cTn id="87"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animBg="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ru-RU" sz="3200" dirty="0">
                <a:effectLst/>
                <a:latin typeface="Impact" pitchFamily="34" charset="0"/>
              </a:rPr>
              <a:t>Огнетушители переносные </a:t>
            </a:r>
            <a:r>
              <a:rPr lang="ru-RU" sz="3200" dirty="0" smtClean="0">
                <a:effectLst/>
                <a:latin typeface="Impact" pitchFamily="34" charset="0"/>
              </a:rPr>
              <a:t/>
            </a:r>
            <a:br>
              <a:rPr lang="ru-RU" sz="3200" dirty="0" smtClean="0">
                <a:effectLst/>
                <a:latin typeface="Impact" pitchFamily="34" charset="0"/>
              </a:rPr>
            </a:br>
            <a:r>
              <a:rPr lang="ru-RU" sz="3200" dirty="0" smtClean="0">
                <a:effectLst/>
                <a:latin typeface="Impact" pitchFamily="34" charset="0"/>
              </a:rPr>
              <a:t>воздушно-пенные </a:t>
            </a:r>
            <a:r>
              <a:rPr lang="ru-RU" sz="3200" dirty="0">
                <a:effectLst/>
                <a:latin typeface="Impact" pitchFamily="34" charset="0"/>
              </a:rPr>
              <a:t>(ОВП)</a:t>
            </a:r>
          </a:p>
        </p:txBody>
      </p:sp>
      <p:sp>
        <p:nvSpPr>
          <p:cNvPr id="24579" name="Rectangle 3"/>
          <p:cNvSpPr>
            <a:spLocks noGrp="1" noChangeArrowheads="1"/>
          </p:cNvSpPr>
          <p:nvPr>
            <p:ph type="body" idx="1"/>
          </p:nvPr>
        </p:nvSpPr>
        <p:spPr>
          <a:xfrm>
            <a:off x="685800" y="1981200"/>
            <a:ext cx="4029076" cy="4519634"/>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nSpc>
                <a:spcPct val="80000"/>
              </a:lnSpc>
              <a:buFontTx/>
              <a:buNone/>
            </a:pPr>
            <a:endParaRPr lang="ru-RU" sz="1800" dirty="0">
              <a:effectLst/>
            </a:endParaRPr>
          </a:p>
          <a:p>
            <a:pPr>
              <a:lnSpc>
                <a:spcPct val="80000"/>
              </a:lnSpc>
              <a:buFontTx/>
              <a:buNone/>
            </a:pPr>
            <a:r>
              <a:rPr lang="ru-RU" sz="2000" b="1" dirty="0">
                <a:solidFill>
                  <a:schemeClr val="bg1"/>
                </a:solidFill>
                <a:effectLst/>
              </a:rPr>
              <a:t>Огнетушители переносные воздушно-пенные (ОВП) предназначены для тушения пожаров классов А (твёрдые горючие вещества), В (жидкие горючие вещества). </a:t>
            </a:r>
          </a:p>
          <a:p>
            <a:pPr>
              <a:lnSpc>
                <a:spcPct val="80000"/>
              </a:lnSpc>
              <a:buFontTx/>
              <a:buNone/>
            </a:pPr>
            <a:r>
              <a:rPr lang="ru-RU" sz="2000" b="1" dirty="0">
                <a:solidFill>
                  <a:schemeClr val="bg1"/>
                </a:solidFill>
                <a:effectLst/>
              </a:rPr>
              <a:t>   </a:t>
            </a:r>
          </a:p>
          <a:p>
            <a:pPr>
              <a:lnSpc>
                <a:spcPct val="80000"/>
              </a:lnSpc>
              <a:buFontTx/>
              <a:buNone/>
            </a:pPr>
            <a:r>
              <a:rPr lang="ru-RU" sz="2000" b="1" dirty="0">
                <a:solidFill>
                  <a:schemeClr val="bg1"/>
                </a:solidFill>
                <a:effectLst/>
              </a:rPr>
              <a:t>   Непригодны для тушения пожаров классов С (газообразные вещества), Д (металлы и металлоорганические вещества), а также электроустановок, находящихся под напряжением.</a:t>
            </a:r>
          </a:p>
          <a:p>
            <a:pPr>
              <a:buFontTx/>
              <a:buNone/>
            </a:pPr>
            <a:endParaRPr lang="ru-RU" sz="1800" dirty="0"/>
          </a:p>
        </p:txBody>
      </p:sp>
      <p:pic>
        <p:nvPicPr>
          <p:cNvPr id="24580" name="Picture 4" descr="ОВП-4(б)-АВ &#10;ТПКУП &quot;Металлист&quot;"/>
          <p:cNvPicPr>
            <a:picLocks noChangeAspect="1" noChangeArrowheads="1"/>
          </p:cNvPicPr>
          <p:nvPr/>
        </p:nvPicPr>
        <p:blipFill>
          <a:blip r:embed="rId3"/>
          <a:srcRect/>
          <a:stretch>
            <a:fillRect/>
          </a:stretch>
        </p:blipFill>
        <p:spPr bwMode="auto">
          <a:xfrm>
            <a:off x="5143504" y="1714488"/>
            <a:ext cx="3500462" cy="4773184"/>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3456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withEffect">
                                  <p:stCondLst>
                                    <p:cond delay="0"/>
                                  </p:stCondLst>
                                  <p:iterate type="lt">
                                    <p:tmPct val="0"/>
                                  </p:iterate>
                                  <p:childTnLst>
                                    <p:set>
                                      <p:cBhvr>
                                        <p:cTn id="6" dur="1" fill="hold">
                                          <p:stCondLst>
                                            <p:cond delay="0"/>
                                          </p:stCondLst>
                                        </p:cTn>
                                        <p:tgtEl>
                                          <p:spTgt spid="24580"/>
                                        </p:tgtEl>
                                        <p:attrNameLst>
                                          <p:attrName>style.visibility</p:attrName>
                                        </p:attrNameLst>
                                      </p:cBhvr>
                                      <p:to>
                                        <p:strVal val="visible"/>
                                      </p:to>
                                    </p:set>
                                    <p:animEffect transition="in" filter="barn(inHorizontal)">
                                      <p:cBhvr>
                                        <p:cTn id="7" dur="2000"/>
                                        <p:tgtEl>
                                          <p:spTgt spid="24580"/>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4578"/>
                                        </p:tgtEl>
                                        <p:attrNameLst>
                                          <p:attrName>style.visibility</p:attrName>
                                        </p:attrNameLst>
                                      </p:cBhvr>
                                      <p:to>
                                        <p:strVal val="visible"/>
                                      </p:to>
                                    </p:set>
                                    <p:anim calcmode="lin" valueType="num">
                                      <p:cBhvr>
                                        <p:cTn id="12" dur="500" fill="hold"/>
                                        <p:tgtEl>
                                          <p:spTgt spid="24578"/>
                                        </p:tgtEl>
                                        <p:attrNameLst>
                                          <p:attrName>ppt_w</p:attrName>
                                        </p:attrNameLst>
                                      </p:cBhvr>
                                      <p:tavLst>
                                        <p:tav tm="0">
                                          <p:val>
                                            <p:fltVal val="0"/>
                                          </p:val>
                                        </p:tav>
                                        <p:tav tm="100000">
                                          <p:val>
                                            <p:strVal val="#ppt_w"/>
                                          </p:val>
                                        </p:tav>
                                      </p:tavLst>
                                    </p:anim>
                                    <p:anim calcmode="lin" valueType="num">
                                      <p:cBhvr>
                                        <p:cTn id="13" dur="500" fill="hold"/>
                                        <p:tgtEl>
                                          <p:spTgt spid="24578"/>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24579">
                                            <p:bg/>
                                          </p:spTgt>
                                        </p:tgtEl>
                                        <p:attrNameLst>
                                          <p:attrName>style.visibility</p:attrName>
                                        </p:attrNameLst>
                                      </p:cBhvr>
                                      <p:to>
                                        <p:strVal val="visible"/>
                                      </p:to>
                                    </p:set>
                                    <p:anim calcmode="lin" valueType="num">
                                      <p:cBhvr>
                                        <p:cTn id="18" dur="500" fill="hold"/>
                                        <p:tgtEl>
                                          <p:spTgt spid="24579">
                                            <p:bg/>
                                          </p:spTgt>
                                        </p:tgtEl>
                                        <p:attrNameLst>
                                          <p:attrName>ppt_w</p:attrName>
                                        </p:attrNameLst>
                                      </p:cBhvr>
                                      <p:tavLst>
                                        <p:tav tm="0">
                                          <p:val>
                                            <p:strVal val="#ppt_w*0.05"/>
                                          </p:val>
                                        </p:tav>
                                        <p:tav tm="100000">
                                          <p:val>
                                            <p:strVal val="#ppt_w"/>
                                          </p:val>
                                        </p:tav>
                                      </p:tavLst>
                                    </p:anim>
                                    <p:anim calcmode="lin" valueType="num">
                                      <p:cBhvr>
                                        <p:cTn id="19" dur="500" fill="hold"/>
                                        <p:tgtEl>
                                          <p:spTgt spid="24579">
                                            <p:bg/>
                                          </p:spTgt>
                                        </p:tgtEl>
                                        <p:attrNameLst>
                                          <p:attrName>ppt_h</p:attrName>
                                        </p:attrNameLst>
                                      </p:cBhvr>
                                      <p:tavLst>
                                        <p:tav tm="0">
                                          <p:val>
                                            <p:strVal val="#ppt_h"/>
                                          </p:val>
                                        </p:tav>
                                        <p:tav tm="100000">
                                          <p:val>
                                            <p:strVal val="#ppt_h"/>
                                          </p:val>
                                        </p:tav>
                                      </p:tavLst>
                                    </p:anim>
                                    <p:anim calcmode="lin" valueType="num">
                                      <p:cBhvr>
                                        <p:cTn id="20" dur="500" fill="hold"/>
                                        <p:tgtEl>
                                          <p:spTgt spid="24579">
                                            <p:bg/>
                                          </p:spTgt>
                                        </p:tgtEl>
                                        <p:attrNameLst>
                                          <p:attrName>ppt_x</p:attrName>
                                        </p:attrNameLst>
                                      </p:cBhvr>
                                      <p:tavLst>
                                        <p:tav tm="0">
                                          <p:val>
                                            <p:strVal val="#ppt_x-.2"/>
                                          </p:val>
                                        </p:tav>
                                        <p:tav tm="100000">
                                          <p:val>
                                            <p:strVal val="#ppt_x"/>
                                          </p:val>
                                        </p:tav>
                                      </p:tavLst>
                                    </p:anim>
                                    <p:anim calcmode="lin" valueType="num">
                                      <p:cBhvr>
                                        <p:cTn id="21" dur="500" fill="hold"/>
                                        <p:tgtEl>
                                          <p:spTgt spid="24579">
                                            <p:bg/>
                                          </p:spTgt>
                                        </p:tgtEl>
                                        <p:attrNameLst>
                                          <p:attrName>ppt_y</p:attrName>
                                        </p:attrNameLst>
                                      </p:cBhvr>
                                      <p:tavLst>
                                        <p:tav tm="0">
                                          <p:val>
                                            <p:strVal val="#ppt_y"/>
                                          </p:val>
                                        </p:tav>
                                        <p:tav tm="100000">
                                          <p:val>
                                            <p:strVal val="#ppt_y"/>
                                          </p:val>
                                        </p:tav>
                                      </p:tavLst>
                                    </p:anim>
                                    <p:animEffect transition="in" filter="fade">
                                      <p:cBhvr>
                                        <p:cTn id="22" dur="500"/>
                                        <p:tgtEl>
                                          <p:spTgt spid="24579">
                                            <p:bg/>
                                          </p:spTgt>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grpId="0" nodeType="clickEffect">
                                  <p:stCondLst>
                                    <p:cond delay="0"/>
                                  </p:stCondLst>
                                  <p:childTnLst>
                                    <p:set>
                                      <p:cBhvr>
                                        <p:cTn id="26" dur="1" fill="hold">
                                          <p:stCondLst>
                                            <p:cond delay="0"/>
                                          </p:stCondLst>
                                        </p:cTn>
                                        <p:tgtEl>
                                          <p:spTgt spid="24579">
                                            <p:txEl>
                                              <p:pRg st="1" end="1"/>
                                            </p:txEl>
                                          </p:spTgt>
                                        </p:tgtEl>
                                        <p:attrNameLst>
                                          <p:attrName>style.visibility</p:attrName>
                                        </p:attrNameLst>
                                      </p:cBhvr>
                                      <p:to>
                                        <p:strVal val="visible"/>
                                      </p:to>
                                    </p:set>
                                    <p:anim calcmode="lin" valueType="num">
                                      <p:cBhvr>
                                        <p:cTn id="27" dur="500" fill="hold"/>
                                        <p:tgtEl>
                                          <p:spTgt spid="24579">
                                            <p:txEl>
                                              <p:pRg st="1" end="1"/>
                                            </p:txEl>
                                          </p:spTgt>
                                        </p:tgtEl>
                                        <p:attrNameLst>
                                          <p:attrName>ppt_w</p:attrName>
                                        </p:attrNameLst>
                                      </p:cBhvr>
                                      <p:tavLst>
                                        <p:tav tm="0">
                                          <p:val>
                                            <p:strVal val="#ppt_w*0.05"/>
                                          </p:val>
                                        </p:tav>
                                        <p:tav tm="100000">
                                          <p:val>
                                            <p:strVal val="#ppt_w"/>
                                          </p:val>
                                        </p:tav>
                                      </p:tavLst>
                                    </p:anim>
                                    <p:anim calcmode="lin" valueType="num">
                                      <p:cBhvr>
                                        <p:cTn id="28" dur="500" fill="hold"/>
                                        <p:tgtEl>
                                          <p:spTgt spid="24579">
                                            <p:txEl>
                                              <p:pRg st="1" end="1"/>
                                            </p:txEl>
                                          </p:spTgt>
                                        </p:tgtEl>
                                        <p:attrNameLst>
                                          <p:attrName>ppt_h</p:attrName>
                                        </p:attrNameLst>
                                      </p:cBhvr>
                                      <p:tavLst>
                                        <p:tav tm="0">
                                          <p:val>
                                            <p:strVal val="#ppt_h"/>
                                          </p:val>
                                        </p:tav>
                                        <p:tav tm="100000">
                                          <p:val>
                                            <p:strVal val="#ppt_h"/>
                                          </p:val>
                                        </p:tav>
                                      </p:tavLst>
                                    </p:anim>
                                    <p:anim calcmode="lin" valueType="num">
                                      <p:cBhvr>
                                        <p:cTn id="29" dur="500" fill="hold"/>
                                        <p:tgtEl>
                                          <p:spTgt spid="24579">
                                            <p:txEl>
                                              <p:pRg st="1" end="1"/>
                                            </p:txEl>
                                          </p:spTgt>
                                        </p:tgtEl>
                                        <p:attrNameLst>
                                          <p:attrName>ppt_x</p:attrName>
                                        </p:attrNameLst>
                                      </p:cBhvr>
                                      <p:tavLst>
                                        <p:tav tm="0">
                                          <p:val>
                                            <p:strVal val="#ppt_x-.2"/>
                                          </p:val>
                                        </p:tav>
                                        <p:tav tm="100000">
                                          <p:val>
                                            <p:strVal val="#ppt_x"/>
                                          </p:val>
                                        </p:tav>
                                      </p:tavLst>
                                    </p:anim>
                                    <p:anim calcmode="lin" valueType="num">
                                      <p:cBhvr>
                                        <p:cTn id="30" dur="500" fill="hold"/>
                                        <p:tgtEl>
                                          <p:spTgt spid="24579">
                                            <p:txEl>
                                              <p:pRg st="1" end="1"/>
                                            </p:txEl>
                                          </p:spTgt>
                                        </p:tgtEl>
                                        <p:attrNameLst>
                                          <p:attrName>ppt_y</p:attrName>
                                        </p:attrNameLst>
                                      </p:cBhvr>
                                      <p:tavLst>
                                        <p:tav tm="0">
                                          <p:val>
                                            <p:strVal val="#ppt_y"/>
                                          </p:val>
                                        </p:tav>
                                        <p:tav tm="100000">
                                          <p:val>
                                            <p:strVal val="#ppt_y"/>
                                          </p:val>
                                        </p:tav>
                                      </p:tavLst>
                                    </p:anim>
                                    <p:animEffect transition="in" filter="fade">
                                      <p:cBhvr>
                                        <p:cTn id="31" dur="500"/>
                                        <p:tgtEl>
                                          <p:spTgt spid="24579">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4" presetClass="entr" presetSubtype="0" accel="100000" fill="hold" grpId="0" nodeType="clickEffect">
                                  <p:stCondLst>
                                    <p:cond delay="0"/>
                                  </p:stCondLst>
                                  <p:childTnLst>
                                    <p:set>
                                      <p:cBhvr>
                                        <p:cTn id="35" dur="1" fill="hold">
                                          <p:stCondLst>
                                            <p:cond delay="0"/>
                                          </p:stCondLst>
                                        </p:cTn>
                                        <p:tgtEl>
                                          <p:spTgt spid="24579">
                                            <p:txEl>
                                              <p:pRg st="2" end="2"/>
                                            </p:txEl>
                                          </p:spTgt>
                                        </p:tgtEl>
                                        <p:attrNameLst>
                                          <p:attrName>style.visibility</p:attrName>
                                        </p:attrNameLst>
                                      </p:cBhvr>
                                      <p:to>
                                        <p:strVal val="visible"/>
                                      </p:to>
                                    </p:set>
                                    <p:anim calcmode="lin" valueType="num">
                                      <p:cBhvr>
                                        <p:cTn id="36" dur="500" fill="hold"/>
                                        <p:tgtEl>
                                          <p:spTgt spid="24579">
                                            <p:txEl>
                                              <p:pRg st="2" end="2"/>
                                            </p:txEl>
                                          </p:spTgt>
                                        </p:tgtEl>
                                        <p:attrNameLst>
                                          <p:attrName>ppt_w</p:attrName>
                                        </p:attrNameLst>
                                      </p:cBhvr>
                                      <p:tavLst>
                                        <p:tav tm="0">
                                          <p:val>
                                            <p:strVal val="#ppt_w*0.05"/>
                                          </p:val>
                                        </p:tav>
                                        <p:tav tm="100000">
                                          <p:val>
                                            <p:strVal val="#ppt_w"/>
                                          </p:val>
                                        </p:tav>
                                      </p:tavLst>
                                    </p:anim>
                                    <p:anim calcmode="lin" valueType="num">
                                      <p:cBhvr>
                                        <p:cTn id="37" dur="500" fill="hold"/>
                                        <p:tgtEl>
                                          <p:spTgt spid="24579">
                                            <p:txEl>
                                              <p:pRg st="2" end="2"/>
                                            </p:txEl>
                                          </p:spTgt>
                                        </p:tgtEl>
                                        <p:attrNameLst>
                                          <p:attrName>ppt_h</p:attrName>
                                        </p:attrNameLst>
                                      </p:cBhvr>
                                      <p:tavLst>
                                        <p:tav tm="0">
                                          <p:val>
                                            <p:strVal val="#ppt_h"/>
                                          </p:val>
                                        </p:tav>
                                        <p:tav tm="100000">
                                          <p:val>
                                            <p:strVal val="#ppt_h"/>
                                          </p:val>
                                        </p:tav>
                                      </p:tavLst>
                                    </p:anim>
                                    <p:anim calcmode="lin" valueType="num">
                                      <p:cBhvr>
                                        <p:cTn id="38" dur="500" fill="hold"/>
                                        <p:tgtEl>
                                          <p:spTgt spid="24579">
                                            <p:txEl>
                                              <p:pRg st="2" end="2"/>
                                            </p:txEl>
                                          </p:spTgt>
                                        </p:tgtEl>
                                        <p:attrNameLst>
                                          <p:attrName>ppt_x</p:attrName>
                                        </p:attrNameLst>
                                      </p:cBhvr>
                                      <p:tavLst>
                                        <p:tav tm="0">
                                          <p:val>
                                            <p:strVal val="#ppt_x-.2"/>
                                          </p:val>
                                        </p:tav>
                                        <p:tav tm="100000">
                                          <p:val>
                                            <p:strVal val="#ppt_x"/>
                                          </p:val>
                                        </p:tav>
                                      </p:tavLst>
                                    </p:anim>
                                    <p:anim calcmode="lin" valueType="num">
                                      <p:cBhvr>
                                        <p:cTn id="39" dur="500" fill="hold"/>
                                        <p:tgtEl>
                                          <p:spTgt spid="24579">
                                            <p:txEl>
                                              <p:pRg st="2" end="2"/>
                                            </p:txEl>
                                          </p:spTgt>
                                        </p:tgtEl>
                                        <p:attrNameLst>
                                          <p:attrName>ppt_y</p:attrName>
                                        </p:attrNameLst>
                                      </p:cBhvr>
                                      <p:tavLst>
                                        <p:tav tm="0">
                                          <p:val>
                                            <p:strVal val="#ppt_y"/>
                                          </p:val>
                                        </p:tav>
                                        <p:tav tm="100000">
                                          <p:val>
                                            <p:strVal val="#ppt_y"/>
                                          </p:val>
                                        </p:tav>
                                      </p:tavLst>
                                    </p:anim>
                                    <p:animEffect transition="in" filter="fade">
                                      <p:cBhvr>
                                        <p:cTn id="40" dur="500"/>
                                        <p:tgtEl>
                                          <p:spTgt spid="2457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grpId="0" nodeType="clickEffect">
                                  <p:stCondLst>
                                    <p:cond delay="0"/>
                                  </p:stCondLst>
                                  <p:childTnLst>
                                    <p:set>
                                      <p:cBhvr>
                                        <p:cTn id="44" dur="1" fill="hold">
                                          <p:stCondLst>
                                            <p:cond delay="0"/>
                                          </p:stCondLst>
                                        </p:cTn>
                                        <p:tgtEl>
                                          <p:spTgt spid="24579">
                                            <p:txEl>
                                              <p:pRg st="3" end="3"/>
                                            </p:txEl>
                                          </p:spTgt>
                                        </p:tgtEl>
                                        <p:attrNameLst>
                                          <p:attrName>style.visibility</p:attrName>
                                        </p:attrNameLst>
                                      </p:cBhvr>
                                      <p:to>
                                        <p:strVal val="visible"/>
                                      </p:to>
                                    </p:set>
                                    <p:anim calcmode="lin" valueType="num">
                                      <p:cBhvr>
                                        <p:cTn id="45" dur="500" fill="hold"/>
                                        <p:tgtEl>
                                          <p:spTgt spid="24579">
                                            <p:txEl>
                                              <p:pRg st="3" end="3"/>
                                            </p:txEl>
                                          </p:spTgt>
                                        </p:tgtEl>
                                        <p:attrNameLst>
                                          <p:attrName>ppt_w</p:attrName>
                                        </p:attrNameLst>
                                      </p:cBhvr>
                                      <p:tavLst>
                                        <p:tav tm="0">
                                          <p:val>
                                            <p:strVal val="#ppt_w*0.05"/>
                                          </p:val>
                                        </p:tav>
                                        <p:tav tm="100000">
                                          <p:val>
                                            <p:strVal val="#ppt_w"/>
                                          </p:val>
                                        </p:tav>
                                      </p:tavLst>
                                    </p:anim>
                                    <p:anim calcmode="lin" valueType="num">
                                      <p:cBhvr>
                                        <p:cTn id="46" dur="500" fill="hold"/>
                                        <p:tgtEl>
                                          <p:spTgt spid="24579">
                                            <p:txEl>
                                              <p:pRg st="3" end="3"/>
                                            </p:txEl>
                                          </p:spTgt>
                                        </p:tgtEl>
                                        <p:attrNameLst>
                                          <p:attrName>ppt_h</p:attrName>
                                        </p:attrNameLst>
                                      </p:cBhvr>
                                      <p:tavLst>
                                        <p:tav tm="0">
                                          <p:val>
                                            <p:strVal val="#ppt_h"/>
                                          </p:val>
                                        </p:tav>
                                        <p:tav tm="100000">
                                          <p:val>
                                            <p:strVal val="#ppt_h"/>
                                          </p:val>
                                        </p:tav>
                                      </p:tavLst>
                                    </p:anim>
                                    <p:anim calcmode="lin" valueType="num">
                                      <p:cBhvr>
                                        <p:cTn id="47" dur="500" fill="hold"/>
                                        <p:tgtEl>
                                          <p:spTgt spid="24579">
                                            <p:txEl>
                                              <p:pRg st="3" end="3"/>
                                            </p:txEl>
                                          </p:spTgt>
                                        </p:tgtEl>
                                        <p:attrNameLst>
                                          <p:attrName>ppt_x</p:attrName>
                                        </p:attrNameLst>
                                      </p:cBhvr>
                                      <p:tavLst>
                                        <p:tav tm="0">
                                          <p:val>
                                            <p:strVal val="#ppt_x-.2"/>
                                          </p:val>
                                        </p:tav>
                                        <p:tav tm="100000">
                                          <p:val>
                                            <p:strVal val="#ppt_x"/>
                                          </p:val>
                                        </p:tav>
                                      </p:tavLst>
                                    </p:anim>
                                    <p:anim calcmode="lin" valueType="num">
                                      <p:cBhvr>
                                        <p:cTn id="48" dur="500" fill="hold"/>
                                        <p:tgtEl>
                                          <p:spTgt spid="24579">
                                            <p:txEl>
                                              <p:pRg st="3" end="3"/>
                                            </p:txEl>
                                          </p:spTgt>
                                        </p:tgtEl>
                                        <p:attrNameLst>
                                          <p:attrName>ppt_y</p:attrName>
                                        </p:attrNameLst>
                                      </p:cBhvr>
                                      <p:tavLst>
                                        <p:tav tm="0">
                                          <p:val>
                                            <p:strVal val="#ppt_y"/>
                                          </p:val>
                                        </p:tav>
                                        <p:tav tm="100000">
                                          <p:val>
                                            <p:strVal val="#ppt_y"/>
                                          </p:val>
                                        </p:tav>
                                      </p:tavLst>
                                    </p:anim>
                                    <p:animEffect transition="in" filter="fade">
                                      <p:cBhvr>
                                        <p:cTn id="49" dur="500"/>
                                        <p:tgtEl>
                                          <p:spTgt spid="24579">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iterate type="lt">
                                    <p:tmPct val="5000"/>
                                  </p:iterate>
                                  <p:childTnLst>
                                    <p:set>
                                      <p:cBhvr>
                                        <p:cTn id="53" dur="1" fill="hold">
                                          <p:stCondLst>
                                            <p:cond delay="0"/>
                                          </p:stCondLst>
                                        </p:cTn>
                                        <p:tgtEl>
                                          <p:spTgt spid="24580"/>
                                        </p:tgtEl>
                                        <p:attrNameLst>
                                          <p:attrName>style.visibility</p:attrName>
                                        </p:attrNameLst>
                                      </p:cBhvr>
                                      <p:to>
                                        <p:strVal val="visible"/>
                                      </p:to>
                                    </p:set>
                                    <p:anim calcmode="lin" valueType="num">
                                      <p:cBhvr>
                                        <p:cTn id="54" dur="1000" fill="hold"/>
                                        <p:tgtEl>
                                          <p:spTgt spid="24580"/>
                                        </p:tgtEl>
                                        <p:attrNameLst>
                                          <p:attrName>ppt_w</p:attrName>
                                        </p:attrNameLst>
                                      </p:cBhvr>
                                      <p:tavLst>
                                        <p:tav tm="0">
                                          <p:val>
                                            <p:fltVal val="0"/>
                                          </p:val>
                                        </p:tav>
                                        <p:tav tm="100000">
                                          <p:val>
                                            <p:strVal val="#ppt_w"/>
                                          </p:val>
                                        </p:tav>
                                      </p:tavLst>
                                    </p:anim>
                                    <p:anim calcmode="lin" valueType="num">
                                      <p:cBhvr>
                                        <p:cTn id="55" dur="1000" fill="hold"/>
                                        <p:tgtEl>
                                          <p:spTgt spid="24580"/>
                                        </p:tgtEl>
                                        <p:attrNameLst>
                                          <p:attrName>ppt_h</p:attrName>
                                        </p:attrNameLst>
                                      </p:cBhvr>
                                      <p:tavLst>
                                        <p:tav tm="0">
                                          <p:val>
                                            <p:fltVal val="0"/>
                                          </p:val>
                                        </p:tav>
                                        <p:tav tm="100000">
                                          <p:val>
                                            <p:strVal val="#ppt_h"/>
                                          </p:val>
                                        </p:tav>
                                      </p:tavLst>
                                    </p:anim>
                                    <p:anim calcmode="lin" valueType="num">
                                      <p:cBhvr>
                                        <p:cTn id="56" dur="1000" fill="hold"/>
                                        <p:tgtEl>
                                          <p:spTgt spid="24580"/>
                                        </p:tgtEl>
                                        <p:attrNameLst>
                                          <p:attrName>style.rotation</p:attrName>
                                        </p:attrNameLst>
                                      </p:cBhvr>
                                      <p:tavLst>
                                        <p:tav tm="0">
                                          <p:val>
                                            <p:fltVal val="90"/>
                                          </p:val>
                                        </p:tav>
                                        <p:tav tm="100000">
                                          <p:val>
                                            <p:fltVal val="0"/>
                                          </p:val>
                                        </p:tav>
                                      </p:tavLst>
                                    </p:anim>
                                    <p:animEffect transition="in" filter="fade">
                                      <p:cBhvr>
                                        <p:cTn id="57" dur="10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pic>
        <p:nvPicPr>
          <p:cNvPr id="4098" name="Picture 2" descr="op-z-prived"/>
          <p:cNvPicPr>
            <a:picLocks noChangeAspect="1" noChangeArrowheads="1"/>
          </p:cNvPicPr>
          <p:nvPr/>
        </p:nvPicPr>
        <p:blipFill>
          <a:blip r:embed="rId3"/>
          <a:srcRect/>
          <a:stretch>
            <a:fillRect/>
          </a:stretch>
        </p:blipFill>
        <p:spPr bwMode="auto">
          <a:xfrm>
            <a:off x="214282" y="1285860"/>
            <a:ext cx="8715436" cy="3571900"/>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1882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r>
              <a:rPr lang="ru-RU" sz="3600" dirty="0">
                <a:latin typeface="Impact" pitchFamily="34" charset="0"/>
              </a:rPr>
              <a:t>Знаки пожарной безопасности</a:t>
            </a:r>
          </a:p>
        </p:txBody>
      </p:sp>
      <p:sp>
        <p:nvSpPr>
          <p:cNvPr id="26627" name="Rectangle 3"/>
          <p:cNvSpPr>
            <a:spLocks noGrp="1" noChangeArrowheads="1"/>
          </p:cNvSpPr>
          <p:nvPr>
            <p:ph type="body" idx="1"/>
          </p:nvPr>
        </p:nvSpPr>
        <p:spPr>
          <a:xfrm>
            <a:off x="457200" y="1600200"/>
            <a:ext cx="8229600" cy="4686320"/>
          </a:xfrm>
        </p:spPr>
        <p:txBody>
          <a:bodyPr/>
          <a:lstStyle/>
          <a:p>
            <a:pPr>
              <a:buFontTx/>
              <a:buNone/>
            </a:pPr>
            <a:endParaRPr lang="ru-RU" sz="1800" dirty="0" smtClean="0">
              <a:effectLst/>
            </a:endParaRPr>
          </a:p>
          <a:p>
            <a:pPr>
              <a:buFontTx/>
              <a:buNone/>
            </a:pPr>
            <a:r>
              <a:rPr lang="ru-RU" sz="1800" dirty="0" smtClean="0">
                <a:solidFill>
                  <a:schemeClr val="bg1"/>
                </a:solidFill>
                <a:effectLst/>
                <a:latin typeface="Impact" pitchFamily="34" charset="0"/>
              </a:rPr>
              <a:t>1</a:t>
            </a:r>
            <a:r>
              <a:rPr lang="ru-RU" sz="1800" dirty="0">
                <a:solidFill>
                  <a:schemeClr val="bg1"/>
                </a:solidFill>
                <a:effectLst/>
                <a:latin typeface="Impact" pitchFamily="34" charset="0"/>
              </a:rPr>
              <a:t>. Знаки для обозначения средств пожарной сигнализации и кнопок ручного включения</a:t>
            </a:r>
          </a:p>
        </p:txBody>
      </p:sp>
      <p:pic>
        <p:nvPicPr>
          <p:cNvPr id="26628" name="Picture 4" descr="Image376"/>
          <p:cNvPicPr>
            <a:picLocks noChangeAspect="1" noChangeArrowheads="1"/>
          </p:cNvPicPr>
          <p:nvPr/>
        </p:nvPicPr>
        <p:blipFill>
          <a:blip r:embed="rId3"/>
          <a:srcRect/>
          <a:stretch>
            <a:fillRect/>
          </a:stretch>
        </p:blipFill>
        <p:spPr bwMode="auto">
          <a:xfrm>
            <a:off x="785786" y="2928934"/>
            <a:ext cx="647700" cy="6477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sp>
        <p:nvSpPr>
          <p:cNvPr id="26629" name="Rectangle 5"/>
          <p:cNvSpPr>
            <a:spLocks noChangeArrowheads="1"/>
          </p:cNvSpPr>
          <p:nvPr/>
        </p:nvSpPr>
        <p:spPr bwMode="auto">
          <a:xfrm>
            <a:off x="2143108" y="3071810"/>
            <a:ext cx="6084888" cy="366712"/>
          </a:xfrm>
          <a:prstGeom prst="rect">
            <a:avLst/>
          </a:prstGeom>
          <a:solidFill>
            <a:srgbClr val="CC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r>
              <a:rPr lang="ru-RU" dirty="0">
                <a:solidFill>
                  <a:schemeClr val="bg1"/>
                </a:solidFill>
                <a:effectLst>
                  <a:outerShdw blurRad="38100" dist="38100" dir="2700000" algn="tl">
                    <a:srgbClr val="000000"/>
                  </a:outerShdw>
                </a:effectLst>
              </a:rPr>
              <a:t>- Кнопка включения средств и </a:t>
            </a:r>
            <a:r>
              <a:rPr lang="ru-RU" dirty="0">
                <a:solidFill>
                  <a:schemeClr val="bg1"/>
                </a:solidFill>
              </a:rPr>
              <a:t>систем</a:t>
            </a:r>
            <a:r>
              <a:rPr lang="ru-RU" dirty="0">
                <a:solidFill>
                  <a:schemeClr val="bg1"/>
                </a:solidFill>
                <a:effectLst>
                  <a:outerShdw blurRad="38100" dist="38100" dir="2700000" algn="tl">
                    <a:srgbClr val="000000"/>
                  </a:outerShdw>
                </a:effectLst>
              </a:rPr>
              <a:t> пожарной автоматики</a:t>
            </a:r>
          </a:p>
        </p:txBody>
      </p:sp>
      <p:pic>
        <p:nvPicPr>
          <p:cNvPr id="26630" name="Picture 6" descr="Image377"/>
          <p:cNvPicPr>
            <a:picLocks noChangeAspect="1" noChangeArrowheads="1"/>
          </p:cNvPicPr>
          <p:nvPr/>
        </p:nvPicPr>
        <p:blipFill>
          <a:blip r:embed="rId4"/>
          <a:srcRect/>
          <a:stretch>
            <a:fillRect/>
          </a:stretch>
        </p:blipFill>
        <p:spPr bwMode="auto">
          <a:xfrm>
            <a:off x="785786" y="4143380"/>
            <a:ext cx="649287" cy="649288"/>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sp>
        <p:nvSpPr>
          <p:cNvPr id="26631" name="Rectangle 7"/>
          <p:cNvSpPr>
            <a:spLocks noChangeArrowheads="1"/>
          </p:cNvSpPr>
          <p:nvPr/>
        </p:nvSpPr>
        <p:spPr bwMode="auto">
          <a:xfrm>
            <a:off x="2143108" y="4357694"/>
            <a:ext cx="4433842" cy="369332"/>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rPr>
              <a:t>- Звуковой </a:t>
            </a:r>
            <a:r>
              <a:rPr lang="ru-RU" dirty="0" err="1">
                <a:solidFill>
                  <a:schemeClr val="bg1"/>
                </a:solidFill>
              </a:rPr>
              <a:t>оповещатель</a:t>
            </a:r>
            <a:r>
              <a:rPr lang="ru-RU" dirty="0">
                <a:solidFill>
                  <a:schemeClr val="bg1"/>
                </a:solidFill>
              </a:rPr>
              <a:t> пожарной тревоги</a:t>
            </a:r>
          </a:p>
        </p:txBody>
      </p:sp>
      <p:pic>
        <p:nvPicPr>
          <p:cNvPr id="26632" name="Picture 8" descr="Image378"/>
          <p:cNvPicPr>
            <a:picLocks noChangeAspect="1" noChangeArrowheads="1"/>
          </p:cNvPicPr>
          <p:nvPr/>
        </p:nvPicPr>
        <p:blipFill>
          <a:blip r:embed="rId5"/>
          <a:srcRect/>
          <a:stretch>
            <a:fillRect/>
          </a:stretch>
        </p:blipFill>
        <p:spPr bwMode="auto">
          <a:xfrm>
            <a:off x="785786" y="5357826"/>
            <a:ext cx="647700" cy="6477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sp>
        <p:nvSpPr>
          <p:cNvPr id="26633" name="Rectangle 9"/>
          <p:cNvSpPr>
            <a:spLocks noChangeArrowheads="1"/>
          </p:cNvSpPr>
          <p:nvPr/>
        </p:nvSpPr>
        <p:spPr bwMode="auto">
          <a:xfrm>
            <a:off x="2214546" y="5572140"/>
            <a:ext cx="4294061" cy="369332"/>
          </a:xfrm>
          <a:prstGeom prst="rect">
            <a:avLst/>
          </a:prstGeom>
          <a:solidFill>
            <a:srgbClr val="CC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rPr>
              <a:t>- Телефон для использования при пожаре</a:t>
            </a:r>
          </a:p>
        </p:txBody>
      </p:sp>
    </p:spTree>
    <p:custDataLst>
      <p:tags r:id="rId1"/>
    </p:custDataLst>
  </p:cSld>
  <p:clrMapOvr>
    <a:masterClrMapping/>
  </p:clrMapOvr>
  <p:transition spd="med" advClick="0" advTm="2998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1000"/>
                                        <p:tgtEl>
                                          <p:spTgt spid="26626"/>
                                        </p:tgtEl>
                                      </p:cBhvr>
                                    </p:animEffect>
                                    <p:anim calcmode="lin" valueType="num">
                                      <p:cBhvr>
                                        <p:cTn id="8" dur="1000" fill="hold"/>
                                        <p:tgtEl>
                                          <p:spTgt spid="26626"/>
                                        </p:tgtEl>
                                        <p:attrNameLst>
                                          <p:attrName>ppt_x</p:attrName>
                                        </p:attrNameLst>
                                      </p:cBhvr>
                                      <p:tavLst>
                                        <p:tav tm="0">
                                          <p:val>
                                            <p:strVal val="#ppt_x"/>
                                          </p:val>
                                        </p:tav>
                                        <p:tav tm="100000">
                                          <p:val>
                                            <p:strVal val="#ppt_x"/>
                                          </p:val>
                                        </p:tav>
                                      </p:tavLst>
                                    </p:anim>
                                    <p:anim calcmode="lin" valueType="num">
                                      <p:cBhvr>
                                        <p:cTn id="9" dur="1000" fill="hold"/>
                                        <p:tgtEl>
                                          <p:spTgt spid="266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6627">
                                            <p:txEl>
                                              <p:pRg st="1" end="1"/>
                                            </p:txEl>
                                          </p:spTgt>
                                        </p:tgtEl>
                                        <p:attrNameLst>
                                          <p:attrName>style.visibility</p:attrName>
                                        </p:attrNameLst>
                                      </p:cBhvr>
                                      <p:to>
                                        <p:strVal val="visible"/>
                                      </p:to>
                                    </p:set>
                                    <p:animEffect transition="in" filter="fade">
                                      <p:cBhvr>
                                        <p:cTn id="14" dur="1000"/>
                                        <p:tgtEl>
                                          <p:spTgt spid="26627">
                                            <p:txEl>
                                              <p:pRg st="1" end="1"/>
                                            </p:txEl>
                                          </p:spTgt>
                                        </p:tgtEl>
                                      </p:cBhvr>
                                    </p:animEffect>
                                    <p:anim calcmode="lin" valueType="num">
                                      <p:cBhvr>
                                        <p:cTn id="15"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66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iterate type="lt">
                                    <p:tmPct val="5000"/>
                                  </p:iterate>
                                  <p:childTnLst>
                                    <p:set>
                                      <p:cBhvr>
                                        <p:cTn id="20" dur="1" fill="hold">
                                          <p:stCondLst>
                                            <p:cond delay="0"/>
                                          </p:stCondLst>
                                        </p:cTn>
                                        <p:tgtEl>
                                          <p:spTgt spid="26628"/>
                                        </p:tgtEl>
                                        <p:attrNameLst>
                                          <p:attrName>style.visibility</p:attrName>
                                        </p:attrNameLst>
                                      </p:cBhvr>
                                      <p:to>
                                        <p:strVal val="visible"/>
                                      </p:to>
                                    </p:set>
                                    <p:anim calcmode="lin" valueType="num">
                                      <p:cBhvr>
                                        <p:cTn id="21" dur="1000" fill="hold"/>
                                        <p:tgtEl>
                                          <p:spTgt spid="26628"/>
                                        </p:tgtEl>
                                        <p:attrNameLst>
                                          <p:attrName>ppt_w</p:attrName>
                                        </p:attrNameLst>
                                      </p:cBhvr>
                                      <p:tavLst>
                                        <p:tav tm="0">
                                          <p:val>
                                            <p:fltVal val="0"/>
                                          </p:val>
                                        </p:tav>
                                        <p:tav tm="100000">
                                          <p:val>
                                            <p:strVal val="#ppt_w"/>
                                          </p:val>
                                        </p:tav>
                                      </p:tavLst>
                                    </p:anim>
                                    <p:anim calcmode="lin" valueType="num">
                                      <p:cBhvr>
                                        <p:cTn id="22" dur="1000" fill="hold"/>
                                        <p:tgtEl>
                                          <p:spTgt spid="26628"/>
                                        </p:tgtEl>
                                        <p:attrNameLst>
                                          <p:attrName>ppt_h</p:attrName>
                                        </p:attrNameLst>
                                      </p:cBhvr>
                                      <p:tavLst>
                                        <p:tav tm="0">
                                          <p:val>
                                            <p:fltVal val="0"/>
                                          </p:val>
                                        </p:tav>
                                        <p:tav tm="100000">
                                          <p:val>
                                            <p:strVal val="#ppt_h"/>
                                          </p:val>
                                        </p:tav>
                                      </p:tavLst>
                                    </p:anim>
                                    <p:anim calcmode="lin" valueType="num">
                                      <p:cBhvr>
                                        <p:cTn id="23" dur="1000" fill="hold"/>
                                        <p:tgtEl>
                                          <p:spTgt spid="26628"/>
                                        </p:tgtEl>
                                        <p:attrNameLst>
                                          <p:attrName>style.rotation</p:attrName>
                                        </p:attrNameLst>
                                      </p:cBhvr>
                                      <p:tavLst>
                                        <p:tav tm="0">
                                          <p:val>
                                            <p:fltVal val="90"/>
                                          </p:val>
                                        </p:tav>
                                        <p:tav tm="100000">
                                          <p:val>
                                            <p:fltVal val="0"/>
                                          </p:val>
                                        </p:tav>
                                      </p:tavLst>
                                    </p:anim>
                                    <p:animEffect transition="in" filter="fade">
                                      <p:cBhvr>
                                        <p:cTn id="24" dur="1000"/>
                                        <p:tgtEl>
                                          <p:spTgt spid="26628"/>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iterate type="lt">
                                    <p:tmPct val="5000"/>
                                  </p:iterate>
                                  <p:childTnLst>
                                    <p:set>
                                      <p:cBhvr>
                                        <p:cTn id="28" dur="1" fill="hold">
                                          <p:stCondLst>
                                            <p:cond delay="0"/>
                                          </p:stCondLst>
                                        </p:cTn>
                                        <p:tgtEl>
                                          <p:spTgt spid="26629"/>
                                        </p:tgtEl>
                                        <p:attrNameLst>
                                          <p:attrName>style.visibility</p:attrName>
                                        </p:attrNameLst>
                                      </p:cBhvr>
                                      <p:to>
                                        <p:strVal val="visible"/>
                                      </p:to>
                                    </p:set>
                                    <p:anim calcmode="lin" valueType="num">
                                      <p:cBhvr>
                                        <p:cTn id="29" dur="1000" fill="hold"/>
                                        <p:tgtEl>
                                          <p:spTgt spid="26629"/>
                                        </p:tgtEl>
                                        <p:attrNameLst>
                                          <p:attrName>ppt_w</p:attrName>
                                        </p:attrNameLst>
                                      </p:cBhvr>
                                      <p:tavLst>
                                        <p:tav tm="0">
                                          <p:val>
                                            <p:fltVal val="0"/>
                                          </p:val>
                                        </p:tav>
                                        <p:tav tm="100000">
                                          <p:val>
                                            <p:strVal val="#ppt_w"/>
                                          </p:val>
                                        </p:tav>
                                      </p:tavLst>
                                    </p:anim>
                                    <p:anim calcmode="lin" valueType="num">
                                      <p:cBhvr>
                                        <p:cTn id="30" dur="1000" fill="hold"/>
                                        <p:tgtEl>
                                          <p:spTgt spid="26629"/>
                                        </p:tgtEl>
                                        <p:attrNameLst>
                                          <p:attrName>ppt_h</p:attrName>
                                        </p:attrNameLst>
                                      </p:cBhvr>
                                      <p:tavLst>
                                        <p:tav tm="0">
                                          <p:val>
                                            <p:fltVal val="0"/>
                                          </p:val>
                                        </p:tav>
                                        <p:tav tm="100000">
                                          <p:val>
                                            <p:strVal val="#ppt_h"/>
                                          </p:val>
                                        </p:tav>
                                      </p:tavLst>
                                    </p:anim>
                                    <p:anim calcmode="lin" valueType="num">
                                      <p:cBhvr>
                                        <p:cTn id="31" dur="1000" fill="hold"/>
                                        <p:tgtEl>
                                          <p:spTgt spid="26629"/>
                                        </p:tgtEl>
                                        <p:attrNameLst>
                                          <p:attrName>style.rotation</p:attrName>
                                        </p:attrNameLst>
                                      </p:cBhvr>
                                      <p:tavLst>
                                        <p:tav tm="0">
                                          <p:val>
                                            <p:fltVal val="90"/>
                                          </p:val>
                                        </p:tav>
                                        <p:tav tm="100000">
                                          <p:val>
                                            <p:fltVal val="0"/>
                                          </p:val>
                                        </p:tav>
                                      </p:tavLst>
                                    </p:anim>
                                    <p:animEffect transition="in" filter="fade">
                                      <p:cBhvr>
                                        <p:cTn id="32" dur="1000"/>
                                        <p:tgtEl>
                                          <p:spTgt spid="26629"/>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iterate type="lt">
                                    <p:tmPct val="5000"/>
                                  </p:iterate>
                                  <p:childTnLst>
                                    <p:set>
                                      <p:cBhvr>
                                        <p:cTn id="36" dur="1" fill="hold">
                                          <p:stCondLst>
                                            <p:cond delay="0"/>
                                          </p:stCondLst>
                                        </p:cTn>
                                        <p:tgtEl>
                                          <p:spTgt spid="26630"/>
                                        </p:tgtEl>
                                        <p:attrNameLst>
                                          <p:attrName>style.visibility</p:attrName>
                                        </p:attrNameLst>
                                      </p:cBhvr>
                                      <p:to>
                                        <p:strVal val="visible"/>
                                      </p:to>
                                    </p:set>
                                    <p:anim calcmode="lin" valueType="num">
                                      <p:cBhvr>
                                        <p:cTn id="37" dur="1000" fill="hold"/>
                                        <p:tgtEl>
                                          <p:spTgt spid="26630"/>
                                        </p:tgtEl>
                                        <p:attrNameLst>
                                          <p:attrName>ppt_w</p:attrName>
                                        </p:attrNameLst>
                                      </p:cBhvr>
                                      <p:tavLst>
                                        <p:tav tm="0">
                                          <p:val>
                                            <p:fltVal val="0"/>
                                          </p:val>
                                        </p:tav>
                                        <p:tav tm="100000">
                                          <p:val>
                                            <p:strVal val="#ppt_w"/>
                                          </p:val>
                                        </p:tav>
                                      </p:tavLst>
                                    </p:anim>
                                    <p:anim calcmode="lin" valueType="num">
                                      <p:cBhvr>
                                        <p:cTn id="38" dur="1000" fill="hold"/>
                                        <p:tgtEl>
                                          <p:spTgt spid="26630"/>
                                        </p:tgtEl>
                                        <p:attrNameLst>
                                          <p:attrName>ppt_h</p:attrName>
                                        </p:attrNameLst>
                                      </p:cBhvr>
                                      <p:tavLst>
                                        <p:tav tm="0">
                                          <p:val>
                                            <p:fltVal val="0"/>
                                          </p:val>
                                        </p:tav>
                                        <p:tav tm="100000">
                                          <p:val>
                                            <p:strVal val="#ppt_h"/>
                                          </p:val>
                                        </p:tav>
                                      </p:tavLst>
                                    </p:anim>
                                    <p:anim calcmode="lin" valueType="num">
                                      <p:cBhvr>
                                        <p:cTn id="39" dur="1000" fill="hold"/>
                                        <p:tgtEl>
                                          <p:spTgt spid="26630"/>
                                        </p:tgtEl>
                                        <p:attrNameLst>
                                          <p:attrName>style.rotation</p:attrName>
                                        </p:attrNameLst>
                                      </p:cBhvr>
                                      <p:tavLst>
                                        <p:tav tm="0">
                                          <p:val>
                                            <p:fltVal val="90"/>
                                          </p:val>
                                        </p:tav>
                                        <p:tav tm="100000">
                                          <p:val>
                                            <p:fltVal val="0"/>
                                          </p:val>
                                        </p:tav>
                                      </p:tavLst>
                                    </p:anim>
                                    <p:animEffect transition="in" filter="fade">
                                      <p:cBhvr>
                                        <p:cTn id="40" dur="1000"/>
                                        <p:tgtEl>
                                          <p:spTgt spid="26630"/>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iterate type="lt">
                                    <p:tmPct val="5000"/>
                                  </p:iterate>
                                  <p:childTnLst>
                                    <p:set>
                                      <p:cBhvr>
                                        <p:cTn id="44" dur="1" fill="hold">
                                          <p:stCondLst>
                                            <p:cond delay="0"/>
                                          </p:stCondLst>
                                        </p:cTn>
                                        <p:tgtEl>
                                          <p:spTgt spid="26631"/>
                                        </p:tgtEl>
                                        <p:attrNameLst>
                                          <p:attrName>style.visibility</p:attrName>
                                        </p:attrNameLst>
                                      </p:cBhvr>
                                      <p:to>
                                        <p:strVal val="visible"/>
                                      </p:to>
                                    </p:set>
                                    <p:anim calcmode="lin" valueType="num">
                                      <p:cBhvr>
                                        <p:cTn id="45" dur="1000" fill="hold"/>
                                        <p:tgtEl>
                                          <p:spTgt spid="26631"/>
                                        </p:tgtEl>
                                        <p:attrNameLst>
                                          <p:attrName>ppt_w</p:attrName>
                                        </p:attrNameLst>
                                      </p:cBhvr>
                                      <p:tavLst>
                                        <p:tav tm="0">
                                          <p:val>
                                            <p:fltVal val="0"/>
                                          </p:val>
                                        </p:tav>
                                        <p:tav tm="100000">
                                          <p:val>
                                            <p:strVal val="#ppt_w"/>
                                          </p:val>
                                        </p:tav>
                                      </p:tavLst>
                                    </p:anim>
                                    <p:anim calcmode="lin" valueType="num">
                                      <p:cBhvr>
                                        <p:cTn id="46" dur="1000" fill="hold"/>
                                        <p:tgtEl>
                                          <p:spTgt spid="26631"/>
                                        </p:tgtEl>
                                        <p:attrNameLst>
                                          <p:attrName>ppt_h</p:attrName>
                                        </p:attrNameLst>
                                      </p:cBhvr>
                                      <p:tavLst>
                                        <p:tav tm="0">
                                          <p:val>
                                            <p:fltVal val="0"/>
                                          </p:val>
                                        </p:tav>
                                        <p:tav tm="100000">
                                          <p:val>
                                            <p:strVal val="#ppt_h"/>
                                          </p:val>
                                        </p:tav>
                                      </p:tavLst>
                                    </p:anim>
                                    <p:anim calcmode="lin" valueType="num">
                                      <p:cBhvr>
                                        <p:cTn id="47" dur="1000" fill="hold"/>
                                        <p:tgtEl>
                                          <p:spTgt spid="26631"/>
                                        </p:tgtEl>
                                        <p:attrNameLst>
                                          <p:attrName>style.rotation</p:attrName>
                                        </p:attrNameLst>
                                      </p:cBhvr>
                                      <p:tavLst>
                                        <p:tav tm="0">
                                          <p:val>
                                            <p:fltVal val="90"/>
                                          </p:val>
                                        </p:tav>
                                        <p:tav tm="100000">
                                          <p:val>
                                            <p:fltVal val="0"/>
                                          </p:val>
                                        </p:tav>
                                      </p:tavLst>
                                    </p:anim>
                                    <p:animEffect transition="in" filter="fade">
                                      <p:cBhvr>
                                        <p:cTn id="48" dur="1000"/>
                                        <p:tgtEl>
                                          <p:spTgt spid="26631"/>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nodeType="clickEffect">
                                  <p:stCondLst>
                                    <p:cond delay="0"/>
                                  </p:stCondLst>
                                  <p:iterate type="lt">
                                    <p:tmPct val="5000"/>
                                  </p:iterate>
                                  <p:childTnLst>
                                    <p:set>
                                      <p:cBhvr>
                                        <p:cTn id="52" dur="1" fill="hold">
                                          <p:stCondLst>
                                            <p:cond delay="0"/>
                                          </p:stCondLst>
                                        </p:cTn>
                                        <p:tgtEl>
                                          <p:spTgt spid="26632"/>
                                        </p:tgtEl>
                                        <p:attrNameLst>
                                          <p:attrName>style.visibility</p:attrName>
                                        </p:attrNameLst>
                                      </p:cBhvr>
                                      <p:to>
                                        <p:strVal val="visible"/>
                                      </p:to>
                                    </p:set>
                                    <p:anim calcmode="lin" valueType="num">
                                      <p:cBhvr>
                                        <p:cTn id="53" dur="1000" fill="hold"/>
                                        <p:tgtEl>
                                          <p:spTgt spid="26632"/>
                                        </p:tgtEl>
                                        <p:attrNameLst>
                                          <p:attrName>ppt_w</p:attrName>
                                        </p:attrNameLst>
                                      </p:cBhvr>
                                      <p:tavLst>
                                        <p:tav tm="0">
                                          <p:val>
                                            <p:fltVal val="0"/>
                                          </p:val>
                                        </p:tav>
                                        <p:tav tm="100000">
                                          <p:val>
                                            <p:strVal val="#ppt_w"/>
                                          </p:val>
                                        </p:tav>
                                      </p:tavLst>
                                    </p:anim>
                                    <p:anim calcmode="lin" valueType="num">
                                      <p:cBhvr>
                                        <p:cTn id="54" dur="1000" fill="hold"/>
                                        <p:tgtEl>
                                          <p:spTgt spid="26632"/>
                                        </p:tgtEl>
                                        <p:attrNameLst>
                                          <p:attrName>ppt_h</p:attrName>
                                        </p:attrNameLst>
                                      </p:cBhvr>
                                      <p:tavLst>
                                        <p:tav tm="0">
                                          <p:val>
                                            <p:fltVal val="0"/>
                                          </p:val>
                                        </p:tav>
                                        <p:tav tm="100000">
                                          <p:val>
                                            <p:strVal val="#ppt_h"/>
                                          </p:val>
                                        </p:tav>
                                      </p:tavLst>
                                    </p:anim>
                                    <p:anim calcmode="lin" valueType="num">
                                      <p:cBhvr>
                                        <p:cTn id="55" dur="1000" fill="hold"/>
                                        <p:tgtEl>
                                          <p:spTgt spid="26632"/>
                                        </p:tgtEl>
                                        <p:attrNameLst>
                                          <p:attrName>style.rotation</p:attrName>
                                        </p:attrNameLst>
                                      </p:cBhvr>
                                      <p:tavLst>
                                        <p:tav tm="0">
                                          <p:val>
                                            <p:fltVal val="90"/>
                                          </p:val>
                                        </p:tav>
                                        <p:tav tm="100000">
                                          <p:val>
                                            <p:fltVal val="0"/>
                                          </p:val>
                                        </p:tav>
                                      </p:tavLst>
                                    </p:anim>
                                    <p:animEffect transition="in" filter="fade">
                                      <p:cBhvr>
                                        <p:cTn id="56" dur="1000"/>
                                        <p:tgtEl>
                                          <p:spTgt spid="26632"/>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iterate type="lt">
                                    <p:tmPct val="5000"/>
                                  </p:iterate>
                                  <p:childTnLst>
                                    <p:set>
                                      <p:cBhvr>
                                        <p:cTn id="60" dur="1" fill="hold">
                                          <p:stCondLst>
                                            <p:cond delay="0"/>
                                          </p:stCondLst>
                                        </p:cTn>
                                        <p:tgtEl>
                                          <p:spTgt spid="26633"/>
                                        </p:tgtEl>
                                        <p:attrNameLst>
                                          <p:attrName>style.visibility</p:attrName>
                                        </p:attrNameLst>
                                      </p:cBhvr>
                                      <p:to>
                                        <p:strVal val="visible"/>
                                      </p:to>
                                    </p:set>
                                    <p:anim calcmode="lin" valueType="num">
                                      <p:cBhvr>
                                        <p:cTn id="61" dur="1000" fill="hold"/>
                                        <p:tgtEl>
                                          <p:spTgt spid="26633"/>
                                        </p:tgtEl>
                                        <p:attrNameLst>
                                          <p:attrName>ppt_w</p:attrName>
                                        </p:attrNameLst>
                                      </p:cBhvr>
                                      <p:tavLst>
                                        <p:tav tm="0">
                                          <p:val>
                                            <p:fltVal val="0"/>
                                          </p:val>
                                        </p:tav>
                                        <p:tav tm="100000">
                                          <p:val>
                                            <p:strVal val="#ppt_w"/>
                                          </p:val>
                                        </p:tav>
                                      </p:tavLst>
                                    </p:anim>
                                    <p:anim calcmode="lin" valueType="num">
                                      <p:cBhvr>
                                        <p:cTn id="62" dur="1000" fill="hold"/>
                                        <p:tgtEl>
                                          <p:spTgt spid="26633"/>
                                        </p:tgtEl>
                                        <p:attrNameLst>
                                          <p:attrName>ppt_h</p:attrName>
                                        </p:attrNameLst>
                                      </p:cBhvr>
                                      <p:tavLst>
                                        <p:tav tm="0">
                                          <p:val>
                                            <p:fltVal val="0"/>
                                          </p:val>
                                        </p:tav>
                                        <p:tav tm="100000">
                                          <p:val>
                                            <p:strVal val="#ppt_h"/>
                                          </p:val>
                                        </p:tav>
                                      </p:tavLst>
                                    </p:anim>
                                    <p:anim calcmode="lin" valueType="num">
                                      <p:cBhvr>
                                        <p:cTn id="63" dur="1000" fill="hold"/>
                                        <p:tgtEl>
                                          <p:spTgt spid="26633"/>
                                        </p:tgtEl>
                                        <p:attrNameLst>
                                          <p:attrName>style.rotation</p:attrName>
                                        </p:attrNameLst>
                                      </p:cBhvr>
                                      <p:tavLst>
                                        <p:tav tm="0">
                                          <p:val>
                                            <p:fltVal val="90"/>
                                          </p:val>
                                        </p:tav>
                                        <p:tav tm="100000">
                                          <p:val>
                                            <p:fltVal val="0"/>
                                          </p:val>
                                        </p:tav>
                                      </p:tavLst>
                                    </p:anim>
                                    <p:animEffect transition="in" filter="fade">
                                      <p:cBhvr>
                                        <p:cTn id="64" dur="1000"/>
                                        <p:tgtEl>
                                          <p:spTgt spid="26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P spid="26629" grpId="0" animBg="1"/>
      <p:bldP spid="26631" grpId="0" animBg="1"/>
      <p:bldP spid="26633"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r>
              <a:rPr lang="ru-RU" sz="3600" dirty="0">
                <a:latin typeface="Impact" pitchFamily="34" charset="0"/>
              </a:rPr>
              <a:t>Знаки пожарной безопасности</a:t>
            </a:r>
          </a:p>
        </p:txBody>
      </p:sp>
      <p:sp>
        <p:nvSpPr>
          <p:cNvPr id="27651" name="Rectangle 3"/>
          <p:cNvSpPr>
            <a:spLocks noGrp="1" noChangeArrowheads="1"/>
          </p:cNvSpPr>
          <p:nvPr>
            <p:ph type="body" idx="1"/>
          </p:nvPr>
        </p:nvSpPr>
        <p:spPr/>
        <p:txBody>
          <a:bodyPr>
            <a:normAutofit/>
          </a:bodyPr>
          <a:lstStyle/>
          <a:p>
            <a:pPr>
              <a:buFontTx/>
              <a:buNone/>
            </a:pPr>
            <a:r>
              <a:rPr lang="ru-RU" sz="2000" b="1" dirty="0">
                <a:solidFill>
                  <a:schemeClr val="bg1"/>
                </a:solidFill>
              </a:rPr>
              <a:t>2. </a:t>
            </a:r>
            <a:r>
              <a:rPr lang="ru-RU" sz="2000" b="1" dirty="0">
                <a:solidFill>
                  <a:schemeClr val="bg1"/>
                </a:solidFill>
                <a:effectLst/>
              </a:rPr>
              <a:t>Знаки для использования на путях эвакуации </a:t>
            </a:r>
          </a:p>
          <a:p>
            <a:endParaRPr lang="ru-RU" sz="2000" b="1" dirty="0">
              <a:solidFill>
                <a:schemeClr val="bg1"/>
              </a:solidFill>
            </a:endParaRPr>
          </a:p>
        </p:txBody>
      </p:sp>
      <p:pic>
        <p:nvPicPr>
          <p:cNvPr id="27652" name="Picture 4" descr="Image379"/>
          <p:cNvPicPr>
            <a:picLocks noChangeAspect="1" noChangeArrowheads="1"/>
          </p:cNvPicPr>
          <p:nvPr/>
        </p:nvPicPr>
        <p:blipFill>
          <a:blip r:embed="rId3"/>
          <a:srcRect/>
          <a:stretch>
            <a:fillRect/>
          </a:stretch>
        </p:blipFill>
        <p:spPr bwMode="auto">
          <a:xfrm>
            <a:off x="323850" y="2420938"/>
            <a:ext cx="1225550" cy="636587"/>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pic>
        <p:nvPicPr>
          <p:cNvPr id="27653" name="Picture 5" descr="Image381"/>
          <p:cNvPicPr>
            <a:picLocks noChangeAspect="1" noChangeArrowheads="1"/>
          </p:cNvPicPr>
          <p:nvPr/>
        </p:nvPicPr>
        <p:blipFill>
          <a:blip r:embed="rId4"/>
          <a:srcRect/>
          <a:stretch>
            <a:fillRect/>
          </a:stretch>
        </p:blipFill>
        <p:spPr bwMode="auto">
          <a:xfrm>
            <a:off x="323850" y="3284538"/>
            <a:ext cx="757238" cy="1570037"/>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pic>
        <p:nvPicPr>
          <p:cNvPr id="27654" name="Picture 6" descr="Image380"/>
          <p:cNvPicPr>
            <a:picLocks noChangeAspect="1" noChangeArrowheads="1"/>
          </p:cNvPicPr>
          <p:nvPr/>
        </p:nvPicPr>
        <p:blipFill>
          <a:blip r:embed="rId5"/>
          <a:srcRect/>
          <a:stretch>
            <a:fillRect/>
          </a:stretch>
        </p:blipFill>
        <p:spPr bwMode="auto">
          <a:xfrm>
            <a:off x="323850" y="5013325"/>
            <a:ext cx="792163" cy="79216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7655" name="Rectangle 7"/>
          <p:cNvSpPr>
            <a:spLocks noChangeArrowheads="1"/>
          </p:cNvSpPr>
          <p:nvPr/>
        </p:nvSpPr>
        <p:spPr bwMode="auto">
          <a:xfrm>
            <a:off x="1619250" y="2565400"/>
            <a:ext cx="3673475" cy="366713"/>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effectLst>
                  <a:outerShdw blurRad="38100" dist="38100" dir="2700000" algn="tl">
                    <a:srgbClr val="000000"/>
                  </a:outerShdw>
                </a:effectLst>
              </a:rPr>
              <a:t>- Эвакуационный (запасный) выход</a:t>
            </a:r>
          </a:p>
        </p:txBody>
      </p:sp>
      <p:sp>
        <p:nvSpPr>
          <p:cNvPr id="27656" name="Rectangle 8"/>
          <p:cNvSpPr>
            <a:spLocks noChangeArrowheads="1"/>
          </p:cNvSpPr>
          <p:nvPr/>
        </p:nvSpPr>
        <p:spPr bwMode="auto">
          <a:xfrm>
            <a:off x="1187450" y="3789363"/>
            <a:ext cx="3320396" cy="369332"/>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rPr>
              <a:t>- Дверь эвакуационного выхода</a:t>
            </a:r>
          </a:p>
        </p:txBody>
      </p:sp>
      <p:sp>
        <p:nvSpPr>
          <p:cNvPr id="27657" name="Rectangle 9"/>
          <p:cNvSpPr>
            <a:spLocks noChangeArrowheads="1"/>
          </p:cNvSpPr>
          <p:nvPr/>
        </p:nvSpPr>
        <p:spPr bwMode="auto">
          <a:xfrm>
            <a:off x="1258888" y="5013325"/>
            <a:ext cx="3086679" cy="701731"/>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pPr>
              <a:spcBef>
                <a:spcPct val="20000"/>
              </a:spcBef>
              <a:buClr>
                <a:schemeClr val="hlink"/>
              </a:buClr>
              <a:buSzPct val="80000"/>
              <a:buFont typeface="Wingdings" pitchFamily="2" charset="2"/>
              <a:buNone/>
            </a:pPr>
            <a:r>
              <a:rPr lang="ru-RU" dirty="0">
                <a:solidFill>
                  <a:schemeClr val="bg1"/>
                </a:solidFill>
                <a:effectLst>
                  <a:outerShdw blurRad="38100" dist="38100" dir="2700000" algn="tl">
                    <a:srgbClr val="000000"/>
                  </a:outerShdw>
                </a:effectLst>
              </a:rPr>
              <a:t>- </a:t>
            </a:r>
            <a:r>
              <a:rPr lang="ru-RU" dirty="0">
                <a:solidFill>
                  <a:schemeClr val="bg1"/>
                </a:solidFill>
              </a:rPr>
              <a:t>Запрещается загромождать </a:t>
            </a:r>
          </a:p>
          <a:p>
            <a:pPr>
              <a:spcBef>
                <a:spcPct val="20000"/>
              </a:spcBef>
              <a:buClr>
                <a:schemeClr val="hlink"/>
              </a:buClr>
              <a:buSzPct val="80000"/>
              <a:buFont typeface="Wingdings" pitchFamily="2" charset="2"/>
              <a:buNone/>
            </a:pPr>
            <a:r>
              <a:rPr lang="ru-RU" dirty="0">
                <a:solidFill>
                  <a:schemeClr val="bg1"/>
                </a:solidFill>
              </a:rPr>
              <a:t>и (или) складировать </a:t>
            </a:r>
          </a:p>
        </p:txBody>
      </p:sp>
      <p:pic>
        <p:nvPicPr>
          <p:cNvPr id="27658" name="Picture 10" descr="Image385"/>
          <p:cNvPicPr>
            <a:picLocks noChangeAspect="1" noChangeArrowheads="1"/>
          </p:cNvPicPr>
          <p:nvPr/>
        </p:nvPicPr>
        <p:blipFill>
          <a:blip r:embed="rId6"/>
          <a:srcRect/>
          <a:stretch>
            <a:fillRect/>
          </a:stretch>
        </p:blipFill>
        <p:spPr bwMode="auto">
          <a:xfrm>
            <a:off x="4572000" y="3213100"/>
            <a:ext cx="1208088" cy="12954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sp>
        <p:nvSpPr>
          <p:cNvPr id="27659" name="Rectangle 11"/>
          <p:cNvSpPr>
            <a:spLocks noChangeArrowheads="1"/>
          </p:cNvSpPr>
          <p:nvPr/>
        </p:nvSpPr>
        <p:spPr bwMode="auto">
          <a:xfrm>
            <a:off x="6011863" y="3246438"/>
            <a:ext cx="2736850" cy="915987"/>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r>
              <a:rPr lang="ru-RU" dirty="0">
                <a:solidFill>
                  <a:schemeClr val="bg1"/>
                </a:solidFill>
                <a:effectLst>
                  <a:outerShdw blurRad="38100" dist="38100" dir="2700000" algn="tl">
                    <a:srgbClr val="000000"/>
                  </a:outerShdw>
                </a:effectLst>
              </a:rPr>
              <a:t>- </a:t>
            </a:r>
            <a:r>
              <a:rPr lang="ru-RU" dirty="0">
                <a:solidFill>
                  <a:schemeClr val="bg1"/>
                </a:solidFill>
              </a:rPr>
              <a:t>Направление к эвакуационному выходу (по лестнице вверх)</a:t>
            </a:r>
          </a:p>
        </p:txBody>
      </p:sp>
      <p:pic>
        <p:nvPicPr>
          <p:cNvPr id="27660" name="Picture 12" descr="Image383"/>
          <p:cNvPicPr>
            <a:picLocks noChangeAspect="1" noChangeArrowheads="1"/>
          </p:cNvPicPr>
          <p:nvPr/>
        </p:nvPicPr>
        <p:blipFill>
          <a:blip r:embed="rId7"/>
          <a:srcRect/>
          <a:stretch>
            <a:fillRect/>
          </a:stretch>
        </p:blipFill>
        <p:spPr bwMode="auto">
          <a:xfrm>
            <a:off x="4572000" y="4724400"/>
            <a:ext cx="1222375" cy="1295400"/>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pic>
      <p:sp>
        <p:nvSpPr>
          <p:cNvPr id="27661" name="Rectangle 13"/>
          <p:cNvSpPr>
            <a:spLocks noChangeArrowheads="1"/>
          </p:cNvSpPr>
          <p:nvPr/>
        </p:nvSpPr>
        <p:spPr bwMode="auto">
          <a:xfrm>
            <a:off x="6084888" y="5013325"/>
            <a:ext cx="2649537" cy="641350"/>
          </a:xfrm>
          <a:prstGeom prst="rect">
            <a:avLst/>
          </a:prstGeom>
          <a:solidFill>
            <a:srgbClr val="CC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pPr>
              <a:buFontTx/>
              <a:buChar char="-"/>
            </a:pPr>
            <a:r>
              <a:rPr lang="ru-RU" dirty="0">
                <a:solidFill>
                  <a:schemeClr val="bg1"/>
                </a:solidFill>
              </a:rPr>
              <a:t>Направление к </a:t>
            </a:r>
          </a:p>
          <a:p>
            <a:pPr>
              <a:buFontTx/>
              <a:buChar char="-"/>
            </a:pPr>
            <a:r>
              <a:rPr lang="ru-RU" dirty="0">
                <a:solidFill>
                  <a:schemeClr val="bg1"/>
                </a:solidFill>
              </a:rPr>
              <a:t>эвакуационному выходу</a:t>
            </a:r>
          </a:p>
        </p:txBody>
      </p:sp>
    </p:spTree>
    <p:custDataLst>
      <p:tags r:id="rId1"/>
    </p:custDataLst>
  </p:cSld>
  <p:clrMapOvr>
    <a:masterClrMapping/>
  </p:clrMapOvr>
  <p:transition spd="med" advClick="0" advTm="3792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 fill="hold"/>
                                        <p:tgtEl>
                                          <p:spTgt spid="27650"/>
                                        </p:tgtEl>
                                        <p:attrNameLst>
                                          <p:attrName>ppt_w</p:attrName>
                                        </p:attrNameLst>
                                      </p:cBhvr>
                                      <p:tavLst>
                                        <p:tav tm="0">
                                          <p:val>
                                            <p:fltVal val="0"/>
                                          </p:val>
                                        </p:tav>
                                        <p:tav tm="100000">
                                          <p:val>
                                            <p:strVal val="#ppt_w"/>
                                          </p:val>
                                        </p:tav>
                                      </p:tavLst>
                                    </p:anim>
                                    <p:anim calcmode="lin" valueType="num">
                                      <p:cBhvr>
                                        <p:cTn id="8" dur="500" fill="hold"/>
                                        <p:tgtEl>
                                          <p:spTgt spid="2765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27651">
                                            <p:txEl>
                                              <p:pRg st="0" end="0"/>
                                            </p:txEl>
                                          </p:spTgt>
                                        </p:tgtEl>
                                        <p:attrNameLst>
                                          <p:attrName>style.visibility</p:attrName>
                                        </p:attrNameLst>
                                      </p:cBhvr>
                                      <p:to>
                                        <p:strVal val="visible"/>
                                      </p:to>
                                    </p:set>
                                    <p:anim calcmode="lin" valueType="num">
                                      <p:cBhvr>
                                        <p:cTn id="13" dur="500" fill="hold"/>
                                        <p:tgtEl>
                                          <p:spTgt spid="27651">
                                            <p:txEl>
                                              <p:pRg st="0" end="0"/>
                                            </p:txEl>
                                          </p:spTgt>
                                        </p:tgtEl>
                                        <p:attrNameLst>
                                          <p:attrName>ppt_w</p:attrName>
                                        </p:attrNameLst>
                                      </p:cBhvr>
                                      <p:tavLst>
                                        <p:tav tm="0">
                                          <p:val>
                                            <p:strVal val="#ppt_w*0.05"/>
                                          </p:val>
                                        </p:tav>
                                        <p:tav tm="100000">
                                          <p:val>
                                            <p:strVal val="#ppt_w"/>
                                          </p:val>
                                        </p:tav>
                                      </p:tavLst>
                                    </p:anim>
                                    <p:anim calcmode="lin" valueType="num">
                                      <p:cBhvr>
                                        <p:cTn id="14" dur="500" fill="hold"/>
                                        <p:tgtEl>
                                          <p:spTgt spid="27651">
                                            <p:txEl>
                                              <p:pRg st="0" end="0"/>
                                            </p:txEl>
                                          </p:spTgt>
                                        </p:tgtEl>
                                        <p:attrNameLst>
                                          <p:attrName>ppt_h</p:attrName>
                                        </p:attrNameLst>
                                      </p:cBhvr>
                                      <p:tavLst>
                                        <p:tav tm="0">
                                          <p:val>
                                            <p:strVal val="#ppt_h"/>
                                          </p:val>
                                        </p:tav>
                                        <p:tav tm="100000">
                                          <p:val>
                                            <p:strVal val="#ppt_h"/>
                                          </p:val>
                                        </p:tav>
                                      </p:tavLst>
                                    </p:anim>
                                    <p:anim calcmode="lin" valueType="num">
                                      <p:cBhvr>
                                        <p:cTn id="15" dur="500" fill="hold"/>
                                        <p:tgtEl>
                                          <p:spTgt spid="27651">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27651">
                                            <p:txEl>
                                              <p:pRg st="0" end="0"/>
                                            </p:txEl>
                                          </p:spTgt>
                                        </p:tgtEl>
                                        <p:attrNameLst>
                                          <p:attrName>ppt_y</p:attrName>
                                        </p:attrNameLst>
                                      </p:cBhvr>
                                      <p:tavLst>
                                        <p:tav tm="0">
                                          <p:val>
                                            <p:strVal val="#ppt_y"/>
                                          </p:val>
                                        </p:tav>
                                        <p:tav tm="100000">
                                          <p:val>
                                            <p:strVal val="#ppt_y"/>
                                          </p:val>
                                        </p:tav>
                                      </p:tavLst>
                                    </p:anim>
                                    <p:animEffect transition="in" filter="fade">
                                      <p:cBhvr>
                                        <p:cTn id="17" dur="500"/>
                                        <p:tgtEl>
                                          <p:spTgt spid="2765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27652"/>
                                        </p:tgtEl>
                                        <p:attrNameLst>
                                          <p:attrName>style.visibility</p:attrName>
                                        </p:attrNameLst>
                                      </p:cBhvr>
                                      <p:to>
                                        <p:strVal val="visible"/>
                                      </p:to>
                                    </p:set>
                                    <p:anim calcmode="lin" valueType="num">
                                      <p:cBhvr>
                                        <p:cTn id="22" dur="1000" fill="hold"/>
                                        <p:tgtEl>
                                          <p:spTgt spid="27652"/>
                                        </p:tgtEl>
                                        <p:attrNameLst>
                                          <p:attrName>ppt_w</p:attrName>
                                        </p:attrNameLst>
                                      </p:cBhvr>
                                      <p:tavLst>
                                        <p:tav tm="0">
                                          <p:val>
                                            <p:fltVal val="0"/>
                                          </p:val>
                                        </p:tav>
                                        <p:tav tm="100000">
                                          <p:val>
                                            <p:strVal val="#ppt_w"/>
                                          </p:val>
                                        </p:tav>
                                      </p:tavLst>
                                    </p:anim>
                                    <p:anim calcmode="lin" valueType="num">
                                      <p:cBhvr>
                                        <p:cTn id="23" dur="1000" fill="hold"/>
                                        <p:tgtEl>
                                          <p:spTgt spid="27652"/>
                                        </p:tgtEl>
                                        <p:attrNameLst>
                                          <p:attrName>ppt_h</p:attrName>
                                        </p:attrNameLst>
                                      </p:cBhvr>
                                      <p:tavLst>
                                        <p:tav tm="0">
                                          <p:val>
                                            <p:fltVal val="0"/>
                                          </p:val>
                                        </p:tav>
                                        <p:tav tm="100000">
                                          <p:val>
                                            <p:strVal val="#ppt_h"/>
                                          </p:val>
                                        </p:tav>
                                      </p:tavLst>
                                    </p:anim>
                                    <p:anim calcmode="lin" valueType="num">
                                      <p:cBhvr>
                                        <p:cTn id="24" dur="1000" fill="hold"/>
                                        <p:tgtEl>
                                          <p:spTgt spid="27652"/>
                                        </p:tgtEl>
                                        <p:attrNameLst>
                                          <p:attrName>style.rotation</p:attrName>
                                        </p:attrNameLst>
                                      </p:cBhvr>
                                      <p:tavLst>
                                        <p:tav tm="0">
                                          <p:val>
                                            <p:fltVal val="90"/>
                                          </p:val>
                                        </p:tav>
                                        <p:tav tm="100000">
                                          <p:val>
                                            <p:fltVal val="0"/>
                                          </p:val>
                                        </p:tav>
                                      </p:tavLst>
                                    </p:anim>
                                    <p:animEffect transition="in" filter="fade">
                                      <p:cBhvr>
                                        <p:cTn id="25" dur="1000"/>
                                        <p:tgtEl>
                                          <p:spTgt spid="27652"/>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iterate type="lt">
                                    <p:tmPct val="5000"/>
                                  </p:iterate>
                                  <p:childTnLst>
                                    <p:set>
                                      <p:cBhvr>
                                        <p:cTn id="29" dur="1" fill="hold">
                                          <p:stCondLst>
                                            <p:cond delay="0"/>
                                          </p:stCondLst>
                                        </p:cTn>
                                        <p:tgtEl>
                                          <p:spTgt spid="27655"/>
                                        </p:tgtEl>
                                        <p:attrNameLst>
                                          <p:attrName>style.visibility</p:attrName>
                                        </p:attrNameLst>
                                      </p:cBhvr>
                                      <p:to>
                                        <p:strVal val="visible"/>
                                      </p:to>
                                    </p:set>
                                    <p:anim calcmode="lin" valueType="num">
                                      <p:cBhvr>
                                        <p:cTn id="30" dur="1000" fill="hold"/>
                                        <p:tgtEl>
                                          <p:spTgt spid="27655"/>
                                        </p:tgtEl>
                                        <p:attrNameLst>
                                          <p:attrName>ppt_w</p:attrName>
                                        </p:attrNameLst>
                                      </p:cBhvr>
                                      <p:tavLst>
                                        <p:tav tm="0">
                                          <p:val>
                                            <p:fltVal val="0"/>
                                          </p:val>
                                        </p:tav>
                                        <p:tav tm="100000">
                                          <p:val>
                                            <p:strVal val="#ppt_w"/>
                                          </p:val>
                                        </p:tav>
                                      </p:tavLst>
                                    </p:anim>
                                    <p:anim calcmode="lin" valueType="num">
                                      <p:cBhvr>
                                        <p:cTn id="31" dur="1000" fill="hold"/>
                                        <p:tgtEl>
                                          <p:spTgt spid="27655"/>
                                        </p:tgtEl>
                                        <p:attrNameLst>
                                          <p:attrName>ppt_h</p:attrName>
                                        </p:attrNameLst>
                                      </p:cBhvr>
                                      <p:tavLst>
                                        <p:tav tm="0">
                                          <p:val>
                                            <p:fltVal val="0"/>
                                          </p:val>
                                        </p:tav>
                                        <p:tav tm="100000">
                                          <p:val>
                                            <p:strVal val="#ppt_h"/>
                                          </p:val>
                                        </p:tav>
                                      </p:tavLst>
                                    </p:anim>
                                    <p:anim calcmode="lin" valueType="num">
                                      <p:cBhvr>
                                        <p:cTn id="32" dur="1000" fill="hold"/>
                                        <p:tgtEl>
                                          <p:spTgt spid="27655"/>
                                        </p:tgtEl>
                                        <p:attrNameLst>
                                          <p:attrName>style.rotation</p:attrName>
                                        </p:attrNameLst>
                                      </p:cBhvr>
                                      <p:tavLst>
                                        <p:tav tm="0">
                                          <p:val>
                                            <p:fltVal val="90"/>
                                          </p:val>
                                        </p:tav>
                                        <p:tav tm="100000">
                                          <p:val>
                                            <p:fltVal val="0"/>
                                          </p:val>
                                        </p:tav>
                                      </p:tavLst>
                                    </p:anim>
                                    <p:animEffect transition="in" filter="fade">
                                      <p:cBhvr>
                                        <p:cTn id="33" dur="1000"/>
                                        <p:tgtEl>
                                          <p:spTgt spid="27655"/>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iterate type="lt">
                                    <p:tmPct val="5000"/>
                                  </p:iterate>
                                  <p:childTnLst>
                                    <p:set>
                                      <p:cBhvr>
                                        <p:cTn id="37" dur="1" fill="hold">
                                          <p:stCondLst>
                                            <p:cond delay="0"/>
                                          </p:stCondLst>
                                        </p:cTn>
                                        <p:tgtEl>
                                          <p:spTgt spid="27653"/>
                                        </p:tgtEl>
                                        <p:attrNameLst>
                                          <p:attrName>style.visibility</p:attrName>
                                        </p:attrNameLst>
                                      </p:cBhvr>
                                      <p:to>
                                        <p:strVal val="visible"/>
                                      </p:to>
                                    </p:set>
                                    <p:anim calcmode="lin" valueType="num">
                                      <p:cBhvr>
                                        <p:cTn id="38" dur="1000" fill="hold"/>
                                        <p:tgtEl>
                                          <p:spTgt spid="27653"/>
                                        </p:tgtEl>
                                        <p:attrNameLst>
                                          <p:attrName>ppt_w</p:attrName>
                                        </p:attrNameLst>
                                      </p:cBhvr>
                                      <p:tavLst>
                                        <p:tav tm="0">
                                          <p:val>
                                            <p:fltVal val="0"/>
                                          </p:val>
                                        </p:tav>
                                        <p:tav tm="100000">
                                          <p:val>
                                            <p:strVal val="#ppt_w"/>
                                          </p:val>
                                        </p:tav>
                                      </p:tavLst>
                                    </p:anim>
                                    <p:anim calcmode="lin" valueType="num">
                                      <p:cBhvr>
                                        <p:cTn id="39" dur="1000" fill="hold"/>
                                        <p:tgtEl>
                                          <p:spTgt spid="27653"/>
                                        </p:tgtEl>
                                        <p:attrNameLst>
                                          <p:attrName>ppt_h</p:attrName>
                                        </p:attrNameLst>
                                      </p:cBhvr>
                                      <p:tavLst>
                                        <p:tav tm="0">
                                          <p:val>
                                            <p:fltVal val="0"/>
                                          </p:val>
                                        </p:tav>
                                        <p:tav tm="100000">
                                          <p:val>
                                            <p:strVal val="#ppt_h"/>
                                          </p:val>
                                        </p:tav>
                                      </p:tavLst>
                                    </p:anim>
                                    <p:anim calcmode="lin" valueType="num">
                                      <p:cBhvr>
                                        <p:cTn id="40" dur="1000" fill="hold"/>
                                        <p:tgtEl>
                                          <p:spTgt spid="27653"/>
                                        </p:tgtEl>
                                        <p:attrNameLst>
                                          <p:attrName>style.rotation</p:attrName>
                                        </p:attrNameLst>
                                      </p:cBhvr>
                                      <p:tavLst>
                                        <p:tav tm="0">
                                          <p:val>
                                            <p:fltVal val="90"/>
                                          </p:val>
                                        </p:tav>
                                        <p:tav tm="100000">
                                          <p:val>
                                            <p:fltVal val="0"/>
                                          </p:val>
                                        </p:tav>
                                      </p:tavLst>
                                    </p:anim>
                                    <p:animEffect transition="in" filter="fade">
                                      <p:cBhvr>
                                        <p:cTn id="41" dur="1000"/>
                                        <p:tgtEl>
                                          <p:spTgt spid="27653"/>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iterate type="lt">
                                    <p:tmPct val="5000"/>
                                  </p:iterate>
                                  <p:childTnLst>
                                    <p:set>
                                      <p:cBhvr>
                                        <p:cTn id="45" dur="1" fill="hold">
                                          <p:stCondLst>
                                            <p:cond delay="0"/>
                                          </p:stCondLst>
                                        </p:cTn>
                                        <p:tgtEl>
                                          <p:spTgt spid="27656"/>
                                        </p:tgtEl>
                                        <p:attrNameLst>
                                          <p:attrName>style.visibility</p:attrName>
                                        </p:attrNameLst>
                                      </p:cBhvr>
                                      <p:to>
                                        <p:strVal val="visible"/>
                                      </p:to>
                                    </p:set>
                                    <p:anim calcmode="lin" valueType="num">
                                      <p:cBhvr>
                                        <p:cTn id="46" dur="1000" fill="hold"/>
                                        <p:tgtEl>
                                          <p:spTgt spid="27656"/>
                                        </p:tgtEl>
                                        <p:attrNameLst>
                                          <p:attrName>ppt_w</p:attrName>
                                        </p:attrNameLst>
                                      </p:cBhvr>
                                      <p:tavLst>
                                        <p:tav tm="0">
                                          <p:val>
                                            <p:fltVal val="0"/>
                                          </p:val>
                                        </p:tav>
                                        <p:tav tm="100000">
                                          <p:val>
                                            <p:strVal val="#ppt_w"/>
                                          </p:val>
                                        </p:tav>
                                      </p:tavLst>
                                    </p:anim>
                                    <p:anim calcmode="lin" valueType="num">
                                      <p:cBhvr>
                                        <p:cTn id="47" dur="1000" fill="hold"/>
                                        <p:tgtEl>
                                          <p:spTgt spid="27656"/>
                                        </p:tgtEl>
                                        <p:attrNameLst>
                                          <p:attrName>ppt_h</p:attrName>
                                        </p:attrNameLst>
                                      </p:cBhvr>
                                      <p:tavLst>
                                        <p:tav tm="0">
                                          <p:val>
                                            <p:fltVal val="0"/>
                                          </p:val>
                                        </p:tav>
                                        <p:tav tm="100000">
                                          <p:val>
                                            <p:strVal val="#ppt_h"/>
                                          </p:val>
                                        </p:tav>
                                      </p:tavLst>
                                    </p:anim>
                                    <p:anim calcmode="lin" valueType="num">
                                      <p:cBhvr>
                                        <p:cTn id="48" dur="1000" fill="hold"/>
                                        <p:tgtEl>
                                          <p:spTgt spid="27656"/>
                                        </p:tgtEl>
                                        <p:attrNameLst>
                                          <p:attrName>style.rotation</p:attrName>
                                        </p:attrNameLst>
                                      </p:cBhvr>
                                      <p:tavLst>
                                        <p:tav tm="0">
                                          <p:val>
                                            <p:fltVal val="90"/>
                                          </p:val>
                                        </p:tav>
                                        <p:tav tm="100000">
                                          <p:val>
                                            <p:fltVal val="0"/>
                                          </p:val>
                                        </p:tav>
                                      </p:tavLst>
                                    </p:anim>
                                    <p:animEffect transition="in" filter="fade">
                                      <p:cBhvr>
                                        <p:cTn id="49" dur="1000"/>
                                        <p:tgtEl>
                                          <p:spTgt spid="27656"/>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iterate type="lt">
                                    <p:tmPct val="5000"/>
                                  </p:iterate>
                                  <p:childTnLst>
                                    <p:set>
                                      <p:cBhvr>
                                        <p:cTn id="53" dur="1" fill="hold">
                                          <p:stCondLst>
                                            <p:cond delay="0"/>
                                          </p:stCondLst>
                                        </p:cTn>
                                        <p:tgtEl>
                                          <p:spTgt spid="27658"/>
                                        </p:tgtEl>
                                        <p:attrNameLst>
                                          <p:attrName>style.visibility</p:attrName>
                                        </p:attrNameLst>
                                      </p:cBhvr>
                                      <p:to>
                                        <p:strVal val="visible"/>
                                      </p:to>
                                    </p:set>
                                    <p:anim calcmode="lin" valueType="num">
                                      <p:cBhvr>
                                        <p:cTn id="54" dur="1000" fill="hold"/>
                                        <p:tgtEl>
                                          <p:spTgt spid="27658"/>
                                        </p:tgtEl>
                                        <p:attrNameLst>
                                          <p:attrName>ppt_w</p:attrName>
                                        </p:attrNameLst>
                                      </p:cBhvr>
                                      <p:tavLst>
                                        <p:tav tm="0">
                                          <p:val>
                                            <p:fltVal val="0"/>
                                          </p:val>
                                        </p:tav>
                                        <p:tav tm="100000">
                                          <p:val>
                                            <p:strVal val="#ppt_w"/>
                                          </p:val>
                                        </p:tav>
                                      </p:tavLst>
                                    </p:anim>
                                    <p:anim calcmode="lin" valueType="num">
                                      <p:cBhvr>
                                        <p:cTn id="55" dur="1000" fill="hold"/>
                                        <p:tgtEl>
                                          <p:spTgt spid="27658"/>
                                        </p:tgtEl>
                                        <p:attrNameLst>
                                          <p:attrName>ppt_h</p:attrName>
                                        </p:attrNameLst>
                                      </p:cBhvr>
                                      <p:tavLst>
                                        <p:tav tm="0">
                                          <p:val>
                                            <p:fltVal val="0"/>
                                          </p:val>
                                        </p:tav>
                                        <p:tav tm="100000">
                                          <p:val>
                                            <p:strVal val="#ppt_h"/>
                                          </p:val>
                                        </p:tav>
                                      </p:tavLst>
                                    </p:anim>
                                    <p:anim calcmode="lin" valueType="num">
                                      <p:cBhvr>
                                        <p:cTn id="56" dur="1000" fill="hold"/>
                                        <p:tgtEl>
                                          <p:spTgt spid="27658"/>
                                        </p:tgtEl>
                                        <p:attrNameLst>
                                          <p:attrName>style.rotation</p:attrName>
                                        </p:attrNameLst>
                                      </p:cBhvr>
                                      <p:tavLst>
                                        <p:tav tm="0">
                                          <p:val>
                                            <p:fltVal val="90"/>
                                          </p:val>
                                        </p:tav>
                                        <p:tav tm="100000">
                                          <p:val>
                                            <p:fltVal val="0"/>
                                          </p:val>
                                        </p:tav>
                                      </p:tavLst>
                                    </p:anim>
                                    <p:animEffect transition="in" filter="fade">
                                      <p:cBhvr>
                                        <p:cTn id="57" dur="1000"/>
                                        <p:tgtEl>
                                          <p:spTgt spid="27658"/>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iterate type="lt">
                                    <p:tmPct val="5000"/>
                                  </p:iterate>
                                  <p:childTnLst>
                                    <p:set>
                                      <p:cBhvr>
                                        <p:cTn id="61" dur="1" fill="hold">
                                          <p:stCondLst>
                                            <p:cond delay="0"/>
                                          </p:stCondLst>
                                        </p:cTn>
                                        <p:tgtEl>
                                          <p:spTgt spid="27659"/>
                                        </p:tgtEl>
                                        <p:attrNameLst>
                                          <p:attrName>style.visibility</p:attrName>
                                        </p:attrNameLst>
                                      </p:cBhvr>
                                      <p:to>
                                        <p:strVal val="visible"/>
                                      </p:to>
                                    </p:set>
                                    <p:anim calcmode="lin" valueType="num">
                                      <p:cBhvr>
                                        <p:cTn id="62" dur="1000" fill="hold"/>
                                        <p:tgtEl>
                                          <p:spTgt spid="27659"/>
                                        </p:tgtEl>
                                        <p:attrNameLst>
                                          <p:attrName>ppt_w</p:attrName>
                                        </p:attrNameLst>
                                      </p:cBhvr>
                                      <p:tavLst>
                                        <p:tav tm="0">
                                          <p:val>
                                            <p:fltVal val="0"/>
                                          </p:val>
                                        </p:tav>
                                        <p:tav tm="100000">
                                          <p:val>
                                            <p:strVal val="#ppt_w"/>
                                          </p:val>
                                        </p:tav>
                                      </p:tavLst>
                                    </p:anim>
                                    <p:anim calcmode="lin" valueType="num">
                                      <p:cBhvr>
                                        <p:cTn id="63" dur="1000" fill="hold"/>
                                        <p:tgtEl>
                                          <p:spTgt spid="27659"/>
                                        </p:tgtEl>
                                        <p:attrNameLst>
                                          <p:attrName>ppt_h</p:attrName>
                                        </p:attrNameLst>
                                      </p:cBhvr>
                                      <p:tavLst>
                                        <p:tav tm="0">
                                          <p:val>
                                            <p:fltVal val="0"/>
                                          </p:val>
                                        </p:tav>
                                        <p:tav tm="100000">
                                          <p:val>
                                            <p:strVal val="#ppt_h"/>
                                          </p:val>
                                        </p:tav>
                                      </p:tavLst>
                                    </p:anim>
                                    <p:anim calcmode="lin" valueType="num">
                                      <p:cBhvr>
                                        <p:cTn id="64" dur="1000" fill="hold"/>
                                        <p:tgtEl>
                                          <p:spTgt spid="27659"/>
                                        </p:tgtEl>
                                        <p:attrNameLst>
                                          <p:attrName>style.rotation</p:attrName>
                                        </p:attrNameLst>
                                      </p:cBhvr>
                                      <p:tavLst>
                                        <p:tav tm="0">
                                          <p:val>
                                            <p:fltVal val="90"/>
                                          </p:val>
                                        </p:tav>
                                        <p:tav tm="100000">
                                          <p:val>
                                            <p:fltVal val="0"/>
                                          </p:val>
                                        </p:tav>
                                      </p:tavLst>
                                    </p:anim>
                                    <p:animEffect transition="in" filter="fade">
                                      <p:cBhvr>
                                        <p:cTn id="65" dur="1000"/>
                                        <p:tgtEl>
                                          <p:spTgt spid="27659"/>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iterate type="lt">
                                    <p:tmPct val="5000"/>
                                  </p:iterate>
                                  <p:childTnLst>
                                    <p:set>
                                      <p:cBhvr>
                                        <p:cTn id="69" dur="1" fill="hold">
                                          <p:stCondLst>
                                            <p:cond delay="0"/>
                                          </p:stCondLst>
                                        </p:cTn>
                                        <p:tgtEl>
                                          <p:spTgt spid="27654"/>
                                        </p:tgtEl>
                                        <p:attrNameLst>
                                          <p:attrName>style.visibility</p:attrName>
                                        </p:attrNameLst>
                                      </p:cBhvr>
                                      <p:to>
                                        <p:strVal val="visible"/>
                                      </p:to>
                                    </p:set>
                                    <p:anim calcmode="lin" valueType="num">
                                      <p:cBhvr>
                                        <p:cTn id="70" dur="1000" fill="hold"/>
                                        <p:tgtEl>
                                          <p:spTgt spid="27654"/>
                                        </p:tgtEl>
                                        <p:attrNameLst>
                                          <p:attrName>ppt_w</p:attrName>
                                        </p:attrNameLst>
                                      </p:cBhvr>
                                      <p:tavLst>
                                        <p:tav tm="0">
                                          <p:val>
                                            <p:fltVal val="0"/>
                                          </p:val>
                                        </p:tav>
                                        <p:tav tm="100000">
                                          <p:val>
                                            <p:strVal val="#ppt_w"/>
                                          </p:val>
                                        </p:tav>
                                      </p:tavLst>
                                    </p:anim>
                                    <p:anim calcmode="lin" valueType="num">
                                      <p:cBhvr>
                                        <p:cTn id="71" dur="1000" fill="hold"/>
                                        <p:tgtEl>
                                          <p:spTgt spid="27654"/>
                                        </p:tgtEl>
                                        <p:attrNameLst>
                                          <p:attrName>ppt_h</p:attrName>
                                        </p:attrNameLst>
                                      </p:cBhvr>
                                      <p:tavLst>
                                        <p:tav tm="0">
                                          <p:val>
                                            <p:fltVal val="0"/>
                                          </p:val>
                                        </p:tav>
                                        <p:tav tm="100000">
                                          <p:val>
                                            <p:strVal val="#ppt_h"/>
                                          </p:val>
                                        </p:tav>
                                      </p:tavLst>
                                    </p:anim>
                                    <p:anim calcmode="lin" valueType="num">
                                      <p:cBhvr>
                                        <p:cTn id="72" dur="1000" fill="hold"/>
                                        <p:tgtEl>
                                          <p:spTgt spid="27654"/>
                                        </p:tgtEl>
                                        <p:attrNameLst>
                                          <p:attrName>style.rotation</p:attrName>
                                        </p:attrNameLst>
                                      </p:cBhvr>
                                      <p:tavLst>
                                        <p:tav tm="0">
                                          <p:val>
                                            <p:fltVal val="90"/>
                                          </p:val>
                                        </p:tav>
                                        <p:tav tm="100000">
                                          <p:val>
                                            <p:fltVal val="0"/>
                                          </p:val>
                                        </p:tav>
                                      </p:tavLst>
                                    </p:anim>
                                    <p:animEffect transition="in" filter="fade">
                                      <p:cBhvr>
                                        <p:cTn id="73" dur="1000"/>
                                        <p:tgtEl>
                                          <p:spTgt spid="27654"/>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grpId="0" nodeType="clickEffect">
                                  <p:stCondLst>
                                    <p:cond delay="0"/>
                                  </p:stCondLst>
                                  <p:iterate type="lt">
                                    <p:tmPct val="5000"/>
                                  </p:iterate>
                                  <p:childTnLst>
                                    <p:set>
                                      <p:cBhvr>
                                        <p:cTn id="77" dur="1" fill="hold">
                                          <p:stCondLst>
                                            <p:cond delay="0"/>
                                          </p:stCondLst>
                                        </p:cTn>
                                        <p:tgtEl>
                                          <p:spTgt spid="27657"/>
                                        </p:tgtEl>
                                        <p:attrNameLst>
                                          <p:attrName>style.visibility</p:attrName>
                                        </p:attrNameLst>
                                      </p:cBhvr>
                                      <p:to>
                                        <p:strVal val="visible"/>
                                      </p:to>
                                    </p:set>
                                    <p:anim calcmode="lin" valueType="num">
                                      <p:cBhvr>
                                        <p:cTn id="78" dur="1000" fill="hold"/>
                                        <p:tgtEl>
                                          <p:spTgt spid="27657"/>
                                        </p:tgtEl>
                                        <p:attrNameLst>
                                          <p:attrName>ppt_w</p:attrName>
                                        </p:attrNameLst>
                                      </p:cBhvr>
                                      <p:tavLst>
                                        <p:tav tm="0">
                                          <p:val>
                                            <p:fltVal val="0"/>
                                          </p:val>
                                        </p:tav>
                                        <p:tav tm="100000">
                                          <p:val>
                                            <p:strVal val="#ppt_w"/>
                                          </p:val>
                                        </p:tav>
                                      </p:tavLst>
                                    </p:anim>
                                    <p:anim calcmode="lin" valueType="num">
                                      <p:cBhvr>
                                        <p:cTn id="79" dur="1000" fill="hold"/>
                                        <p:tgtEl>
                                          <p:spTgt spid="27657"/>
                                        </p:tgtEl>
                                        <p:attrNameLst>
                                          <p:attrName>ppt_h</p:attrName>
                                        </p:attrNameLst>
                                      </p:cBhvr>
                                      <p:tavLst>
                                        <p:tav tm="0">
                                          <p:val>
                                            <p:fltVal val="0"/>
                                          </p:val>
                                        </p:tav>
                                        <p:tav tm="100000">
                                          <p:val>
                                            <p:strVal val="#ppt_h"/>
                                          </p:val>
                                        </p:tav>
                                      </p:tavLst>
                                    </p:anim>
                                    <p:anim calcmode="lin" valueType="num">
                                      <p:cBhvr>
                                        <p:cTn id="80" dur="1000" fill="hold"/>
                                        <p:tgtEl>
                                          <p:spTgt spid="27657"/>
                                        </p:tgtEl>
                                        <p:attrNameLst>
                                          <p:attrName>style.rotation</p:attrName>
                                        </p:attrNameLst>
                                      </p:cBhvr>
                                      <p:tavLst>
                                        <p:tav tm="0">
                                          <p:val>
                                            <p:fltVal val="90"/>
                                          </p:val>
                                        </p:tav>
                                        <p:tav tm="100000">
                                          <p:val>
                                            <p:fltVal val="0"/>
                                          </p:val>
                                        </p:tav>
                                      </p:tavLst>
                                    </p:anim>
                                    <p:animEffect transition="in" filter="fade">
                                      <p:cBhvr>
                                        <p:cTn id="81" dur="1000"/>
                                        <p:tgtEl>
                                          <p:spTgt spid="27657"/>
                                        </p:tgtEl>
                                      </p:cBhvr>
                                    </p:animEffect>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nodeType="clickEffect">
                                  <p:stCondLst>
                                    <p:cond delay="0"/>
                                  </p:stCondLst>
                                  <p:iterate type="lt">
                                    <p:tmPct val="5000"/>
                                  </p:iterate>
                                  <p:childTnLst>
                                    <p:set>
                                      <p:cBhvr>
                                        <p:cTn id="85" dur="1" fill="hold">
                                          <p:stCondLst>
                                            <p:cond delay="0"/>
                                          </p:stCondLst>
                                        </p:cTn>
                                        <p:tgtEl>
                                          <p:spTgt spid="27660"/>
                                        </p:tgtEl>
                                        <p:attrNameLst>
                                          <p:attrName>style.visibility</p:attrName>
                                        </p:attrNameLst>
                                      </p:cBhvr>
                                      <p:to>
                                        <p:strVal val="visible"/>
                                      </p:to>
                                    </p:set>
                                    <p:anim calcmode="lin" valueType="num">
                                      <p:cBhvr>
                                        <p:cTn id="86" dur="1000" fill="hold"/>
                                        <p:tgtEl>
                                          <p:spTgt spid="27660"/>
                                        </p:tgtEl>
                                        <p:attrNameLst>
                                          <p:attrName>ppt_w</p:attrName>
                                        </p:attrNameLst>
                                      </p:cBhvr>
                                      <p:tavLst>
                                        <p:tav tm="0">
                                          <p:val>
                                            <p:fltVal val="0"/>
                                          </p:val>
                                        </p:tav>
                                        <p:tav tm="100000">
                                          <p:val>
                                            <p:strVal val="#ppt_w"/>
                                          </p:val>
                                        </p:tav>
                                      </p:tavLst>
                                    </p:anim>
                                    <p:anim calcmode="lin" valueType="num">
                                      <p:cBhvr>
                                        <p:cTn id="87" dur="1000" fill="hold"/>
                                        <p:tgtEl>
                                          <p:spTgt spid="27660"/>
                                        </p:tgtEl>
                                        <p:attrNameLst>
                                          <p:attrName>ppt_h</p:attrName>
                                        </p:attrNameLst>
                                      </p:cBhvr>
                                      <p:tavLst>
                                        <p:tav tm="0">
                                          <p:val>
                                            <p:fltVal val="0"/>
                                          </p:val>
                                        </p:tav>
                                        <p:tav tm="100000">
                                          <p:val>
                                            <p:strVal val="#ppt_h"/>
                                          </p:val>
                                        </p:tav>
                                      </p:tavLst>
                                    </p:anim>
                                    <p:anim calcmode="lin" valueType="num">
                                      <p:cBhvr>
                                        <p:cTn id="88" dur="1000" fill="hold"/>
                                        <p:tgtEl>
                                          <p:spTgt spid="27660"/>
                                        </p:tgtEl>
                                        <p:attrNameLst>
                                          <p:attrName>style.rotation</p:attrName>
                                        </p:attrNameLst>
                                      </p:cBhvr>
                                      <p:tavLst>
                                        <p:tav tm="0">
                                          <p:val>
                                            <p:fltVal val="90"/>
                                          </p:val>
                                        </p:tav>
                                        <p:tav tm="100000">
                                          <p:val>
                                            <p:fltVal val="0"/>
                                          </p:val>
                                        </p:tav>
                                      </p:tavLst>
                                    </p:anim>
                                    <p:animEffect transition="in" filter="fade">
                                      <p:cBhvr>
                                        <p:cTn id="89" dur="1000"/>
                                        <p:tgtEl>
                                          <p:spTgt spid="27660"/>
                                        </p:tgtEl>
                                      </p:cBhvr>
                                    </p:animEffect>
                                  </p:childTnLst>
                                </p:cTn>
                              </p:par>
                            </p:childTnLst>
                          </p:cTn>
                        </p:par>
                      </p:childTnLst>
                    </p:cTn>
                  </p:par>
                  <p:par>
                    <p:cTn id="90" fill="hold">
                      <p:stCondLst>
                        <p:cond delay="indefinite"/>
                      </p:stCondLst>
                      <p:childTnLst>
                        <p:par>
                          <p:cTn id="91" fill="hold">
                            <p:stCondLst>
                              <p:cond delay="0"/>
                            </p:stCondLst>
                            <p:childTnLst>
                              <p:par>
                                <p:cTn id="92" presetID="31" presetClass="entr" presetSubtype="0" fill="hold" grpId="0" nodeType="clickEffect">
                                  <p:stCondLst>
                                    <p:cond delay="0"/>
                                  </p:stCondLst>
                                  <p:iterate type="lt">
                                    <p:tmPct val="5000"/>
                                  </p:iterate>
                                  <p:childTnLst>
                                    <p:set>
                                      <p:cBhvr>
                                        <p:cTn id="93" dur="1" fill="hold">
                                          <p:stCondLst>
                                            <p:cond delay="0"/>
                                          </p:stCondLst>
                                        </p:cTn>
                                        <p:tgtEl>
                                          <p:spTgt spid="27661"/>
                                        </p:tgtEl>
                                        <p:attrNameLst>
                                          <p:attrName>style.visibility</p:attrName>
                                        </p:attrNameLst>
                                      </p:cBhvr>
                                      <p:to>
                                        <p:strVal val="visible"/>
                                      </p:to>
                                    </p:set>
                                    <p:anim calcmode="lin" valueType="num">
                                      <p:cBhvr>
                                        <p:cTn id="94" dur="1000" fill="hold"/>
                                        <p:tgtEl>
                                          <p:spTgt spid="27661"/>
                                        </p:tgtEl>
                                        <p:attrNameLst>
                                          <p:attrName>ppt_w</p:attrName>
                                        </p:attrNameLst>
                                      </p:cBhvr>
                                      <p:tavLst>
                                        <p:tav tm="0">
                                          <p:val>
                                            <p:fltVal val="0"/>
                                          </p:val>
                                        </p:tav>
                                        <p:tav tm="100000">
                                          <p:val>
                                            <p:strVal val="#ppt_w"/>
                                          </p:val>
                                        </p:tav>
                                      </p:tavLst>
                                    </p:anim>
                                    <p:anim calcmode="lin" valueType="num">
                                      <p:cBhvr>
                                        <p:cTn id="95" dur="1000" fill="hold"/>
                                        <p:tgtEl>
                                          <p:spTgt spid="27661"/>
                                        </p:tgtEl>
                                        <p:attrNameLst>
                                          <p:attrName>ppt_h</p:attrName>
                                        </p:attrNameLst>
                                      </p:cBhvr>
                                      <p:tavLst>
                                        <p:tav tm="0">
                                          <p:val>
                                            <p:fltVal val="0"/>
                                          </p:val>
                                        </p:tav>
                                        <p:tav tm="100000">
                                          <p:val>
                                            <p:strVal val="#ppt_h"/>
                                          </p:val>
                                        </p:tav>
                                      </p:tavLst>
                                    </p:anim>
                                    <p:anim calcmode="lin" valueType="num">
                                      <p:cBhvr>
                                        <p:cTn id="96" dur="1000" fill="hold"/>
                                        <p:tgtEl>
                                          <p:spTgt spid="27661"/>
                                        </p:tgtEl>
                                        <p:attrNameLst>
                                          <p:attrName>style.rotation</p:attrName>
                                        </p:attrNameLst>
                                      </p:cBhvr>
                                      <p:tavLst>
                                        <p:tav tm="0">
                                          <p:val>
                                            <p:fltVal val="90"/>
                                          </p:val>
                                        </p:tav>
                                        <p:tav tm="100000">
                                          <p:val>
                                            <p:fltVal val="0"/>
                                          </p:val>
                                        </p:tav>
                                      </p:tavLst>
                                    </p:anim>
                                    <p:animEffect transition="in" filter="fade">
                                      <p:cBhvr>
                                        <p:cTn id="97" dur="1000"/>
                                        <p:tgtEl>
                                          <p:spTgt spid="27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1" grpId="0" build="p"/>
      <p:bldP spid="27655" grpId="0" animBg="1"/>
      <p:bldP spid="27656" grpId="0" animBg="1"/>
      <p:bldP spid="27657" grpId="0" animBg="1"/>
      <p:bldP spid="27659" grpId="0" animBg="1"/>
      <p:bldP spid="27661"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r>
              <a:rPr lang="ru-RU" sz="3600" dirty="0">
                <a:latin typeface="Impact" pitchFamily="34" charset="0"/>
              </a:rPr>
              <a:t>Знаки пожарной безопасности</a:t>
            </a:r>
          </a:p>
        </p:txBody>
      </p:sp>
      <p:sp>
        <p:nvSpPr>
          <p:cNvPr id="28675" name="Rectangle 3"/>
          <p:cNvSpPr>
            <a:spLocks noGrp="1" noChangeArrowheads="1"/>
          </p:cNvSpPr>
          <p:nvPr>
            <p:ph type="body" idx="1"/>
          </p:nvPr>
        </p:nvSpPr>
        <p:spPr/>
        <p:txBody>
          <a:bodyPr>
            <a:normAutofit/>
          </a:bodyPr>
          <a:lstStyle/>
          <a:p>
            <a:pPr>
              <a:buFontTx/>
              <a:buNone/>
            </a:pPr>
            <a:r>
              <a:rPr lang="ru-RU" sz="2000" b="1" dirty="0">
                <a:solidFill>
                  <a:schemeClr val="bg1"/>
                </a:solidFill>
                <a:effectLst/>
              </a:rPr>
              <a:t>3. Знаки для обозначения пожарно-технической продукции</a:t>
            </a:r>
          </a:p>
        </p:txBody>
      </p:sp>
      <p:pic>
        <p:nvPicPr>
          <p:cNvPr id="28676" name="Picture 4" descr="Image390"/>
          <p:cNvPicPr>
            <a:picLocks noChangeAspect="1" noChangeArrowheads="1"/>
          </p:cNvPicPr>
          <p:nvPr/>
        </p:nvPicPr>
        <p:blipFill>
          <a:blip r:embed="rId3"/>
          <a:srcRect/>
          <a:stretch>
            <a:fillRect/>
          </a:stretch>
        </p:blipFill>
        <p:spPr bwMode="auto">
          <a:xfrm>
            <a:off x="1042988" y="2781300"/>
            <a:ext cx="792162" cy="792163"/>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pic>
      <p:sp>
        <p:nvSpPr>
          <p:cNvPr id="28677" name="Rectangle 5"/>
          <p:cNvSpPr>
            <a:spLocks noChangeArrowheads="1"/>
          </p:cNvSpPr>
          <p:nvPr/>
        </p:nvSpPr>
        <p:spPr bwMode="auto">
          <a:xfrm>
            <a:off x="2268538" y="2997200"/>
            <a:ext cx="1790700" cy="366713"/>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effectLst>
                  <a:outerShdw blurRad="38100" dist="38100" dir="2700000" algn="tl">
                    <a:srgbClr val="000000"/>
                  </a:outerShdw>
                </a:effectLst>
              </a:rPr>
              <a:t>-  Огнетушитель</a:t>
            </a:r>
          </a:p>
        </p:txBody>
      </p:sp>
      <p:pic>
        <p:nvPicPr>
          <p:cNvPr id="28678" name="Picture 6" descr="Image391"/>
          <p:cNvPicPr>
            <a:picLocks noChangeAspect="1" noChangeArrowheads="1"/>
          </p:cNvPicPr>
          <p:nvPr/>
        </p:nvPicPr>
        <p:blipFill>
          <a:blip r:embed="rId4"/>
          <a:srcRect/>
          <a:stretch>
            <a:fillRect/>
          </a:stretch>
        </p:blipFill>
        <p:spPr bwMode="auto">
          <a:xfrm>
            <a:off x="1042988" y="4005263"/>
            <a:ext cx="792162" cy="792162"/>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pic>
      <p:sp>
        <p:nvSpPr>
          <p:cNvPr id="28679" name="Rectangle 7"/>
          <p:cNvSpPr>
            <a:spLocks noChangeArrowheads="1"/>
          </p:cNvSpPr>
          <p:nvPr/>
        </p:nvSpPr>
        <p:spPr bwMode="auto">
          <a:xfrm>
            <a:off x="2339975" y="4149725"/>
            <a:ext cx="1989138" cy="366713"/>
          </a:xfrm>
          <a:prstGeom prst="rect">
            <a:avLst/>
          </a:prstGeom>
          <a:solidFill>
            <a:srgbClr val="CC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pPr>
              <a:spcBef>
                <a:spcPct val="20000"/>
              </a:spcBef>
              <a:buClr>
                <a:schemeClr val="hlink"/>
              </a:buClr>
              <a:buSzPct val="80000"/>
              <a:buFont typeface="Wingdings" pitchFamily="2" charset="2"/>
              <a:buNone/>
            </a:pPr>
            <a:r>
              <a:rPr lang="ru-RU" dirty="0">
                <a:solidFill>
                  <a:schemeClr val="bg1"/>
                </a:solidFill>
                <a:effectLst>
                  <a:outerShdw blurRad="38100" dist="38100" dir="2700000" algn="tl">
                    <a:srgbClr val="000000"/>
                  </a:outerShdw>
                </a:effectLst>
              </a:rPr>
              <a:t>-  Пожарный кран</a:t>
            </a:r>
            <a:r>
              <a:rPr lang="ru-RU" dirty="0">
                <a:solidFill>
                  <a:schemeClr val="bg1"/>
                </a:solidFill>
              </a:rPr>
              <a:t> </a:t>
            </a:r>
          </a:p>
        </p:txBody>
      </p:sp>
      <p:pic>
        <p:nvPicPr>
          <p:cNvPr id="28680" name="Picture 8" descr="Image389"/>
          <p:cNvPicPr>
            <a:picLocks noChangeAspect="1" noChangeArrowheads="1"/>
          </p:cNvPicPr>
          <p:nvPr/>
        </p:nvPicPr>
        <p:blipFill>
          <a:blip r:embed="rId5"/>
          <a:srcRect/>
          <a:stretch>
            <a:fillRect/>
          </a:stretch>
        </p:blipFill>
        <p:spPr bwMode="auto">
          <a:xfrm>
            <a:off x="971550" y="5373688"/>
            <a:ext cx="863600" cy="863600"/>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pic>
      <p:sp>
        <p:nvSpPr>
          <p:cNvPr id="28681" name="Rectangle 9"/>
          <p:cNvSpPr>
            <a:spLocks noChangeArrowheads="1"/>
          </p:cNvSpPr>
          <p:nvPr/>
        </p:nvSpPr>
        <p:spPr bwMode="auto">
          <a:xfrm>
            <a:off x="2195513" y="5589588"/>
            <a:ext cx="4918398" cy="369332"/>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effectLst>
                  <a:outerShdw blurRad="38100" dist="38100" dir="2700000" algn="tl">
                    <a:srgbClr val="000000"/>
                  </a:outerShdw>
                </a:effectLst>
              </a:rPr>
              <a:t>-   </a:t>
            </a:r>
            <a:r>
              <a:rPr lang="ru-RU" dirty="0">
                <a:solidFill>
                  <a:schemeClr val="bg1"/>
                </a:solidFill>
              </a:rPr>
              <a:t>Место размещения пожарного оборудования</a:t>
            </a:r>
          </a:p>
        </p:txBody>
      </p:sp>
    </p:spTree>
    <p:custDataLst>
      <p:tags r:id="rId1"/>
    </p:custDataLst>
  </p:cSld>
  <p:clrMapOvr>
    <a:masterClrMapping/>
  </p:clrMapOvr>
  <p:transition spd="med" advClick="0" advTm="260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iterate type="lt">
                                    <p:tmPct val="0"/>
                                  </p:iterate>
                                  <p:childTnLst>
                                    <p:set>
                                      <p:cBhvr>
                                        <p:cTn id="6" dur="1" fill="hold">
                                          <p:stCondLst>
                                            <p:cond delay="0"/>
                                          </p:stCondLst>
                                        </p:cTn>
                                        <p:tgtEl>
                                          <p:spTgt spid="28676"/>
                                        </p:tgtEl>
                                        <p:attrNameLst>
                                          <p:attrName>style.visibility</p:attrName>
                                        </p:attrNameLst>
                                      </p:cBhvr>
                                      <p:to>
                                        <p:strVal val="visible"/>
                                      </p:to>
                                    </p:set>
                                    <p:animEffect transition="in" filter="fade">
                                      <p:cBhvr>
                                        <p:cTn id="7" dur="770" decel="100000"/>
                                        <p:tgtEl>
                                          <p:spTgt spid="28676"/>
                                        </p:tgtEl>
                                      </p:cBhvr>
                                    </p:animEffect>
                                    <p:animScale>
                                      <p:cBhvr>
                                        <p:cTn id="8" dur="770" decel="100000"/>
                                        <p:tgtEl>
                                          <p:spTgt spid="28676"/>
                                        </p:tgtEl>
                                      </p:cBhvr>
                                      <p:from x="10000" y="10000"/>
                                      <p:to x="200000" y="450000"/>
                                    </p:animScale>
                                    <p:animScale>
                                      <p:cBhvr>
                                        <p:cTn id="9" dur="1230" accel="100000" fill="hold">
                                          <p:stCondLst>
                                            <p:cond delay="770"/>
                                          </p:stCondLst>
                                        </p:cTn>
                                        <p:tgtEl>
                                          <p:spTgt spid="28676"/>
                                        </p:tgtEl>
                                      </p:cBhvr>
                                      <p:from x="200000" y="450000"/>
                                      <p:to x="100000" y="100000"/>
                                    </p:animScale>
                                    <p:set>
                                      <p:cBhvr>
                                        <p:cTn id="10" dur="770" fill="hold"/>
                                        <p:tgtEl>
                                          <p:spTgt spid="28676"/>
                                        </p:tgtEl>
                                        <p:attrNameLst>
                                          <p:attrName>ppt_x</p:attrName>
                                        </p:attrNameLst>
                                      </p:cBhvr>
                                      <p:to>
                                        <p:strVal val="(0.5)"/>
                                      </p:to>
                                    </p:set>
                                    <p:anim from="(0.5)" to="(#ppt_x)" calcmode="lin" valueType="num">
                                      <p:cBhvr>
                                        <p:cTn id="11" dur="1230" accel="100000" fill="hold">
                                          <p:stCondLst>
                                            <p:cond delay="770"/>
                                          </p:stCondLst>
                                        </p:cTn>
                                        <p:tgtEl>
                                          <p:spTgt spid="28676"/>
                                        </p:tgtEl>
                                        <p:attrNameLst>
                                          <p:attrName>ppt_x</p:attrName>
                                        </p:attrNameLst>
                                      </p:cBhvr>
                                    </p:anim>
                                    <p:set>
                                      <p:cBhvr>
                                        <p:cTn id="12" dur="770" fill="hold"/>
                                        <p:tgtEl>
                                          <p:spTgt spid="28676"/>
                                        </p:tgtEl>
                                        <p:attrNameLst>
                                          <p:attrName>ppt_y</p:attrName>
                                        </p:attrNameLst>
                                      </p:cBhvr>
                                      <p:to>
                                        <p:strVal val="(#ppt_y+0.4)"/>
                                      </p:to>
                                    </p:set>
                                    <p:anim from="(#ppt_y+0.4)" to="(#ppt_y)" calcmode="lin" valueType="num">
                                      <p:cBhvr>
                                        <p:cTn id="13" dur="1230" accel="100000" fill="hold">
                                          <p:stCondLst>
                                            <p:cond delay="770"/>
                                          </p:stCondLst>
                                        </p:cTn>
                                        <p:tgtEl>
                                          <p:spTgt spid="28676"/>
                                        </p:tgtEl>
                                        <p:attrNameLst>
                                          <p:attrName>ppt_y</p:attrName>
                                        </p:attrNameLst>
                                      </p:cBhvr>
                                    </p:anim>
                                  </p:childTnLst>
                                </p:cTn>
                              </p:par>
                            </p:childTnLst>
                          </p:cTn>
                        </p:par>
                        <p:par>
                          <p:cTn id="14" fill="hold">
                            <p:stCondLst>
                              <p:cond delay="2000"/>
                            </p:stCondLst>
                            <p:childTnLst>
                              <p:par>
                                <p:cTn id="15" presetID="48" presetClass="entr" presetSubtype="0" accel="50000" fill="hold" nodeType="afterEffect">
                                  <p:stCondLst>
                                    <p:cond delay="0"/>
                                  </p:stCondLst>
                                  <p:iterate type="lt">
                                    <p:tmPct val="0"/>
                                  </p:iterate>
                                  <p:childTnLst>
                                    <p:set>
                                      <p:cBhvr>
                                        <p:cTn id="16" dur="1" fill="hold">
                                          <p:stCondLst>
                                            <p:cond delay="0"/>
                                          </p:stCondLst>
                                        </p:cTn>
                                        <p:tgtEl>
                                          <p:spTgt spid="28678"/>
                                        </p:tgtEl>
                                        <p:attrNameLst>
                                          <p:attrName>style.visibility</p:attrName>
                                        </p:attrNameLst>
                                      </p:cBhvr>
                                      <p:to>
                                        <p:strVal val="visible"/>
                                      </p:to>
                                    </p:set>
                                    <p:anim calcmode="lin" valueType="num">
                                      <p:cBhvr>
                                        <p:cTn id="17" dur="2000" fill="hold"/>
                                        <p:tgtEl>
                                          <p:spTgt spid="2867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8" dur="2000" fill="hold"/>
                                        <p:tgtEl>
                                          <p:spTgt spid="28678"/>
                                        </p:tgtEl>
                                        <p:attrNameLst>
                                          <p:attrName>ppt_x</p:attrName>
                                        </p:attrNameLst>
                                      </p:cBhvr>
                                      <p:tavLst>
                                        <p:tav tm="0">
                                          <p:val>
                                            <p:fltVal val="-1"/>
                                          </p:val>
                                        </p:tav>
                                        <p:tav tm="50000">
                                          <p:val>
                                            <p:fltVal val="0.95"/>
                                          </p:val>
                                        </p:tav>
                                        <p:tav tm="100000">
                                          <p:val>
                                            <p:strVal val="#ppt_x"/>
                                          </p:val>
                                        </p:tav>
                                      </p:tavLst>
                                    </p:anim>
                                    <p:anim calcmode="lin" valueType="num">
                                      <p:cBhvr>
                                        <p:cTn id="19" dur="2000" fill="hold"/>
                                        <p:tgtEl>
                                          <p:spTgt spid="28678"/>
                                        </p:tgtEl>
                                        <p:attrNameLst>
                                          <p:attrName>ppt_y</p:attrName>
                                        </p:attrNameLst>
                                      </p:cBhvr>
                                      <p:tavLst>
                                        <p:tav tm="0">
                                          <p:val>
                                            <p:strVal val="#ppt_y"/>
                                          </p:val>
                                        </p:tav>
                                        <p:tav tm="100000">
                                          <p:val>
                                            <p:strVal val="#ppt_y"/>
                                          </p:val>
                                        </p:tav>
                                      </p:tavLst>
                                    </p:anim>
                                    <p:animEffect transition="in" filter="fade">
                                      <p:cBhvr>
                                        <p:cTn id="20" dur="2000"/>
                                        <p:tgtEl>
                                          <p:spTgt spid="28678"/>
                                        </p:tgtEl>
                                      </p:cBhvr>
                                    </p:animEffect>
                                  </p:childTnLst>
                                </p:cTn>
                              </p:par>
                            </p:childTnLst>
                          </p:cTn>
                        </p:par>
                        <p:par>
                          <p:cTn id="21" fill="hold">
                            <p:stCondLst>
                              <p:cond delay="4000"/>
                            </p:stCondLst>
                            <p:childTnLst>
                              <p:par>
                                <p:cTn id="22" presetID="39" presetClass="entr" presetSubtype="0" accel="100000" fill="hold" nodeType="afterEffect">
                                  <p:stCondLst>
                                    <p:cond delay="0"/>
                                  </p:stCondLst>
                                  <p:iterate type="lt">
                                    <p:tmPct val="0"/>
                                  </p:iterate>
                                  <p:childTnLst>
                                    <p:set>
                                      <p:cBhvr>
                                        <p:cTn id="23" dur="1" fill="hold">
                                          <p:stCondLst>
                                            <p:cond delay="0"/>
                                          </p:stCondLst>
                                        </p:cTn>
                                        <p:tgtEl>
                                          <p:spTgt spid="28680"/>
                                        </p:tgtEl>
                                        <p:attrNameLst>
                                          <p:attrName>style.visibility</p:attrName>
                                        </p:attrNameLst>
                                      </p:cBhvr>
                                      <p:to>
                                        <p:strVal val="visible"/>
                                      </p:to>
                                    </p:set>
                                    <p:anim calcmode="lin" valueType="num">
                                      <p:cBhvr>
                                        <p:cTn id="24" dur="2000" fill="hold"/>
                                        <p:tgtEl>
                                          <p:spTgt spid="28680"/>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28680"/>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28680"/>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2868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4" presetClass="entr" presetSubtype="0" accel="100000" fill="hold" grpId="0" nodeType="clickEffect">
                                  <p:stCondLst>
                                    <p:cond delay="0"/>
                                  </p:stCondLst>
                                  <p:childTnLst>
                                    <p:set>
                                      <p:cBhvr>
                                        <p:cTn id="31" dur="1" fill="hold">
                                          <p:stCondLst>
                                            <p:cond delay="0"/>
                                          </p:stCondLst>
                                        </p:cTn>
                                        <p:tgtEl>
                                          <p:spTgt spid="28674"/>
                                        </p:tgtEl>
                                        <p:attrNameLst>
                                          <p:attrName>style.visibility</p:attrName>
                                        </p:attrNameLst>
                                      </p:cBhvr>
                                      <p:to>
                                        <p:strVal val="visible"/>
                                      </p:to>
                                    </p:set>
                                    <p:anim calcmode="lin" valueType="num">
                                      <p:cBhvr>
                                        <p:cTn id="32" dur="500" fill="hold"/>
                                        <p:tgtEl>
                                          <p:spTgt spid="28674"/>
                                        </p:tgtEl>
                                        <p:attrNameLst>
                                          <p:attrName>ppt_w</p:attrName>
                                        </p:attrNameLst>
                                      </p:cBhvr>
                                      <p:tavLst>
                                        <p:tav tm="0">
                                          <p:val>
                                            <p:strVal val="#ppt_w*0.05"/>
                                          </p:val>
                                        </p:tav>
                                        <p:tav tm="100000">
                                          <p:val>
                                            <p:strVal val="#ppt_w"/>
                                          </p:val>
                                        </p:tav>
                                      </p:tavLst>
                                    </p:anim>
                                    <p:anim calcmode="lin" valueType="num">
                                      <p:cBhvr>
                                        <p:cTn id="33" dur="500" fill="hold"/>
                                        <p:tgtEl>
                                          <p:spTgt spid="28674"/>
                                        </p:tgtEl>
                                        <p:attrNameLst>
                                          <p:attrName>ppt_h</p:attrName>
                                        </p:attrNameLst>
                                      </p:cBhvr>
                                      <p:tavLst>
                                        <p:tav tm="0">
                                          <p:val>
                                            <p:strVal val="#ppt_h"/>
                                          </p:val>
                                        </p:tav>
                                        <p:tav tm="100000">
                                          <p:val>
                                            <p:strVal val="#ppt_h"/>
                                          </p:val>
                                        </p:tav>
                                      </p:tavLst>
                                    </p:anim>
                                    <p:anim calcmode="lin" valueType="num">
                                      <p:cBhvr>
                                        <p:cTn id="34" dur="500" fill="hold"/>
                                        <p:tgtEl>
                                          <p:spTgt spid="28674"/>
                                        </p:tgtEl>
                                        <p:attrNameLst>
                                          <p:attrName>ppt_x</p:attrName>
                                        </p:attrNameLst>
                                      </p:cBhvr>
                                      <p:tavLst>
                                        <p:tav tm="0">
                                          <p:val>
                                            <p:strVal val="#ppt_x-.2"/>
                                          </p:val>
                                        </p:tav>
                                        <p:tav tm="100000">
                                          <p:val>
                                            <p:strVal val="#ppt_x"/>
                                          </p:val>
                                        </p:tav>
                                      </p:tavLst>
                                    </p:anim>
                                    <p:anim calcmode="lin" valueType="num">
                                      <p:cBhvr>
                                        <p:cTn id="35" dur="500" fill="hold"/>
                                        <p:tgtEl>
                                          <p:spTgt spid="28674"/>
                                        </p:tgtEl>
                                        <p:attrNameLst>
                                          <p:attrName>ppt_y</p:attrName>
                                        </p:attrNameLst>
                                      </p:cBhvr>
                                      <p:tavLst>
                                        <p:tav tm="0">
                                          <p:val>
                                            <p:strVal val="#ppt_y"/>
                                          </p:val>
                                        </p:tav>
                                        <p:tav tm="100000">
                                          <p:val>
                                            <p:strVal val="#ppt_y"/>
                                          </p:val>
                                        </p:tav>
                                      </p:tavLst>
                                    </p:anim>
                                    <p:animEffect transition="in" filter="fade">
                                      <p:cBhvr>
                                        <p:cTn id="36" dur="500"/>
                                        <p:tgtEl>
                                          <p:spTgt spid="28674"/>
                                        </p:tgtEl>
                                      </p:cBhvr>
                                    </p:animEffect>
                                  </p:childTnLst>
                                </p:cTn>
                              </p:par>
                            </p:childTnLst>
                          </p:cTn>
                        </p:par>
                      </p:childTnLst>
                    </p:cTn>
                  </p:par>
                  <p:par>
                    <p:cTn id="37" fill="hold">
                      <p:stCondLst>
                        <p:cond delay="indefinite"/>
                      </p:stCondLst>
                      <p:childTnLst>
                        <p:par>
                          <p:cTn id="38" fill="hold">
                            <p:stCondLst>
                              <p:cond delay="0"/>
                            </p:stCondLst>
                            <p:childTnLst>
                              <p:par>
                                <p:cTn id="39" presetID="54" presetClass="entr" presetSubtype="0" accel="100000" fill="hold" grpId="0" nodeType="clickEffect">
                                  <p:stCondLst>
                                    <p:cond delay="0"/>
                                  </p:stCondLst>
                                  <p:childTnLst>
                                    <p:set>
                                      <p:cBhvr>
                                        <p:cTn id="40" dur="1" fill="hold">
                                          <p:stCondLst>
                                            <p:cond delay="0"/>
                                          </p:stCondLst>
                                        </p:cTn>
                                        <p:tgtEl>
                                          <p:spTgt spid="28675">
                                            <p:txEl>
                                              <p:pRg st="0" end="0"/>
                                            </p:txEl>
                                          </p:spTgt>
                                        </p:tgtEl>
                                        <p:attrNameLst>
                                          <p:attrName>style.visibility</p:attrName>
                                        </p:attrNameLst>
                                      </p:cBhvr>
                                      <p:to>
                                        <p:strVal val="visible"/>
                                      </p:to>
                                    </p:set>
                                    <p:anim calcmode="lin" valueType="num">
                                      <p:cBhvr>
                                        <p:cTn id="41" dur="500" fill="hold"/>
                                        <p:tgtEl>
                                          <p:spTgt spid="28675">
                                            <p:txEl>
                                              <p:pRg st="0" end="0"/>
                                            </p:txEl>
                                          </p:spTgt>
                                        </p:tgtEl>
                                        <p:attrNameLst>
                                          <p:attrName>ppt_w</p:attrName>
                                        </p:attrNameLst>
                                      </p:cBhvr>
                                      <p:tavLst>
                                        <p:tav tm="0">
                                          <p:val>
                                            <p:strVal val="#ppt_w*0.05"/>
                                          </p:val>
                                        </p:tav>
                                        <p:tav tm="100000">
                                          <p:val>
                                            <p:strVal val="#ppt_w"/>
                                          </p:val>
                                        </p:tav>
                                      </p:tavLst>
                                    </p:anim>
                                    <p:anim calcmode="lin" valueType="num">
                                      <p:cBhvr>
                                        <p:cTn id="42" dur="500" fill="hold"/>
                                        <p:tgtEl>
                                          <p:spTgt spid="28675">
                                            <p:txEl>
                                              <p:pRg st="0" end="0"/>
                                            </p:txEl>
                                          </p:spTgt>
                                        </p:tgtEl>
                                        <p:attrNameLst>
                                          <p:attrName>ppt_h</p:attrName>
                                        </p:attrNameLst>
                                      </p:cBhvr>
                                      <p:tavLst>
                                        <p:tav tm="0">
                                          <p:val>
                                            <p:strVal val="#ppt_h"/>
                                          </p:val>
                                        </p:tav>
                                        <p:tav tm="100000">
                                          <p:val>
                                            <p:strVal val="#ppt_h"/>
                                          </p:val>
                                        </p:tav>
                                      </p:tavLst>
                                    </p:anim>
                                    <p:anim calcmode="lin" valueType="num">
                                      <p:cBhvr>
                                        <p:cTn id="43" dur="500" fill="hold"/>
                                        <p:tgtEl>
                                          <p:spTgt spid="28675">
                                            <p:txEl>
                                              <p:pRg st="0" end="0"/>
                                            </p:txEl>
                                          </p:spTgt>
                                        </p:tgtEl>
                                        <p:attrNameLst>
                                          <p:attrName>ppt_x</p:attrName>
                                        </p:attrNameLst>
                                      </p:cBhvr>
                                      <p:tavLst>
                                        <p:tav tm="0">
                                          <p:val>
                                            <p:strVal val="#ppt_x-.2"/>
                                          </p:val>
                                        </p:tav>
                                        <p:tav tm="100000">
                                          <p:val>
                                            <p:strVal val="#ppt_x"/>
                                          </p:val>
                                        </p:tav>
                                      </p:tavLst>
                                    </p:anim>
                                    <p:anim calcmode="lin" valueType="num">
                                      <p:cBhvr>
                                        <p:cTn id="44" dur="500" fill="hold"/>
                                        <p:tgtEl>
                                          <p:spTgt spid="28675">
                                            <p:txEl>
                                              <p:pRg st="0" end="0"/>
                                            </p:txEl>
                                          </p:spTgt>
                                        </p:tgtEl>
                                        <p:attrNameLst>
                                          <p:attrName>ppt_y</p:attrName>
                                        </p:attrNameLst>
                                      </p:cBhvr>
                                      <p:tavLst>
                                        <p:tav tm="0">
                                          <p:val>
                                            <p:strVal val="#ppt_y"/>
                                          </p:val>
                                        </p:tav>
                                        <p:tav tm="100000">
                                          <p:val>
                                            <p:strVal val="#ppt_y"/>
                                          </p:val>
                                        </p:tav>
                                      </p:tavLst>
                                    </p:anim>
                                    <p:animEffect transition="in" filter="fade">
                                      <p:cBhvr>
                                        <p:cTn id="45" dur="500"/>
                                        <p:tgtEl>
                                          <p:spTgt spid="2867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nodeType="clickEffect">
                                  <p:stCondLst>
                                    <p:cond delay="0"/>
                                  </p:stCondLst>
                                  <p:iterate type="lt">
                                    <p:tmPct val="5000"/>
                                  </p:iterate>
                                  <p:childTnLst>
                                    <p:set>
                                      <p:cBhvr>
                                        <p:cTn id="49" dur="1" fill="hold">
                                          <p:stCondLst>
                                            <p:cond delay="0"/>
                                          </p:stCondLst>
                                        </p:cTn>
                                        <p:tgtEl>
                                          <p:spTgt spid="28676"/>
                                        </p:tgtEl>
                                        <p:attrNameLst>
                                          <p:attrName>style.visibility</p:attrName>
                                        </p:attrNameLst>
                                      </p:cBhvr>
                                      <p:to>
                                        <p:strVal val="visible"/>
                                      </p:to>
                                    </p:set>
                                    <p:anim calcmode="lin" valueType="num">
                                      <p:cBhvr>
                                        <p:cTn id="50" dur="1000" fill="hold"/>
                                        <p:tgtEl>
                                          <p:spTgt spid="28676"/>
                                        </p:tgtEl>
                                        <p:attrNameLst>
                                          <p:attrName>ppt_w</p:attrName>
                                        </p:attrNameLst>
                                      </p:cBhvr>
                                      <p:tavLst>
                                        <p:tav tm="0">
                                          <p:val>
                                            <p:fltVal val="0"/>
                                          </p:val>
                                        </p:tav>
                                        <p:tav tm="100000">
                                          <p:val>
                                            <p:strVal val="#ppt_w"/>
                                          </p:val>
                                        </p:tav>
                                      </p:tavLst>
                                    </p:anim>
                                    <p:anim calcmode="lin" valueType="num">
                                      <p:cBhvr>
                                        <p:cTn id="51" dur="1000" fill="hold"/>
                                        <p:tgtEl>
                                          <p:spTgt spid="28676"/>
                                        </p:tgtEl>
                                        <p:attrNameLst>
                                          <p:attrName>ppt_h</p:attrName>
                                        </p:attrNameLst>
                                      </p:cBhvr>
                                      <p:tavLst>
                                        <p:tav tm="0">
                                          <p:val>
                                            <p:fltVal val="0"/>
                                          </p:val>
                                        </p:tav>
                                        <p:tav tm="100000">
                                          <p:val>
                                            <p:strVal val="#ppt_h"/>
                                          </p:val>
                                        </p:tav>
                                      </p:tavLst>
                                    </p:anim>
                                    <p:anim calcmode="lin" valueType="num">
                                      <p:cBhvr>
                                        <p:cTn id="52" dur="1000" fill="hold"/>
                                        <p:tgtEl>
                                          <p:spTgt spid="28676"/>
                                        </p:tgtEl>
                                        <p:attrNameLst>
                                          <p:attrName>style.rotation</p:attrName>
                                        </p:attrNameLst>
                                      </p:cBhvr>
                                      <p:tavLst>
                                        <p:tav tm="0">
                                          <p:val>
                                            <p:fltVal val="90"/>
                                          </p:val>
                                        </p:tav>
                                        <p:tav tm="100000">
                                          <p:val>
                                            <p:fltVal val="0"/>
                                          </p:val>
                                        </p:tav>
                                      </p:tavLst>
                                    </p:anim>
                                    <p:animEffect transition="in" filter="fade">
                                      <p:cBhvr>
                                        <p:cTn id="53" dur="1000"/>
                                        <p:tgtEl>
                                          <p:spTgt spid="28676"/>
                                        </p:tgtEl>
                                      </p:cBhvr>
                                    </p:animEffec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iterate type="lt">
                                    <p:tmPct val="5000"/>
                                  </p:iterate>
                                  <p:childTnLst>
                                    <p:set>
                                      <p:cBhvr>
                                        <p:cTn id="57" dur="1" fill="hold">
                                          <p:stCondLst>
                                            <p:cond delay="0"/>
                                          </p:stCondLst>
                                        </p:cTn>
                                        <p:tgtEl>
                                          <p:spTgt spid="28677"/>
                                        </p:tgtEl>
                                        <p:attrNameLst>
                                          <p:attrName>style.visibility</p:attrName>
                                        </p:attrNameLst>
                                      </p:cBhvr>
                                      <p:to>
                                        <p:strVal val="visible"/>
                                      </p:to>
                                    </p:set>
                                    <p:anim calcmode="lin" valueType="num">
                                      <p:cBhvr>
                                        <p:cTn id="58" dur="1000" fill="hold"/>
                                        <p:tgtEl>
                                          <p:spTgt spid="28677"/>
                                        </p:tgtEl>
                                        <p:attrNameLst>
                                          <p:attrName>ppt_w</p:attrName>
                                        </p:attrNameLst>
                                      </p:cBhvr>
                                      <p:tavLst>
                                        <p:tav tm="0">
                                          <p:val>
                                            <p:fltVal val="0"/>
                                          </p:val>
                                        </p:tav>
                                        <p:tav tm="100000">
                                          <p:val>
                                            <p:strVal val="#ppt_w"/>
                                          </p:val>
                                        </p:tav>
                                      </p:tavLst>
                                    </p:anim>
                                    <p:anim calcmode="lin" valueType="num">
                                      <p:cBhvr>
                                        <p:cTn id="59" dur="1000" fill="hold"/>
                                        <p:tgtEl>
                                          <p:spTgt spid="28677"/>
                                        </p:tgtEl>
                                        <p:attrNameLst>
                                          <p:attrName>ppt_h</p:attrName>
                                        </p:attrNameLst>
                                      </p:cBhvr>
                                      <p:tavLst>
                                        <p:tav tm="0">
                                          <p:val>
                                            <p:fltVal val="0"/>
                                          </p:val>
                                        </p:tav>
                                        <p:tav tm="100000">
                                          <p:val>
                                            <p:strVal val="#ppt_h"/>
                                          </p:val>
                                        </p:tav>
                                      </p:tavLst>
                                    </p:anim>
                                    <p:anim calcmode="lin" valueType="num">
                                      <p:cBhvr>
                                        <p:cTn id="60" dur="1000" fill="hold"/>
                                        <p:tgtEl>
                                          <p:spTgt spid="28677"/>
                                        </p:tgtEl>
                                        <p:attrNameLst>
                                          <p:attrName>style.rotation</p:attrName>
                                        </p:attrNameLst>
                                      </p:cBhvr>
                                      <p:tavLst>
                                        <p:tav tm="0">
                                          <p:val>
                                            <p:fltVal val="90"/>
                                          </p:val>
                                        </p:tav>
                                        <p:tav tm="100000">
                                          <p:val>
                                            <p:fltVal val="0"/>
                                          </p:val>
                                        </p:tav>
                                      </p:tavLst>
                                    </p:anim>
                                    <p:animEffect transition="in" filter="fade">
                                      <p:cBhvr>
                                        <p:cTn id="61" dur="1000"/>
                                        <p:tgtEl>
                                          <p:spTgt spid="28677"/>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iterate type="lt">
                                    <p:tmPct val="5000"/>
                                  </p:iterate>
                                  <p:childTnLst>
                                    <p:set>
                                      <p:cBhvr>
                                        <p:cTn id="65" dur="1" fill="hold">
                                          <p:stCondLst>
                                            <p:cond delay="0"/>
                                          </p:stCondLst>
                                        </p:cTn>
                                        <p:tgtEl>
                                          <p:spTgt spid="28678"/>
                                        </p:tgtEl>
                                        <p:attrNameLst>
                                          <p:attrName>style.visibility</p:attrName>
                                        </p:attrNameLst>
                                      </p:cBhvr>
                                      <p:to>
                                        <p:strVal val="visible"/>
                                      </p:to>
                                    </p:set>
                                    <p:anim calcmode="lin" valueType="num">
                                      <p:cBhvr>
                                        <p:cTn id="66" dur="1000" fill="hold"/>
                                        <p:tgtEl>
                                          <p:spTgt spid="28678"/>
                                        </p:tgtEl>
                                        <p:attrNameLst>
                                          <p:attrName>ppt_w</p:attrName>
                                        </p:attrNameLst>
                                      </p:cBhvr>
                                      <p:tavLst>
                                        <p:tav tm="0">
                                          <p:val>
                                            <p:fltVal val="0"/>
                                          </p:val>
                                        </p:tav>
                                        <p:tav tm="100000">
                                          <p:val>
                                            <p:strVal val="#ppt_w"/>
                                          </p:val>
                                        </p:tav>
                                      </p:tavLst>
                                    </p:anim>
                                    <p:anim calcmode="lin" valueType="num">
                                      <p:cBhvr>
                                        <p:cTn id="67" dur="1000" fill="hold"/>
                                        <p:tgtEl>
                                          <p:spTgt spid="28678"/>
                                        </p:tgtEl>
                                        <p:attrNameLst>
                                          <p:attrName>ppt_h</p:attrName>
                                        </p:attrNameLst>
                                      </p:cBhvr>
                                      <p:tavLst>
                                        <p:tav tm="0">
                                          <p:val>
                                            <p:fltVal val="0"/>
                                          </p:val>
                                        </p:tav>
                                        <p:tav tm="100000">
                                          <p:val>
                                            <p:strVal val="#ppt_h"/>
                                          </p:val>
                                        </p:tav>
                                      </p:tavLst>
                                    </p:anim>
                                    <p:anim calcmode="lin" valueType="num">
                                      <p:cBhvr>
                                        <p:cTn id="68" dur="1000" fill="hold"/>
                                        <p:tgtEl>
                                          <p:spTgt spid="28678"/>
                                        </p:tgtEl>
                                        <p:attrNameLst>
                                          <p:attrName>style.rotation</p:attrName>
                                        </p:attrNameLst>
                                      </p:cBhvr>
                                      <p:tavLst>
                                        <p:tav tm="0">
                                          <p:val>
                                            <p:fltVal val="90"/>
                                          </p:val>
                                        </p:tav>
                                        <p:tav tm="100000">
                                          <p:val>
                                            <p:fltVal val="0"/>
                                          </p:val>
                                        </p:tav>
                                      </p:tavLst>
                                    </p:anim>
                                    <p:animEffect transition="in" filter="fade">
                                      <p:cBhvr>
                                        <p:cTn id="69" dur="1000"/>
                                        <p:tgtEl>
                                          <p:spTgt spid="28678"/>
                                        </p:tgtEl>
                                      </p:cBhvr>
                                    </p:animEffect>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iterate type="lt">
                                    <p:tmPct val="5000"/>
                                  </p:iterate>
                                  <p:childTnLst>
                                    <p:set>
                                      <p:cBhvr>
                                        <p:cTn id="73" dur="1" fill="hold">
                                          <p:stCondLst>
                                            <p:cond delay="0"/>
                                          </p:stCondLst>
                                        </p:cTn>
                                        <p:tgtEl>
                                          <p:spTgt spid="28679"/>
                                        </p:tgtEl>
                                        <p:attrNameLst>
                                          <p:attrName>style.visibility</p:attrName>
                                        </p:attrNameLst>
                                      </p:cBhvr>
                                      <p:to>
                                        <p:strVal val="visible"/>
                                      </p:to>
                                    </p:set>
                                    <p:anim calcmode="lin" valueType="num">
                                      <p:cBhvr>
                                        <p:cTn id="74" dur="1000" fill="hold"/>
                                        <p:tgtEl>
                                          <p:spTgt spid="28679"/>
                                        </p:tgtEl>
                                        <p:attrNameLst>
                                          <p:attrName>ppt_w</p:attrName>
                                        </p:attrNameLst>
                                      </p:cBhvr>
                                      <p:tavLst>
                                        <p:tav tm="0">
                                          <p:val>
                                            <p:fltVal val="0"/>
                                          </p:val>
                                        </p:tav>
                                        <p:tav tm="100000">
                                          <p:val>
                                            <p:strVal val="#ppt_w"/>
                                          </p:val>
                                        </p:tav>
                                      </p:tavLst>
                                    </p:anim>
                                    <p:anim calcmode="lin" valueType="num">
                                      <p:cBhvr>
                                        <p:cTn id="75" dur="1000" fill="hold"/>
                                        <p:tgtEl>
                                          <p:spTgt spid="28679"/>
                                        </p:tgtEl>
                                        <p:attrNameLst>
                                          <p:attrName>ppt_h</p:attrName>
                                        </p:attrNameLst>
                                      </p:cBhvr>
                                      <p:tavLst>
                                        <p:tav tm="0">
                                          <p:val>
                                            <p:fltVal val="0"/>
                                          </p:val>
                                        </p:tav>
                                        <p:tav tm="100000">
                                          <p:val>
                                            <p:strVal val="#ppt_h"/>
                                          </p:val>
                                        </p:tav>
                                      </p:tavLst>
                                    </p:anim>
                                    <p:anim calcmode="lin" valueType="num">
                                      <p:cBhvr>
                                        <p:cTn id="76" dur="1000" fill="hold"/>
                                        <p:tgtEl>
                                          <p:spTgt spid="28679"/>
                                        </p:tgtEl>
                                        <p:attrNameLst>
                                          <p:attrName>style.rotation</p:attrName>
                                        </p:attrNameLst>
                                      </p:cBhvr>
                                      <p:tavLst>
                                        <p:tav tm="0">
                                          <p:val>
                                            <p:fltVal val="90"/>
                                          </p:val>
                                        </p:tav>
                                        <p:tav tm="100000">
                                          <p:val>
                                            <p:fltVal val="0"/>
                                          </p:val>
                                        </p:tav>
                                      </p:tavLst>
                                    </p:anim>
                                    <p:animEffect transition="in" filter="fade">
                                      <p:cBhvr>
                                        <p:cTn id="77" dur="1000"/>
                                        <p:tgtEl>
                                          <p:spTgt spid="28679"/>
                                        </p:tgtEl>
                                      </p:cBhvr>
                                    </p:animEffect>
                                  </p:childTnLst>
                                </p:cTn>
                              </p:par>
                            </p:childTnLst>
                          </p:cTn>
                        </p:par>
                      </p:childTnLst>
                    </p:cTn>
                  </p:par>
                  <p:par>
                    <p:cTn id="78" fill="hold">
                      <p:stCondLst>
                        <p:cond delay="indefinite"/>
                      </p:stCondLst>
                      <p:childTnLst>
                        <p:par>
                          <p:cTn id="79" fill="hold">
                            <p:stCondLst>
                              <p:cond delay="0"/>
                            </p:stCondLst>
                            <p:childTnLst>
                              <p:par>
                                <p:cTn id="80" presetID="31" presetClass="entr" presetSubtype="0" fill="hold" nodeType="clickEffect">
                                  <p:stCondLst>
                                    <p:cond delay="0"/>
                                  </p:stCondLst>
                                  <p:iterate type="lt">
                                    <p:tmPct val="5000"/>
                                  </p:iterate>
                                  <p:childTnLst>
                                    <p:set>
                                      <p:cBhvr>
                                        <p:cTn id="81" dur="1" fill="hold">
                                          <p:stCondLst>
                                            <p:cond delay="0"/>
                                          </p:stCondLst>
                                        </p:cTn>
                                        <p:tgtEl>
                                          <p:spTgt spid="28680"/>
                                        </p:tgtEl>
                                        <p:attrNameLst>
                                          <p:attrName>style.visibility</p:attrName>
                                        </p:attrNameLst>
                                      </p:cBhvr>
                                      <p:to>
                                        <p:strVal val="visible"/>
                                      </p:to>
                                    </p:set>
                                    <p:anim calcmode="lin" valueType="num">
                                      <p:cBhvr>
                                        <p:cTn id="82" dur="1000" fill="hold"/>
                                        <p:tgtEl>
                                          <p:spTgt spid="28680"/>
                                        </p:tgtEl>
                                        <p:attrNameLst>
                                          <p:attrName>ppt_w</p:attrName>
                                        </p:attrNameLst>
                                      </p:cBhvr>
                                      <p:tavLst>
                                        <p:tav tm="0">
                                          <p:val>
                                            <p:fltVal val="0"/>
                                          </p:val>
                                        </p:tav>
                                        <p:tav tm="100000">
                                          <p:val>
                                            <p:strVal val="#ppt_w"/>
                                          </p:val>
                                        </p:tav>
                                      </p:tavLst>
                                    </p:anim>
                                    <p:anim calcmode="lin" valueType="num">
                                      <p:cBhvr>
                                        <p:cTn id="83" dur="1000" fill="hold"/>
                                        <p:tgtEl>
                                          <p:spTgt spid="28680"/>
                                        </p:tgtEl>
                                        <p:attrNameLst>
                                          <p:attrName>ppt_h</p:attrName>
                                        </p:attrNameLst>
                                      </p:cBhvr>
                                      <p:tavLst>
                                        <p:tav tm="0">
                                          <p:val>
                                            <p:fltVal val="0"/>
                                          </p:val>
                                        </p:tav>
                                        <p:tav tm="100000">
                                          <p:val>
                                            <p:strVal val="#ppt_h"/>
                                          </p:val>
                                        </p:tav>
                                      </p:tavLst>
                                    </p:anim>
                                    <p:anim calcmode="lin" valueType="num">
                                      <p:cBhvr>
                                        <p:cTn id="84" dur="1000" fill="hold"/>
                                        <p:tgtEl>
                                          <p:spTgt spid="28680"/>
                                        </p:tgtEl>
                                        <p:attrNameLst>
                                          <p:attrName>style.rotation</p:attrName>
                                        </p:attrNameLst>
                                      </p:cBhvr>
                                      <p:tavLst>
                                        <p:tav tm="0">
                                          <p:val>
                                            <p:fltVal val="90"/>
                                          </p:val>
                                        </p:tav>
                                        <p:tav tm="100000">
                                          <p:val>
                                            <p:fltVal val="0"/>
                                          </p:val>
                                        </p:tav>
                                      </p:tavLst>
                                    </p:anim>
                                    <p:animEffect transition="in" filter="fade">
                                      <p:cBhvr>
                                        <p:cTn id="85" dur="1000"/>
                                        <p:tgtEl>
                                          <p:spTgt spid="28680"/>
                                        </p:tgtEl>
                                      </p:cBhvr>
                                    </p:animEffect>
                                  </p:childTnLst>
                                </p:cTn>
                              </p:par>
                            </p:childTnLst>
                          </p:cTn>
                        </p:par>
                      </p:childTnLst>
                    </p:cTn>
                  </p:par>
                  <p:par>
                    <p:cTn id="86" fill="hold">
                      <p:stCondLst>
                        <p:cond delay="indefinite"/>
                      </p:stCondLst>
                      <p:childTnLst>
                        <p:par>
                          <p:cTn id="87" fill="hold">
                            <p:stCondLst>
                              <p:cond delay="0"/>
                            </p:stCondLst>
                            <p:childTnLst>
                              <p:par>
                                <p:cTn id="88" presetID="31" presetClass="entr" presetSubtype="0" fill="hold" grpId="0" nodeType="clickEffect">
                                  <p:stCondLst>
                                    <p:cond delay="0"/>
                                  </p:stCondLst>
                                  <p:iterate type="lt">
                                    <p:tmPct val="5000"/>
                                  </p:iterate>
                                  <p:childTnLst>
                                    <p:set>
                                      <p:cBhvr>
                                        <p:cTn id="89" dur="1" fill="hold">
                                          <p:stCondLst>
                                            <p:cond delay="0"/>
                                          </p:stCondLst>
                                        </p:cTn>
                                        <p:tgtEl>
                                          <p:spTgt spid="28681"/>
                                        </p:tgtEl>
                                        <p:attrNameLst>
                                          <p:attrName>style.visibility</p:attrName>
                                        </p:attrNameLst>
                                      </p:cBhvr>
                                      <p:to>
                                        <p:strVal val="visible"/>
                                      </p:to>
                                    </p:set>
                                    <p:anim calcmode="lin" valueType="num">
                                      <p:cBhvr>
                                        <p:cTn id="90" dur="1000" fill="hold"/>
                                        <p:tgtEl>
                                          <p:spTgt spid="28681"/>
                                        </p:tgtEl>
                                        <p:attrNameLst>
                                          <p:attrName>ppt_w</p:attrName>
                                        </p:attrNameLst>
                                      </p:cBhvr>
                                      <p:tavLst>
                                        <p:tav tm="0">
                                          <p:val>
                                            <p:fltVal val="0"/>
                                          </p:val>
                                        </p:tav>
                                        <p:tav tm="100000">
                                          <p:val>
                                            <p:strVal val="#ppt_w"/>
                                          </p:val>
                                        </p:tav>
                                      </p:tavLst>
                                    </p:anim>
                                    <p:anim calcmode="lin" valueType="num">
                                      <p:cBhvr>
                                        <p:cTn id="91" dur="1000" fill="hold"/>
                                        <p:tgtEl>
                                          <p:spTgt spid="28681"/>
                                        </p:tgtEl>
                                        <p:attrNameLst>
                                          <p:attrName>ppt_h</p:attrName>
                                        </p:attrNameLst>
                                      </p:cBhvr>
                                      <p:tavLst>
                                        <p:tav tm="0">
                                          <p:val>
                                            <p:fltVal val="0"/>
                                          </p:val>
                                        </p:tav>
                                        <p:tav tm="100000">
                                          <p:val>
                                            <p:strVal val="#ppt_h"/>
                                          </p:val>
                                        </p:tav>
                                      </p:tavLst>
                                    </p:anim>
                                    <p:anim calcmode="lin" valueType="num">
                                      <p:cBhvr>
                                        <p:cTn id="92" dur="1000" fill="hold"/>
                                        <p:tgtEl>
                                          <p:spTgt spid="28681"/>
                                        </p:tgtEl>
                                        <p:attrNameLst>
                                          <p:attrName>style.rotation</p:attrName>
                                        </p:attrNameLst>
                                      </p:cBhvr>
                                      <p:tavLst>
                                        <p:tav tm="0">
                                          <p:val>
                                            <p:fltVal val="90"/>
                                          </p:val>
                                        </p:tav>
                                        <p:tav tm="100000">
                                          <p:val>
                                            <p:fltVal val="0"/>
                                          </p:val>
                                        </p:tav>
                                      </p:tavLst>
                                    </p:anim>
                                    <p:animEffect transition="in" filter="fade">
                                      <p:cBhvr>
                                        <p:cTn id="93" dur="1000"/>
                                        <p:tgtEl>
                                          <p:spTgt spid="28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P spid="28677" grpId="0" animBg="1"/>
      <p:bldP spid="28679" grpId="0" animBg="1"/>
      <p:bldP spid="28681"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r>
              <a:rPr lang="ru-RU" sz="3600" dirty="0">
                <a:latin typeface="Impact" pitchFamily="34" charset="0"/>
              </a:rPr>
              <a:t>Знаки пожарной безопасности</a:t>
            </a:r>
          </a:p>
        </p:txBody>
      </p:sp>
      <p:sp>
        <p:nvSpPr>
          <p:cNvPr id="29699" name="Rectangle 3"/>
          <p:cNvSpPr>
            <a:spLocks noGrp="1" noChangeArrowheads="1"/>
          </p:cNvSpPr>
          <p:nvPr>
            <p:ph type="body" idx="1"/>
          </p:nvPr>
        </p:nvSpPr>
        <p:spPr/>
        <p:txBody>
          <a:bodyPr>
            <a:normAutofit/>
          </a:bodyPr>
          <a:lstStyle/>
          <a:p>
            <a:pPr>
              <a:buFontTx/>
              <a:buNone/>
            </a:pPr>
            <a:r>
              <a:rPr lang="ru-RU" sz="2000" b="1" dirty="0">
                <a:solidFill>
                  <a:schemeClr val="bg1"/>
                </a:solidFill>
                <a:effectLst/>
              </a:rPr>
              <a:t>4. Знаки для обозначения пожароопасных веществ, зон, а также мест курения</a:t>
            </a:r>
          </a:p>
        </p:txBody>
      </p:sp>
      <p:pic>
        <p:nvPicPr>
          <p:cNvPr id="29700" name="Picture 4" descr="Image399"/>
          <p:cNvPicPr>
            <a:picLocks noChangeAspect="1" noChangeArrowheads="1"/>
          </p:cNvPicPr>
          <p:nvPr/>
        </p:nvPicPr>
        <p:blipFill>
          <a:blip r:embed="rId3"/>
          <a:srcRect/>
          <a:stretch>
            <a:fillRect/>
          </a:stretch>
        </p:blipFill>
        <p:spPr bwMode="auto">
          <a:xfrm>
            <a:off x="468313" y="2420938"/>
            <a:ext cx="952500" cy="9525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9701" name="Rectangle 5"/>
          <p:cNvSpPr>
            <a:spLocks noChangeArrowheads="1"/>
          </p:cNvSpPr>
          <p:nvPr/>
        </p:nvSpPr>
        <p:spPr bwMode="auto">
          <a:xfrm>
            <a:off x="1835150" y="2708275"/>
            <a:ext cx="2338388" cy="366713"/>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effectLst>
                  <a:outerShdw blurRad="38100" dist="38100" dir="2700000" algn="tl">
                    <a:srgbClr val="000000"/>
                  </a:outerShdw>
                </a:effectLst>
              </a:rPr>
              <a:t>-  </a:t>
            </a:r>
            <a:r>
              <a:rPr lang="ru-RU" dirty="0">
                <a:solidFill>
                  <a:schemeClr val="bg1"/>
                </a:solidFill>
              </a:rPr>
              <a:t>Запрещается курить</a:t>
            </a:r>
          </a:p>
        </p:txBody>
      </p:sp>
      <p:pic>
        <p:nvPicPr>
          <p:cNvPr id="29702" name="Picture 6" descr="Image400"/>
          <p:cNvPicPr>
            <a:picLocks noChangeAspect="1" noChangeArrowheads="1"/>
          </p:cNvPicPr>
          <p:nvPr/>
        </p:nvPicPr>
        <p:blipFill>
          <a:blip r:embed="rId4"/>
          <a:srcRect/>
          <a:stretch>
            <a:fillRect/>
          </a:stretch>
        </p:blipFill>
        <p:spPr bwMode="auto">
          <a:xfrm>
            <a:off x="468313" y="3429000"/>
            <a:ext cx="952500" cy="9525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9703" name="Rectangle 7"/>
          <p:cNvSpPr>
            <a:spLocks noChangeArrowheads="1"/>
          </p:cNvSpPr>
          <p:nvPr/>
        </p:nvSpPr>
        <p:spPr bwMode="auto">
          <a:xfrm>
            <a:off x="1857356" y="3714752"/>
            <a:ext cx="5538788" cy="366712"/>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pPr>
              <a:spcBef>
                <a:spcPct val="20000"/>
              </a:spcBef>
              <a:buClr>
                <a:schemeClr val="hlink"/>
              </a:buClr>
              <a:buSzPct val="80000"/>
              <a:buFont typeface="Wingdings" pitchFamily="2" charset="2"/>
              <a:buNone/>
            </a:pPr>
            <a:r>
              <a:rPr lang="ru-RU" dirty="0">
                <a:solidFill>
                  <a:schemeClr val="bg1"/>
                </a:solidFill>
                <a:effectLst>
                  <a:outerShdw blurRad="38100" dist="38100" dir="2700000" algn="tl">
                    <a:srgbClr val="000000"/>
                  </a:outerShdw>
                </a:effectLst>
              </a:rPr>
              <a:t>- </a:t>
            </a:r>
            <a:r>
              <a:rPr lang="ru-RU" dirty="0">
                <a:solidFill>
                  <a:schemeClr val="bg1"/>
                </a:solidFill>
              </a:rPr>
              <a:t>Запрещается пользоваться открытым огнем и курить </a:t>
            </a:r>
          </a:p>
        </p:txBody>
      </p:sp>
      <p:pic>
        <p:nvPicPr>
          <p:cNvPr id="29704" name="Picture 8" descr="Image401"/>
          <p:cNvPicPr>
            <a:picLocks noChangeAspect="1" noChangeArrowheads="1"/>
          </p:cNvPicPr>
          <p:nvPr/>
        </p:nvPicPr>
        <p:blipFill>
          <a:blip r:embed="rId5"/>
          <a:srcRect/>
          <a:stretch>
            <a:fillRect/>
          </a:stretch>
        </p:blipFill>
        <p:spPr bwMode="auto">
          <a:xfrm>
            <a:off x="468313" y="4437063"/>
            <a:ext cx="952500" cy="9525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9705" name="Rectangle 9"/>
          <p:cNvSpPr>
            <a:spLocks noChangeArrowheads="1"/>
          </p:cNvSpPr>
          <p:nvPr/>
        </p:nvSpPr>
        <p:spPr bwMode="auto">
          <a:xfrm>
            <a:off x="1908175" y="4797425"/>
            <a:ext cx="1900238" cy="366713"/>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effectLst>
                  <a:outerShdw blurRad="38100" dist="38100" dir="2700000" algn="tl">
                    <a:srgbClr val="000000"/>
                  </a:outerShdw>
                </a:effectLst>
              </a:rPr>
              <a:t>-   </a:t>
            </a:r>
            <a:r>
              <a:rPr lang="ru-RU" dirty="0">
                <a:solidFill>
                  <a:schemeClr val="bg1"/>
                </a:solidFill>
              </a:rPr>
              <a:t>Место курения</a:t>
            </a:r>
          </a:p>
        </p:txBody>
      </p:sp>
      <p:pic>
        <p:nvPicPr>
          <p:cNvPr id="29706" name="Picture 10" descr="Image396"/>
          <p:cNvPicPr>
            <a:picLocks noChangeAspect="1" noChangeArrowheads="1"/>
          </p:cNvPicPr>
          <p:nvPr/>
        </p:nvPicPr>
        <p:blipFill>
          <a:blip r:embed="rId6"/>
          <a:srcRect/>
          <a:stretch>
            <a:fillRect/>
          </a:stretch>
        </p:blipFill>
        <p:spPr bwMode="auto">
          <a:xfrm>
            <a:off x="468313" y="5516563"/>
            <a:ext cx="952500" cy="952500"/>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pic>
      <p:sp>
        <p:nvSpPr>
          <p:cNvPr id="29707" name="Rectangle 11"/>
          <p:cNvSpPr>
            <a:spLocks noChangeArrowheads="1"/>
          </p:cNvSpPr>
          <p:nvPr/>
        </p:nvSpPr>
        <p:spPr bwMode="auto">
          <a:xfrm>
            <a:off x="1928794" y="5857892"/>
            <a:ext cx="5479705" cy="369332"/>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ru-RU" dirty="0">
                <a:solidFill>
                  <a:schemeClr val="bg1"/>
                </a:solidFill>
                <a:effectLst>
                  <a:outerShdw blurRad="38100" dist="38100" dir="2700000" algn="tl">
                    <a:srgbClr val="000000"/>
                  </a:outerShdw>
                </a:effectLst>
              </a:rPr>
              <a:t>-   </a:t>
            </a:r>
            <a:r>
              <a:rPr lang="ru-RU" dirty="0" err="1">
                <a:solidFill>
                  <a:schemeClr val="bg1"/>
                </a:solidFill>
              </a:rPr>
              <a:t>Пожароопасно</a:t>
            </a:r>
            <a:r>
              <a:rPr lang="ru-RU" dirty="0">
                <a:solidFill>
                  <a:schemeClr val="bg1"/>
                </a:solidFill>
              </a:rPr>
              <a:t>: легковоспламеняющиеся вещества</a:t>
            </a:r>
          </a:p>
        </p:txBody>
      </p:sp>
    </p:spTree>
    <p:custDataLst>
      <p:tags r:id="rId1"/>
    </p:custDataLst>
  </p:cSld>
  <p:clrMapOvr>
    <a:masterClrMapping/>
  </p:clrMapOvr>
  <p:transition spd="med" advClick="0" advTm="3118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afterEffect">
                                  <p:stCondLst>
                                    <p:cond delay="0"/>
                                  </p:stCondLst>
                                  <p:iterate type="lt">
                                    <p:tmPct val="0"/>
                                  </p:iterate>
                                  <p:childTnLst>
                                    <p:set>
                                      <p:cBhvr>
                                        <p:cTn id="6" dur="1" fill="hold">
                                          <p:stCondLst>
                                            <p:cond delay="0"/>
                                          </p:stCondLst>
                                        </p:cTn>
                                        <p:tgtEl>
                                          <p:spTgt spid="29700"/>
                                        </p:tgtEl>
                                        <p:attrNameLst>
                                          <p:attrName>style.visibility</p:attrName>
                                        </p:attrNameLst>
                                      </p:cBhvr>
                                      <p:to>
                                        <p:strVal val="visible"/>
                                      </p:to>
                                    </p:set>
                                    <p:anim calcmode="lin" valueType="num">
                                      <p:cBhvr>
                                        <p:cTn id="7" dur="2000" fill="hold"/>
                                        <p:tgtEl>
                                          <p:spTgt spid="29700"/>
                                        </p:tgtEl>
                                        <p:attrNameLst>
                                          <p:attrName>ppt_w</p:attrName>
                                        </p:attrNameLst>
                                      </p:cBhvr>
                                      <p:tavLst>
                                        <p:tav tm="0">
                                          <p:val>
                                            <p:strVal val="#ppt_w*0.05"/>
                                          </p:val>
                                        </p:tav>
                                        <p:tav tm="100000">
                                          <p:val>
                                            <p:strVal val="#ppt_w"/>
                                          </p:val>
                                        </p:tav>
                                      </p:tavLst>
                                    </p:anim>
                                    <p:anim calcmode="lin" valueType="num">
                                      <p:cBhvr>
                                        <p:cTn id="8" dur="2000" fill="hold"/>
                                        <p:tgtEl>
                                          <p:spTgt spid="29700"/>
                                        </p:tgtEl>
                                        <p:attrNameLst>
                                          <p:attrName>ppt_h</p:attrName>
                                        </p:attrNameLst>
                                      </p:cBhvr>
                                      <p:tavLst>
                                        <p:tav tm="0">
                                          <p:val>
                                            <p:strVal val="#ppt_h"/>
                                          </p:val>
                                        </p:tav>
                                        <p:tav tm="100000">
                                          <p:val>
                                            <p:strVal val="#ppt_h"/>
                                          </p:val>
                                        </p:tav>
                                      </p:tavLst>
                                    </p:anim>
                                    <p:anim calcmode="lin" valueType="num">
                                      <p:cBhvr>
                                        <p:cTn id="9" dur="2000" fill="hold"/>
                                        <p:tgtEl>
                                          <p:spTgt spid="29700"/>
                                        </p:tgtEl>
                                        <p:attrNameLst>
                                          <p:attrName>ppt_x</p:attrName>
                                        </p:attrNameLst>
                                      </p:cBhvr>
                                      <p:tavLst>
                                        <p:tav tm="0">
                                          <p:val>
                                            <p:strVal val="#ppt_x-.2"/>
                                          </p:val>
                                        </p:tav>
                                        <p:tav tm="100000">
                                          <p:val>
                                            <p:strVal val="#ppt_x"/>
                                          </p:val>
                                        </p:tav>
                                      </p:tavLst>
                                    </p:anim>
                                    <p:anim calcmode="lin" valueType="num">
                                      <p:cBhvr>
                                        <p:cTn id="10" dur="2000" fill="hold"/>
                                        <p:tgtEl>
                                          <p:spTgt spid="29700"/>
                                        </p:tgtEl>
                                        <p:attrNameLst>
                                          <p:attrName>ppt_y</p:attrName>
                                        </p:attrNameLst>
                                      </p:cBhvr>
                                      <p:tavLst>
                                        <p:tav tm="0">
                                          <p:val>
                                            <p:strVal val="#ppt_y"/>
                                          </p:val>
                                        </p:tav>
                                        <p:tav tm="100000">
                                          <p:val>
                                            <p:strVal val="#ppt_y"/>
                                          </p:val>
                                        </p:tav>
                                      </p:tavLst>
                                    </p:anim>
                                    <p:animEffect transition="in" filter="fade">
                                      <p:cBhvr>
                                        <p:cTn id="11" dur="2000"/>
                                        <p:tgtEl>
                                          <p:spTgt spid="29700"/>
                                        </p:tgtEl>
                                      </p:cBhvr>
                                    </p:animEffect>
                                  </p:childTnLst>
                                </p:cTn>
                              </p:par>
                            </p:childTnLst>
                          </p:cTn>
                        </p:par>
                        <p:par>
                          <p:cTn id="12" fill="hold">
                            <p:stCondLst>
                              <p:cond delay="2000"/>
                            </p:stCondLst>
                            <p:childTnLst>
                              <p:par>
                                <p:cTn id="13" presetID="58" presetClass="entr" presetSubtype="0" accel="100000" fill="hold" nodeType="afterEffect">
                                  <p:stCondLst>
                                    <p:cond delay="0"/>
                                  </p:stCondLst>
                                  <p:iterate type="lt">
                                    <p:tmPct val="0"/>
                                  </p:iterate>
                                  <p:childTnLst>
                                    <p:set>
                                      <p:cBhvr>
                                        <p:cTn id="14" dur="1" fill="hold">
                                          <p:stCondLst>
                                            <p:cond delay="0"/>
                                          </p:stCondLst>
                                        </p:cTn>
                                        <p:tgtEl>
                                          <p:spTgt spid="29702"/>
                                        </p:tgtEl>
                                        <p:attrNameLst>
                                          <p:attrName>style.visibility</p:attrName>
                                        </p:attrNameLst>
                                      </p:cBhvr>
                                      <p:to>
                                        <p:strVal val="visible"/>
                                      </p:to>
                                    </p:set>
                                    <p:anim calcmode="lin" valueType="num">
                                      <p:cBhvr>
                                        <p:cTn id="15" dur="2000" fill="hold"/>
                                        <p:tgtEl>
                                          <p:spTgt spid="29702"/>
                                        </p:tgtEl>
                                        <p:attrNameLst>
                                          <p:attrName>ppt_w</p:attrName>
                                        </p:attrNameLst>
                                      </p:cBhvr>
                                      <p:tavLst>
                                        <p:tav tm="0">
                                          <p:val>
                                            <p:strVal val="#ppt_w*2.5"/>
                                          </p:val>
                                        </p:tav>
                                        <p:tav tm="100000">
                                          <p:val>
                                            <p:strVal val="#ppt_w"/>
                                          </p:val>
                                        </p:tav>
                                      </p:tavLst>
                                    </p:anim>
                                    <p:anim calcmode="lin" valueType="num">
                                      <p:cBhvr>
                                        <p:cTn id="16" dur="2000" fill="hold"/>
                                        <p:tgtEl>
                                          <p:spTgt spid="29702"/>
                                        </p:tgtEl>
                                        <p:attrNameLst>
                                          <p:attrName>ppt_h</p:attrName>
                                        </p:attrNameLst>
                                      </p:cBhvr>
                                      <p:tavLst>
                                        <p:tav tm="0">
                                          <p:val>
                                            <p:strVal val="#ppt_h*0.01"/>
                                          </p:val>
                                        </p:tav>
                                        <p:tav tm="100000">
                                          <p:val>
                                            <p:strVal val="#ppt_h"/>
                                          </p:val>
                                        </p:tav>
                                      </p:tavLst>
                                    </p:anim>
                                    <p:anim calcmode="lin" valueType="num">
                                      <p:cBhvr>
                                        <p:cTn id="17" dur="2000" fill="hold"/>
                                        <p:tgtEl>
                                          <p:spTgt spid="29702"/>
                                        </p:tgtEl>
                                        <p:attrNameLst>
                                          <p:attrName>ppt_x</p:attrName>
                                        </p:attrNameLst>
                                      </p:cBhvr>
                                      <p:tavLst>
                                        <p:tav tm="0">
                                          <p:val>
                                            <p:strVal val="#ppt_x"/>
                                          </p:val>
                                        </p:tav>
                                        <p:tav tm="100000">
                                          <p:val>
                                            <p:strVal val="#ppt_x"/>
                                          </p:val>
                                        </p:tav>
                                      </p:tavLst>
                                    </p:anim>
                                    <p:anim calcmode="lin" valueType="num">
                                      <p:cBhvr>
                                        <p:cTn id="18" dur="2000" fill="hold"/>
                                        <p:tgtEl>
                                          <p:spTgt spid="29702"/>
                                        </p:tgtEl>
                                        <p:attrNameLst>
                                          <p:attrName>ppt_y</p:attrName>
                                        </p:attrNameLst>
                                      </p:cBhvr>
                                      <p:tavLst>
                                        <p:tav tm="0">
                                          <p:val>
                                            <p:strVal val="#ppt_h+1"/>
                                          </p:val>
                                        </p:tav>
                                        <p:tav tm="100000">
                                          <p:val>
                                            <p:strVal val="#ppt_y"/>
                                          </p:val>
                                        </p:tav>
                                      </p:tavLst>
                                    </p:anim>
                                    <p:animEffect transition="in" filter="fade">
                                      <p:cBhvr>
                                        <p:cTn id="19" dur="2000"/>
                                        <p:tgtEl>
                                          <p:spTgt spid="29702"/>
                                        </p:tgtEl>
                                      </p:cBhvr>
                                    </p:animEffect>
                                  </p:childTnLst>
                                </p:cTn>
                              </p:par>
                            </p:childTnLst>
                          </p:cTn>
                        </p:par>
                        <p:par>
                          <p:cTn id="20" fill="hold">
                            <p:stCondLst>
                              <p:cond delay="4000"/>
                            </p:stCondLst>
                            <p:childTnLst>
                              <p:par>
                                <p:cTn id="21" presetID="25" presetClass="entr" presetSubtype="0" fill="hold" nodeType="afterEffect">
                                  <p:stCondLst>
                                    <p:cond delay="0"/>
                                  </p:stCondLst>
                                  <p:iterate type="lt">
                                    <p:tmPct val="0"/>
                                  </p:iterate>
                                  <p:childTnLst>
                                    <p:set>
                                      <p:cBhvr>
                                        <p:cTn id="22" dur="1" fill="hold">
                                          <p:stCondLst>
                                            <p:cond delay="0"/>
                                          </p:stCondLst>
                                        </p:cTn>
                                        <p:tgtEl>
                                          <p:spTgt spid="29704"/>
                                        </p:tgtEl>
                                        <p:attrNameLst>
                                          <p:attrName>style.visibility</p:attrName>
                                        </p:attrNameLst>
                                      </p:cBhvr>
                                      <p:to>
                                        <p:strVal val="visible"/>
                                      </p:to>
                                    </p:set>
                                    <p:anim calcmode="lin" valueType="num">
                                      <p:cBhvr>
                                        <p:cTn id="23" dur="1000" decel="50000" fill="hold">
                                          <p:stCondLst>
                                            <p:cond delay="0"/>
                                          </p:stCondLst>
                                        </p:cTn>
                                        <p:tgtEl>
                                          <p:spTgt spid="29704"/>
                                        </p:tgtEl>
                                        <p:attrNameLst>
                                          <p:attrName>style.rotation</p:attrName>
                                        </p:attrNameLst>
                                      </p:cBhvr>
                                      <p:tavLst>
                                        <p:tav tm="0">
                                          <p:val>
                                            <p:fltVal val="-90"/>
                                          </p:val>
                                        </p:tav>
                                        <p:tav tm="100000">
                                          <p:val>
                                            <p:fltVal val="0"/>
                                          </p:val>
                                        </p:tav>
                                      </p:tavLst>
                                    </p:anim>
                                    <p:anim calcmode="lin" valueType="num">
                                      <p:cBhvr>
                                        <p:cTn id="24" dur="1000" decel="50000" fill="hold">
                                          <p:stCondLst>
                                            <p:cond delay="0"/>
                                          </p:stCondLst>
                                        </p:cTn>
                                        <p:tgtEl>
                                          <p:spTgt spid="29704"/>
                                        </p:tgtEl>
                                        <p:attrNameLst>
                                          <p:attrName>ppt_w</p:attrName>
                                        </p:attrNameLst>
                                      </p:cBhvr>
                                      <p:tavLst>
                                        <p:tav tm="0">
                                          <p:val>
                                            <p:strVal val="#ppt_w"/>
                                          </p:val>
                                        </p:tav>
                                        <p:tav tm="100000">
                                          <p:val>
                                            <p:strVal val="#ppt_w*.05"/>
                                          </p:val>
                                        </p:tav>
                                      </p:tavLst>
                                    </p:anim>
                                    <p:anim calcmode="lin" valueType="num">
                                      <p:cBhvr>
                                        <p:cTn id="25" dur="1000" accel="50000" fill="hold">
                                          <p:stCondLst>
                                            <p:cond delay="1000"/>
                                          </p:stCondLst>
                                        </p:cTn>
                                        <p:tgtEl>
                                          <p:spTgt spid="29704"/>
                                        </p:tgtEl>
                                        <p:attrNameLst>
                                          <p:attrName>ppt_w</p:attrName>
                                        </p:attrNameLst>
                                      </p:cBhvr>
                                      <p:tavLst>
                                        <p:tav tm="0">
                                          <p:val>
                                            <p:strVal val="#ppt_w*.05"/>
                                          </p:val>
                                        </p:tav>
                                        <p:tav tm="100000">
                                          <p:val>
                                            <p:strVal val="#ppt_w"/>
                                          </p:val>
                                        </p:tav>
                                      </p:tavLst>
                                    </p:anim>
                                    <p:anim calcmode="lin" valueType="num">
                                      <p:cBhvr>
                                        <p:cTn id="26" dur="2000" fill="hold"/>
                                        <p:tgtEl>
                                          <p:spTgt spid="29704"/>
                                        </p:tgtEl>
                                        <p:attrNameLst>
                                          <p:attrName>ppt_h</p:attrName>
                                        </p:attrNameLst>
                                      </p:cBhvr>
                                      <p:tavLst>
                                        <p:tav tm="0">
                                          <p:val>
                                            <p:strVal val="#ppt_h"/>
                                          </p:val>
                                        </p:tav>
                                        <p:tav tm="100000">
                                          <p:val>
                                            <p:strVal val="#ppt_h"/>
                                          </p:val>
                                        </p:tav>
                                      </p:tavLst>
                                    </p:anim>
                                    <p:anim calcmode="lin" valueType="num">
                                      <p:cBhvr>
                                        <p:cTn id="27" dur="1000" decel="50000" fill="hold">
                                          <p:stCondLst>
                                            <p:cond delay="0"/>
                                          </p:stCondLst>
                                        </p:cTn>
                                        <p:tgtEl>
                                          <p:spTgt spid="29704"/>
                                        </p:tgtEl>
                                        <p:attrNameLst>
                                          <p:attrName>ppt_x</p:attrName>
                                        </p:attrNameLst>
                                      </p:cBhvr>
                                      <p:tavLst>
                                        <p:tav tm="0">
                                          <p:val>
                                            <p:strVal val="#ppt_x+.4"/>
                                          </p:val>
                                        </p:tav>
                                        <p:tav tm="100000">
                                          <p:val>
                                            <p:strVal val="#ppt_x"/>
                                          </p:val>
                                        </p:tav>
                                      </p:tavLst>
                                    </p:anim>
                                    <p:anim calcmode="lin" valueType="num">
                                      <p:cBhvr>
                                        <p:cTn id="28" dur="1000" decel="50000" fill="hold">
                                          <p:stCondLst>
                                            <p:cond delay="0"/>
                                          </p:stCondLst>
                                        </p:cTn>
                                        <p:tgtEl>
                                          <p:spTgt spid="29704"/>
                                        </p:tgtEl>
                                        <p:attrNameLst>
                                          <p:attrName>ppt_y</p:attrName>
                                        </p:attrNameLst>
                                      </p:cBhvr>
                                      <p:tavLst>
                                        <p:tav tm="0">
                                          <p:val>
                                            <p:strVal val="#ppt_y-.2"/>
                                          </p:val>
                                        </p:tav>
                                        <p:tav tm="100000">
                                          <p:val>
                                            <p:strVal val="#ppt_y+.1"/>
                                          </p:val>
                                        </p:tav>
                                      </p:tavLst>
                                    </p:anim>
                                    <p:anim calcmode="lin" valueType="num">
                                      <p:cBhvr>
                                        <p:cTn id="29" dur="1000" accel="50000" fill="hold">
                                          <p:stCondLst>
                                            <p:cond delay="1000"/>
                                          </p:stCondLst>
                                        </p:cTn>
                                        <p:tgtEl>
                                          <p:spTgt spid="29704"/>
                                        </p:tgtEl>
                                        <p:attrNameLst>
                                          <p:attrName>ppt_y</p:attrName>
                                        </p:attrNameLst>
                                      </p:cBhvr>
                                      <p:tavLst>
                                        <p:tav tm="0">
                                          <p:val>
                                            <p:strVal val="#ppt_y+.1"/>
                                          </p:val>
                                        </p:tav>
                                        <p:tav tm="100000">
                                          <p:val>
                                            <p:strVal val="#ppt_y"/>
                                          </p:val>
                                        </p:tav>
                                      </p:tavLst>
                                    </p:anim>
                                    <p:animEffect transition="in" filter="fade">
                                      <p:cBhvr>
                                        <p:cTn id="30" dur="2000" decel="50000">
                                          <p:stCondLst>
                                            <p:cond delay="0"/>
                                          </p:stCondLst>
                                        </p:cTn>
                                        <p:tgtEl>
                                          <p:spTgt spid="29704"/>
                                        </p:tgtEl>
                                      </p:cBhvr>
                                    </p:animEffect>
                                  </p:childTnLst>
                                </p:cTn>
                              </p:par>
                            </p:childTnLst>
                          </p:cTn>
                        </p:par>
                        <p:par>
                          <p:cTn id="31" fill="hold">
                            <p:stCondLst>
                              <p:cond delay="6000"/>
                            </p:stCondLst>
                            <p:childTnLst>
                              <p:par>
                                <p:cTn id="32" presetID="19" presetClass="entr" presetSubtype="10" fill="hold" nodeType="afterEffect">
                                  <p:stCondLst>
                                    <p:cond delay="0"/>
                                  </p:stCondLst>
                                  <p:iterate type="lt">
                                    <p:tmPct val="0"/>
                                  </p:iterate>
                                  <p:childTnLst>
                                    <p:set>
                                      <p:cBhvr>
                                        <p:cTn id="33" dur="1" fill="hold">
                                          <p:stCondLst>
                                            <p:cond delay="0"/>
                                          </p:stCondLst>
                                        </p:cTn>
                                        <p:tgtEl>
                                          <p:spTgt spid="29706"/>
                                        </p:tgtEl>
                                        <p:attrNameLst>
                                          <p:attrName>style.visibility</p:attrName>
                                        </p:attrNameLst>
                                      </p:cBhvr>
                                      <p:to>
                                        <p:strVal val="visible"/>
                                      </p:to>
                                    </p:set>
                                    <p:anim calcmode="lin" valueType="num">
                                      <p:cBhvr>
                                        <p:cTn id="34" dur="3000" fill="hold"/>
                                        <p:tgtEl>
                                          <p:spTgt spid="29706"/>
                                        </p:tgtEl>
                                        <p:attrNameLst>
                                          <p:attrName>ppt_w</p:attrName>
                                        </p:attrNameLst>
                                      </p:cBhvr>
                                      <p:tavLst>
                                        <p:tav tm="0" fmla="#ppt_w*sin(2.5*pi*$)">
                                          <p:val>
                                            <p:fltVal val="0"/>
                                          </p:val>
                                        </p:tav>
                                        <p:tav tm="100000">
                                          <p:val>
                                            <p:fltVal val="1"/>
                                          </p:val>
                                        </p:tav>
                                      </p:tavLst>
                                    </p:anim>
                                    <p:anim calcmode="lin" valueType="num">
                                      <p:cBhvr>
                                        <p:cTn id="35" dur="3000" fill="hold"/>
                                        <p:tgtEl>
                                          <p:spTgt spid="29706"/>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10" fill="hold" grpId="0" nodeType="clickEffect">
                                  <p:stCondLst>
                                    <p:cond delay="0"/>
                                  </p:stCondLst>
                                  <p:childTnLst>
                                    <p:set>
                                      <p:cBhvr>
                                        <p:cTn id="39" dur="1" fill="hold">
                                          <p:stCondLst>
                                            <p:cond delay="0"/>
                                          </p:stCondLst>
                                        </p:cTn>
                                        <p:tgtEl>
                                          <p:spTgt spid="29698"/>
                                        </p:tgtEl>
                                        <p:attrNameLst>
                                          <p:attrName>style.visibility</p:attrName>
                                        </p:attrNameLst>
                                      </p:cBhvr>
                                      <p:to>
                                        <p:strVal val="visible"/>
                                      </p:to>
                                    </p:set>
                                    <p:anim calcmode="lin" valueType="num">
                                      <p:cBhvr>
                                        <p:cTn id="40" dur="500" fill="hold"/>
                                        <p:tgtEl>
                                          <p:spTgt spid="29698"/>
                                        </p:tgtEl>
                                        <p:attrNameLst>
                                          <p:attrName>ppt_w</p:attrName>
                                        </p:attrNameLst>
                                      </p:cBhvr>
                                      <p:tavLst>
                                        <p:tav tm="0">
                                          <p:val>
                                            <p:fltVal val="0"/>
                                          </p:val>
                                        </p:tav>
                                        <p:tav tm="100000">
                                          <p:val>
                                            <p:strVal val="#ppt_w"/>
                                          </p:val>
                                        </p:tav>
                                      </p:tavLst>
                                    </p:anim>
                                    <p:anim calcmode="lin" valueType="num">
                                      <p:cBhvr>
                                        <p:cTn id="41" dur="500" fill="hold"/>
                                        <p:tgtEl>
                                          <p:spTgt spid="29698"/>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54" presetClass="entr" presetSubtype="0" accel="100000" fill="hold" grpId="0" nodeType="clickEffect">
                                  <p:stCondLst>
                                    <p:cond delay="0"/>
                                  </p:stCondLst>
                                  <p:childTnLst>
                                    <p:set>
                                      <p:cBhvr>
                                        <p:cTn id="45" dur="1" fill="hold">
                                          <p:stCondLst>
                                            <p:cond delay="0"/>
                                          </p:stCondLst>
                                        </p:cTn>
                                        <p:tgtEl>
                                          <p:spTgt spid="29699">
                                            <p:txEl>
                                              <p:pRg st="0" end="0"/>
                                            </p:txEl>
                                          </p:spTgt>
                                        </p:tgtEl>
                                        <p:attrNameLst>
                                          <p:attrName>style.visibility</p:attrName>
                                        </p:attrNameLst>
                                      </p:cBhvr>
                                      <p:to>
                                        <p:strVal val="visible"/>
                                      </p:to>
                                    </p:set>
                                    <p:anim calcmode="lin" valueType="num">
                                      <p:cBhvr>
                                        <p:cTn id="46" dur="500" fill="hold"/>
                                        <p:tgtEl>
                                          <p:spTgt spid="29699">
                                            <p:txEl>
                                              <p:pRg st="0" end="0"/>
                                            </p:txEl>
                                          </p:spTgt>
                                        </p:tgtEl>
                                        <p:attrNameLst>
                                          <p:attrName>ppt_w</p:attrName>
                                        </p:attrNameLst>
                                      </p:cBhvr>
                                      <p:tavLst>
                                        <p:tav tm="0">
                                          <p:val>
                                            <p:strVal val="#ppt_w*0.05"/>
                                          </p:val>
                                        </p:tav>
                                        <p:tav tm="100000">
                                          <p:val>
                                            <p:strVal val="#ppt_w"/>
                                          </p:val>
                                        </p:tav>
                                      </p:tavLst>
                                    </p:anim>
                                    <p:anim calcmode="lin" valueType="num">
                                      <p:cBhvr>
                                        <p:cTn id="47" dur="500" fill="hold"/>
                                        <p:tgtEl>
                                          <p:spTgt spid="29699">
                                            <p:txEl>
                                              <p:pRg st="0" end="0"/>
                                            </p:txEl>
                                          </p:spTgt>
                                        </p:tgtEl>
                                        <p:attrNameLst>
                                          <p:attrName>ppt_h</p:attrName>
                                        </p:attrNameLst>
                                      </p:cBhvr>
                                      <p:tavLst>
                                        <p:tav tm="0">
                                          <p:val>
                                            <p:strVal val="#ppt_h"/>
                                          </p:val>
                                        </p:tav>
                                        <p:tav tm="100000">
                                          <p:val>
                                            <p:strVal val="#ppt_h"/>
                                          </p:val>
                                        </p:tav>
                                      </p:tavLst>
                                    </p:anim>
                                    <p:anim calcmode="lin" valueType="num">
                                      <p:cBhvr>
                                        <p:cTn id="48" dur="500" fill="hold"/>
                                        <p:tgtEl>
                                          <p:spTgt spid="29699">
                                            <p:txEl>
                                              <p:pRg st="0" end="0"/>
                                            </p:txEl>
                                          </p:spTgt>
                                        </p:tgtEl>
                                        <p:attrNameLst>
                                          <p:attrName>ppt_x</p:attrName>
                                        </p:attrNameLst>
                                      </p:cBhvr>
                                      <p:tavLst>
                                        <p:tav tm="0">
                                          <p:val>
                                            <p:strVal val="#ppt_x-.2"/>
                                          </p:val>
                                        </p:tav>
                                        <p:tav tm="100000">
                                          <p:val>
                                            <p:strVal val="#ppt_x"/>
                                          </p:val>
                                        </p:tav>
                                      </p:tavLst>
                                    </p:anim>
                                    <p:anim calcmode="lin" valueType="num">
                                      <p:cBhvr>
                                        <p:cTn id="49" dur="500" fill="hold"/>
                                        <p:tgtEl>
                                          <p:spTgt spid="29699">
                                            <p:txEl>
                                              <p:pRg st="0" end="0"/>
                                            </p:txEl>
                                          </p:spTgt>
                                        </p:tgtEl>
                                        <p:attrNameLst>
                                          <p:attrName>ppt_y</p:attrName>
                                        </p:attrNameLst>
                                      </p:cBhvr>
                                      <p:tavLst>
                                        <p:tav tm="0">
                                          <p:val>
                                            <p:strVal val="#ppt_y"/>
                                          </p:val>
                                        </p:tav>
                                        <p:tav tm="100000">
                                          <p:val>
                                            <p:strVal val="#ppt_y"/>
                                          </p:val>
                                        </p:tav>
                                      </p:tavLst>
                                    </p:anim>
                                    <p:animEffect transition="in" filter="fade">
                                      <p:cBhvr>
                                        <p:cTn id="50" dur="500"/>
                                        <p:tgtEl>
                                          <p:spTgt spid="29699">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iterate type="lt">
                                    <p:tmPct val="5000"/>
                                  </p:iterate>
                                  <p:childTnLst>
                                    <p:set>
                                      <p:cBhvr>
                                        <p:cTn id="54" dur="1" fill="hold">
                                          <p:stCondLst>
                                            <p:cond delay="0"/>
                                          </p:stCondLst>
                                        </p:cTn>
                                        <p:tgtEl>
                                          <p:spTgt spid="29700"/>
                                        </p:tgtEl>
                                        <p:attrNameLst>
                                          <p:attrName>style.visibility</p:attrName>
                                        </p:attrNameLst>
                                      </p:cBhvr>
                                      <p:to>
                                        <p:strVal val="visible"/>
                                      </p:to>
                                    </p:set>
                                    <p:anim calcmode="lin" valueType="num">
                                      <p:cBhvr>
                                        <p:cTn id="55" dur="1000" fill="hold"/>
                                        <p:tgtEl>
                                          <p:spTgt spid="29700"/>
                                        </p:tgtEl>
                                        <p:attrNameLst>
                                          <p:attrName>ppt_w</p:attrName>
                                        </p:attrNameLst>
                                      </p:cBhvr>
                                      <p:tavLst>
                                        <p:tav tm="0">
                                          <p:val>
                                            <p:fltVal val="0"/>
                                          </p:val>
                                        </p:tav>
                                        <p:tav tm="100000">
                                          <p:val>
                                            <p:strVal val="#ppt_w"/>
                                          </p:val>
                                        </p:tav>
                                      </p:tavLst>
                                    </p:anim>
                                    <p:anim calcmode="lin" valueType="num">
                                      <p:cBhvr>
                                        <p:cTn id="56" dur="1000" fill="hold"/>
                                        <p:tgtEl>
                                          <p:spTgt spid="29700"/>
                                        </p:tgtEl>
                                        <p:attrNameLst>
                                          <p:attrName>ppt_h</p:attrName>
                                        </p:attrNameLst>
                                      </p:cBhvr>
                                      <p:tavLst>
                                        <p:tav tm="0">
                                          <p:val>
                                            <p:fltVal val="0"/>
                                          </p:val>
                                        </p:tav>
                                        <p:tav tm="100000">
                                          <p:val>
                                            <p:strVal val="#ppt_h"/>
                                          </p:val>
                                        </p:tav>
                                      </p:tavLst>
                                    </p:anim>
                                    <p:anim calcmode="lin" valueType="num">
                                      <p:cBhvr>
                                        <p:cTn id="57" dur="1000" fill="hold"/>
                                        <p:tgtEl>
                                          <p:spTgt spid="29700"/>
                                        </p:tgtEl>
                                        <p:attrNameLst>
                                          <p:attrName>style.rotation</p:attrName>
                                        </p:attrNameLst>
                                      </p:cBhvr>
                                      <p:tavLst>
                                        <p:tav tm="0">
                                          <p:val>
                                            <p:fltVal val="90"/>
                                          </p:val>
                                        </p:tav>
                                        <p:tav tm="100000">
                                          <p:val>
                                            <p:fltVal val="0"/>
                                          </p:val>
                                        </p:tav>
                                      </p:tavLst>
                                    </p:anim>
                                    <p:animEffect transition="in" filter="fade">
                                      <p:cBhvr>
                                        <p:cTn id="58" dur="1000"/>
                                        <p:tgtEl>
                                          <p:spTgt spid="29700"/>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iterate type="lt">
                                    <p:tmPct val="5000"/>
                                  </p:iterate>
                                  <p:childTnLst>
                                    <p:set>
                                      <p:cBhvr>
                                        <p:cTn id="62" dur="1" fill="hold">
                                          <p:stCondLst>
                                            <p:cond delay="0"/>
                                          </p:stCondLst>
                                        </p:cTn>
                                        <p:tgtEl>
                                          <p:spTgt spid="29701"/>
                                        </p:tgtEl>
                                        <p:attrNameLst>
                                          <p:attrName>style.visibility</p:attrName>
                                        </p:attrNameLst>
                                      </p:cBhvr>
                                      <p:to>
                                        <p:strVal val="visible"/>
                                      </p:to>
                                    </p:set>
                                    <p:anim calcmode="lin" valueType="num">
                                      <p:cBhvr>
                                        <p:cTn id="63" dur="1000" fill="hold"/>
                                        <p:tgtEl>
                                          <p:spTgt spid="29701"/>
                                        </p:tgtEl>
                                        <p:attrNameLst>
                                          <p:attrName>ppt_w</p:attrName>
                                        </p:attrNameLst>
                                      </p:cBhvr>
                                      <p:tavLst>
                                        <p:tav tm="0">
                                          <p:val>
                                            <p:fltVal val="0"/>
                                          </p:val>
                                        </p:tav>
                                        <p:tav tm="100000">
                                          <p:val>
                                            <p:strVal val="#ppt_w"/>
                                          </p:val>
                                        </p:tav>
                                      </p:tavLst>
                                    </p:anim>
                                    <p:anim calcmode="lin" valueType="num">
                                      <p:cBhvr>
                                        <p:cTn id="64" dur="1000" fill="hold"/>
                                        <p:tgtEl>
                                          <p:spTgt spid="29701"/>
                                        </p:tgtEl>
                                        <p:attrNameLst>
                                          <p:attrName>ppt_h</p:attrName>
                                        </p:attrNameLst>
                                      </p:cBhvr>
                                      <p:tavLst>
                                        <p:tav tm="0">
                                          <p:val>
                                            <p:fltVal val="0"/>
                                          </p:val>
                                        </p:tav>
                                        <p:tav tm="100000">
                                          <p:val>
                                            <p:strVal val="#ppt_h"/>
                                          </p:val>
                                        </p:tav>
                                      </p:tavLst>
                                    </p:anim>
                                    <p:anim calcmode="lin" valueType="num">
                                      <p:cBhvr>
                                        <p:cTn id="65" dur="1000" fill="hold"/>
                                        <p:tgtEl>
                                          <p:spTgt spid="29701"/>
                                        </p:tgtEl>
                                        <p:attrNameLst>
                                          <p:attrName>style.rotation</p:attrName>
                                        </p:attrNameLst>
                                      </p:cBhvr>
                                      <p:tavLst>
                                        <p:tav tm="0">
                                          <p:val>
                                            <p:fltVal val="90"/>
                                          </p:val>
                                        </p:tav>
                                        <p:tav tm="100000">
                                          <p:val>
                                            <p:fltVal val="0"/>
                                          </p:val>
                                        </p:tav>
                                      </p:tavLst>
                                    </p:anim>
                                    <p:animEffect transition="in" filter="fade">
                                      <p:cBhvr>
                                        <p:cTn id="66" dur="1000"/>
                                        <p:tgtEl>
                                          <p:spTgt spid="29701"/>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iterate type="lt">
                                    <p:tmPct val="5000"/>
                                  </p:iterate>
                                  <p:childTnLst>
                                    <p:set>
                                      <p:cBhvr>
                                        <p:cTn id="70" dur="1" fill="hold">
                                          <p:stCondLst>
                                            <p:cond delay="0"/>
                                          </p:stCondLst>
                                        </p:cTn>
                                        <p:tgtEl>
                                          <p:spTgt spid="29702"/>
                                        </p:tgtEl>
                                        <p:attrNameLst>
                                          <p:attrName>style.visibility</p:attrName>
                                        </p:attrNameLst>
                                      </p:cBhvr>
                                      <p:to>
                                        <p:strVal val="visible"/>
                                      </p:to>
                                    </p:set>
                                    <p:anim calcmode="lin" valueType="num">
                                      <p:cBhvr>
                                        <p:cTn id="71" dur="1000" fill="hold"/>
                                        <p:tgtEl>
                                          <p:spTgt spid="29702"/>
                                        </p:tgtEl>
                                        <p:attrNameLst>
                                          <p:attrName>ppt_w</p:attrName>
                                        </p:attrNameLst>
                                      </p:cBhvr>
                                      <p:tavLst>
                                        <p:tav tm="0">
                                          <p:val>
                                            <p:fltVal val="0"/>
                                          </p:val>
                                        </p:tav>
                                        <p:tav tm="100000">
                                          <p:val>
                                            <p:strVal val="#ppt_w"/>
                                          </p:val>
                                        </p:tav>
                                      </p:tavLst>
                                    </p:anim>
                                    <p:anim calcmode="lin" valueType="num">
                                      <p:cBhvr>
                                        <p:cTn id="72" dur="1000" fill="hold"/>
                                        <p:tgtEl>
                                          <p:spTgt spid="29702"/>
                                        </p:tgtEl>
                                        <p:attrNameLst>
                                          <p:attrName>ppt_h</p:attrName>
                                        </p:attrNameLst>
                                      </p:cBhvr>
                                      <p:tavLst>
                                        <p:tav tm="0">
                                          <p:val>
                                            <p:fltVal val="0"/>
                                          </p:val>
                                        </p:tav>
                                        <p:tav tm="100000">
                                          <p:val>
                                            <p:strVal val="#ppt_h"/>
                                          </p:val>
                                        </p:tav>
                                      </p:tavLst>
                                    </p:anim>
                                    <p:anim calcmode="lin" valueType="num">
                                      <p:cBhvr>
                                        <p:cTn id="73" dur="1000" fill="hold"/>
                                        <p:tgtEl>
                                          <p:spTgt spid="29702"/>
                                        </p:tgtEl>
                                        <p:attrNameLst>
                                          <p:attrName>style.rotation</p:attrName>
                                        </p:attrNameLst>
                                      </p:cBhvr>
                                      <p:tavLst>
                                        <p:tav tm="0">
                                          <p:val>
                                            <p:fltVal val="90"/>
                                          </p:val>
                                        </p:tav>
                                        <p:tav tm="100000">
                                          <p:val>
                                            <p:fltVal val="0"/>
                                          </p:val>
                                        </p:tav>
                                      </p:tavLst>
                                    </p:anim>
                                    <p:animEffect transition="in" filter="fade">
                                      <p:cBhvr>
                                        <p:cTn id="74" dur="1000"/>
                                        <p:tgtEl>
                                          <p:spTgt spid="29702"/>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iterate type="lt">
                                    <p:tmPct val="5000"/>
                                  </p:iterate>
                                  <p:childTnLst>
                                    <p:set>
                                      <p:cBhvr>
                                        <p:cTn id="78" dur="1" fill="hold">
                                          <p:stCondLst>
                                            <p:cond delay="0"/>
                                          </p:stCondLst>
                                        </p:cTn>
                                        <p:tgtEl>
                                          <p:spTgt spid="29703"/>
                                        </p:tgtEl>
                                        <p:attrNameLst>
                                          <p:attrName>style.visibility</p:attrName>
                                        </p:attrNameLst>
                                      </p:cBhvr>
                                      <p:to>
                                        <p:strVal val="visible"/>
                                      </p:to>
                                    </p:set>
                                    <p:anim calcmode="lin" valueType="num">
                                      <p:cBhvr>
                                        <p:cTn id="79" dur="1000" fill="hold"/>
                                        <p:tgtEl>
                                          <p:spTgt spid="29703"/>
                                        </p:tgtEl>
                                        <p:attrNameLst>
                                          <p:attrName>ppt_w</p:attrName>
                                        </p:attrNameLst>
                                      </p:cBhvr>
                                      <p:tavLst>
                                        <p:tav tm="0">
                                          <p:val>
                                            <p:fltVal val="0"/>
                                          </p:val>
                                        </p:tav>
                                        <p:tav tm="100000">
                                          <p:val>
                                            <p:strVal val="#ppt_w"/>
                                          </p:val>
                                        </p:tav>
                                      </p:tavLst>
                                    </p:anim>
                                    <p:anim calcmode="lin" valueType="num">
                                      <p:cBhvr>
                                        <p:cTn id="80" dur="1000" fill="hold"/>
                                        <p:tgtEl>
                                          <p:spTgt spid="29703"/>
                                        </p:tgtEl>
                                        <p:attrNameLst>
                                          <p:attrName>ppt_h</p:attrName>
                                        </p:attrNameLst>
                                      </p:cBhvr>
                                      <p:tavLst>
                                        <p:tav tm="0">
                                          <p:val>
                                            <p:fltVal val="0"/>
                                          </p:val>
                                        </p:tav>
                                        <p:tav tm="100000">
                                          <p:val>
                                            <p:strVal val="#ppt_h"/>
                                          </p:val>
                                        </p:tav>
                                      </p:tavLst>
                                    </p:anim>
                                    <p:anim calcmode="lin" valueType="num">
                                      <p:cBhvr>
                                        <p:cTn id="81" dur="1000" fill="hold"/>
                                        <p:tgtEl>
                                          <p:spTgt spid="29703"/>
                                        </p:tgtEl>
                                        <p:attrNameLst>
                                          <p:attrName>style.rotation</p:attrName>
                                        </p:attrNameLst>
                                      </p:cBhvr>
                                      <p:tavLst>
                                        <p:tav tm="0">
                                          <p:val>
                                            <p:fltVal val="90"/>
                                          </p:val>
                                        </p:tav>
                                        <p:tav tm="100000">
                                          <p:val>
                                            <p:fltVal val="0"/>
                                          </p:val>
                                        </p:tav>
                                      </p:tavLst>
                                    </p:anim>
                                    <p:animEffect transition="in" filter="fade">
                                      <p:cBhvr>
                                        <p:cTn id="82" dur="1000"/>
                                        <p:tgtEl>
                                          <p:spTgt spid="29703"/>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iterate type="lt">
                                    <p:tmPct val="5000"/>
                                  </p:iterate>
                                  <p:childTnLst>
                                    <p:set>
                                      <p:cBhvr>
                                        <p:cTn id="86" dur="1" fill="hold">
                                          <p:stCondLst>
                                            <p:cond delay="0"/>
                                          </p:stCondLst>
                                        </p:cTn>
                                        <p:tgtEl>
                                          <p:spTgt spid="29704"/>
                                        </p:tgtEl>
                                        <p:attrNameLst>
                                          <p:attrName>style.visibility</p:attrName>
                                        </p:attrNameLst>
                                      </p:cBhvr>
                                      <p:to>
                                        <p:strVal val="visible"/>
                                      </p:to>
                                    </p:set>
                                    <p:anim calcmode="lin" valueType="num">
                                      <p:cBhvr>
                                        <p:cTn id="87" dur="1000" fill="hold"/>
                                        <p:tgtEl>
                                          <p:spTgt spid="29704"/>
                                        </p:tgtEl>
                                        <p:attrNameLst>
                                          <p:attrName>ppt_w</p:attrName>
                                        </p:attrNameLst>
                                      </p:cBhvr>
                                      <p:tavLst>
                                        <p:tav tm="0">
                                          <p:val>
                                            <p:fltVal val="0"/>
                                          </p:val>
                                        </p:tav>
                                        <p:tav tm="100000">
                                          <p:val>
                                            <p:strVal val="#ppt_w"/>
                                          </p:val>
                                        </p:tav>
                                      </p:tavLst>
                                    </p:anim>
                                    <p:anim calcmode="lin" valueType="num">
                                      <p:cBhvr>
                                        <p:cTn id="88" dur="1000" fill="hold"/>
                                        <p:tgtEl>
                                          <p:spTgt spid="29704"/>
                                        </p:tgtEl>
                                        <p:attrNameLst>
                                          <p:attrName>ppt_h</p:attrName>
                                        </p:attrNameLst>
                                      </p:cBhvr>
                                      <p:tavLst>
                                        <p:tav tm="0">
                                          <p:val>
                                            <p:fltVal val="0"/>
                                          </p:val>
                                        </p:tav>
                                        <p:tav tm="100000">
                                          <p:val>
                                            <p:strVal val="#ppt_h"/>
                                          </p:val>
                                        </p:tav>
                                      </p:tavLst>
                                    </p:anim>
                                    <p:anim calcmode="lin" valueType="num">
                                      <p:cBhvr>
                                        <p:cTn id="89" dur="1000" fill="hold"/>
                                        <p:tgtEl>
                                          <p:spTgt spid="29704"/>
                                        </p:tgtEl>
                                        <p:attrNameLst>
                                          <p:attrName>style.rotation</p:attrName>
                                        </p:attrNameLst>
                                      </p:cBhvr>
                                      <p:tavLst>
                                        <p:tav tm="0">
                                          <p:val>
                                            <p:fltVal val="90"/>
                                          </p:val>
                                        </p:tav>
                                        <p:tav tm="100000">
                                          <p:val>
                                            <p:fltVal val="0"/>
                                          </p:val>
                                        </p:tav>
                                      </p:tavLst>
                                    </p:anim>
                                    <p:animEffect transition="in" filter="fade">
                                      <p:cBhvr>
                                        <p:cTn id="90" dur="1000"/>
                                        <p:tgtEl>
                                          <p:spTgt spid="29704"/>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iterate type="lt">
                                    <p:tmPct val="5000"/>
                                  </p:iterate>
                                  <p:childTnLst>
                                    <p:set>
                                      <p:cBhvr>
                                        <p:cTn id="94" dur="1" fill="hold">
                                          <p:stCondLst>
                                            <p:cond delay="0"/>
                                          </p:stCondLst>
                                        </p:cTn>
                                        <p:tgtEl>
                                          <p:spTgt spid="29705"/>
                                        </p:tgtEl>
                                        <p:attrNameLst>
                                          <p:attrName>style.visibility</p:attrName>
                                        </p:attrNameLst>
                                      </p:cBhvr>
                                      <p:to>
                                        <p:strVal val="visible"/>
                                      </p:to>
                                    </p:set>
                                    <p:anim calcmode="lin" valueType="num">
                                      <p:cBhvr>
                                        <p:cTn id="95" dur="1000" fill="hold"/>
                                        <p:tgtEl>
                                          <p:spTgt spid="29705"/>
                                        </p:tgtEl>
                                        <p:attrNameLst>
                                          <p:attrName>ppt_w</p:attrName>
                                        </p:attrNameLst>
                                      </p:cBhvr>
                                      <p:tavLst>
                                        <p:tav tm="0">
                                          <p:val>
                                            <p:fltVal val="0"/>
                                          </p:val>
                                        </p:tav>
                                        <p:tav tm="100000">
                                          <p:val>
                                            <p:strVal val="#ppt_w"/>
                                          </p:val>
                                        </p:tav>
                                      </p:tavLst>
                                    </p:anim>
                                    <p:anim calcmode="lin" valueType="num">
                                      <p:cBhvr>
                                        <p:cTn id="96" dur="1000" fill="hold"/>
                                        <p:tgtEl>
                                          <p:spTgt spid="29705"/>
                                        </p:tgtEl>
                                        <p:attrNameLst>
                                          <p:attrName>ppt_h</p:attrName>
                                        </p:attrNameLst>
                                      </p:cBhvr>
                                      <p:tavLst>
                                        <p:tav tm="0">
                                          <p:val>
                                            <p:fltVal val="0"/>
                                          </p:val>
                                        </p:tav>
                                        <p:tav tm="100000">
                                          <p:val>
                                            <p:strVal val="#ppt_h"/>
                                          </p:val>
                                        </p:tav>
                                      </p:tavLst>
                                    </p:anim>
                                    <p:anim calcmode="lin" valueType="num">
                                      <p:cBhvr>
                                        <p:cTn id="97" dur="1000" fill="hold"/>
                                        <p:tgtEl>
                                          <p:spTgt spid="29705"/>
                                        </p:tgtEl>
                                        <p:attrNameLst>
                                          <p:attrName>style.rotation</p:attrName>
                                        </p:attrNameLst>
                                      </p:cBhvr>
                                      <p:tavLst>
                                        <p:tav tm="0">
                                          <p:val>
                                            <p:fltVal val="90"/>
                                          </p:val>
                                        </p:tav>
                                        <p:tav tm="100000">
                                          <p:val>
                                            <p:fltVal val="0"/>
                                          </p:val>
                                        </p:tav>
                                      </p:tavLst>
                                    </p:anim>
                                    <p:animEffect transition="in" filter="fade">
                                      <p:cBhvr>
                                        <p:cTn id="98" dur="1000"/>
                                        <p:tgtEl>
                                          <p:spTgt spid="29705"/>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iterate type="lt">
                                    <p:tmPct val="5000"/>
                                  </p:iterate>
                                  <p:childTnLst>
                                    <p:set>
                                      <p:cBhvr>
                                        <p:cTn id="102" dur="1" fill="hold">
                                          <p:stCondLst>
                                            <p:cond delay="0"/>
                                          </p:stCondLst>
                                        </p:cTn>
                                        <p:tgtEl>
                                          <p:spTgt spid="29706"/>
                                        </p:tgtEl>
                                        <p:attrNameLst>
                                          <p:attrName>style.visibility</p:attrName>
                                        </p:attrNameLst>
                                      </p:cBhvr>
                                      <p:to>
                                        <p:strVal val="visible"/>
                                      </p:to>
                                    </p:set>
                                    <p:anim calcmode="lin" valueType="num">
                                      <p:cBhvr>
                                        <p:cTn id="103" dur="1000" fill="hold"/>
                                        <p:tgtEl>
                                          <p:spTgt spid="29706"/>
                                        </p:tgtEl>
                                        <p:attrNameLst>
                                          <p:attrName>ppt_w</p:attrName>
                                        </p:attrNameLst>
                                      </p:cBhvr>
                                      <p:tavLst>
                                        <p:tav tm="0">
                                          <p:val>
                                            <p:fltVal val="0"/>
                                          </p:val>
                                        </p:tav>
                                        <p:tav tm="100000">
                                          <p:val>
                                            <p:strVal val="#ppt_w"/>
                                          </p:val>
                                        </p:tav>
                                      </p:tavLst>
                                    </p:anim>
                                    <p:anim calcmode="lin" valueType="num">
                                      <p:cBhvr>
                                        <p:cTn id="104" dur="1000" fill="hold"/>
                                        <p:tgtEl>
                                          <p:spTgt spid="29706"/>
                                        </p:tgtEl>
                                        <p:attrNameLst>
                                          <p:attrName>ppt_h</p:attrName>
                                        </p:attrNameLst>
                                      </p:cBhvr>
                                      <p:tavLst>
                                        <p:tav tm="0">
                                          <p:val>
                                            <p:fltVal val="0"/>
                                          </p:val>
                                        </p:tav>
                                        <p:tav tm="100000">
                                          <p:val>
                                            <p:strVal val="#ppt_h"/>
                                          </p:val>
                                        </p:tav>
                                      </p:tavLst>
                                    </p:anim>
                                    <p:anim calcmode="lin" valueType="num">
                                      <p:cBhvr>
                                        <p:cTn id="105" dur="1000" fill="hold"/>
                                        <p:tgtEl>
                                          <p:spTgt spid="29706"/>
                                        </p:tgtEl>
                                        <p:attrNameLst>
                                          <p:attrName>style.rotation</p:attrName>
                                        </p:attrNameLst>
                                      </p:cBhvr>
                                      <p:tavLst>
                                        <p:tav tm="0">
                                          <p:val>
                                            <p:fltVal val="90"/>
                                          </p:val>
                                        </p:tav>
                                        <p:tav tm="100000">
                                          <p:val>
                                            <p:fltVal val="0"/>
                                          </p:val>
                                        </p:tav>
                                      </p:tavLst>
                                    </p:anim>
                                    <p:animEffect transition="in" filter="fade">
                                      <p:cBhvr>
                                        <p:cTn id="106" dur="1000"/>
                                        <p:tgtEl>
                                          <p:spTgt spid="29706"/>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iterate type="lt">
                                    <p:tmPct val="5000"/>
                                  </p:iterate>
                                  <p:childTnLst>
                                    <p:set>
                                      <p:cBhvr>
                                        <p:cTn id="110" dur="1" fill="hold">
                                          <p:stCondLst>
                                            <p:cond delay="0"/>
                                          </p:stCondLst>
                                        </p:cTn>
                                        <p:tgtEl>
                                          <p:spTgt spid="29707"/>
                                        </p:tgtEl>
                                        <p:attrNameLst>
                                          <p:attrName>style.visibility</p:attrName>
                                        </p:attrNameLst>
                                      </p:cBhvr>
                                      <p:to>
                                        <p:strVal val="visible"/>
                                      </p:to>
                                    </p:set>
                                    <p:anim calcmode="lin" valueType="num">
                                      <p:cBhvr>
                                        <p:cTn id="111" dur="1000" fill="hold"/>
                                        <p:tgtEl>
                                          <p:spTgt spid="29707"/>
                                        </p:tgtEl>
                                        <p:attrNameLst>
                                          <p:attrName>ppt_w</p:attrName>
                                        </p:attrNameLst>
                                      </p:cBhvr>
                                      <p:tavLst>
                                        <p:tav tm="0">
                                          <p:val>
                                            <p:fltVal val="0"/>
                                          </p:val>
                                        </p:tav>
                                        <p:tav tm="100000">
                                          <p:val>
                                            <p:strVal val="#ppt_w"/>
                                          </p:val>
                                        </p:tav>
                                      </p:tavLst>
                                    </p:anim>
                                    <p:anim calcmode="lin" valueType="num">
                                      <p:cBhvr>
                                        <p:cTn id="112" dur="1000" fill="hold"/>
                                        <p:tgtEl>
                                          <p:spTgt spid="29707"/>
                                        </p:tgtEl>
                                        <p:attrNameLst>
                                          <p:attrName>ppt_h</p:attrName>
                                        </p:attrNameLst>
                                      </p:cBhvr>
                                      <p:tavLst>
                                        <p:tav tm="0">
                                          <p:val>
                                            <p:fltVal val="0"/>
                                          </p:val>
                                        </p:tav>
                                        <p:tav tm="100000">
                                          <p:val>
                                            <p:strVal val="#ppt_h"/>
                                          </p:val>
                                        </p:tav>
                                      </p:tavLst>
                                    </p:anim>
                                    <p:anim calcmode="lin" valueType="num">
                                      <p:cBhvr>
                                        <p:cTn id="113" dur="1000" fill="hold"/>
                                        <p:tgtEl>
                                          <p:spTgt spid="29707"/>
                                        </p:tgtEl>
                                        <p:attrNameLst>
                                          <p:attrName>style.rotation</p:attrName>
                                        </p:attrNameLst>
                                      </p:cBhvr>
                                      <p:tavLst>
                                        <p:tav tm="0">
                                          <p:val>
                                            <p:fltVal val="90"/>
                                          </p:val>
                                        </p:tav>
                                        <p:tav tm="100000">
                                          <p:val>
                                            <p:fltVal val="0"/>
                                          </p:val>
                                        </p:tav>
                                      </p:tavLst>
                                    </p:anim>
                                    <p:animEffect transition="in" filter="fade">
                                      <p:cBhvr>
                                        <p:cTn id="114" dur="1000"/>
                                        <p:tgtEl>
                                          <p:spTgt spid="29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P spid="29701" grpId="0" animBg="1"/>
      <p:bldP spid="29703" grpId="0" animBg="1"/>
      <p:bldP spid="29705" grpId="0" animBg="1"/>
      <p:bldP spid="29707"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ru-RU" sz="2400" dirty="0">
                <a:effectLst/>
                <a:latin typeface="Impact" pitchFamily="34" charset="0"/>
              </a:rPr>
              <a:t>ИНСТРУКЦИЯ ПО ЭВАКУАЦИИ И ДЕЙСТВИЙ ПЕРСОНАЛА КОМПАНИИ</a:t>
            </a:r>
            <a:br>
              <a:rPr lang="ru-RU" sz="2400" dirty="0">
                <a:effectLst/>
                <a:latin typeface="Impact" pitchFamily="34" charset="0"/>
              </a:rPr>
            </a:br>
            <a:r>
              <a:rPr lang="ru-RU" sz="2400" dirty="0">
                <a:effectLst/>
                <a:latin typeface="Impact" pitchFamily="34" charset="0"/>
              </a:rPr>
              <a:t>ПРИ ВОЗНИКНОВЕНИИ ПОЖАРА</a:t>
            </a:r>
          </a:p>
        </p:txBody>
      </p:sp>
      <p:sp>
        <p:nvSpPr>
          <p:cNvPr id="30723" name="Rectangle 3"/>
          <p:cNvSpPr>
            <a:spLocks noGrp="1" noChangeArrowheads="1"/>
          </p:cNvSpPr>
          <p:nvPr>
            <p:ph type="body" idx="1"/>
          </p:nvPr>
        </p:nvSpPr>
        <p:spPr>
          <a:xfrm>
            <a:off x="214282" y="1500174"/>
            <a:ext cx="8278812" cy="4760913"/>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lnSpcReduction="10000"/>
          </a:bodyPr>
          <a:lstStyle/>
          <a:p>
            <a:pPr marL="609600" indent="-609600">
              <a:buFontTx/>
              <a:buNone/>
            </a:pPr>
            <a:r>
              <a:rPr lang="ru-RU" sz="1000" dirty="0">
                <a:effectLst/>
              </a:rPr>
              <a:t>	</a:t>
            </a:r>
            <a:r>
              <a:rPr lang="ru-RU" sz="1100" b="1" dirty="0">
                <a:solidFill>
                  <a:schemeClr val="bg1"/>
                </a:solidFill>
                <a:effectLst/>
              </a:rPr>
              <a:t>1 ПРИ ОБНАРУЖЕНИИ ЗАДЫМЛЕНИЯ ИЛИ ПОЖАРА:</a:t>
            </a:r>
            <a:br>
              <a:rPr lang="ru-RU" sz="1100" b="1" dirty="0">
                <a:solidFill>
                  <a:schemeClr val="bg1"/>
                </a:solidFill>
                <a:effectLst/>
              </a:rPr>
            </a:br>
            <a:endParaRPr lang="ru-RU" sz="1100" b="1" dirty="0">
              <a:solidFill>
                <a:schemeClr val="bg1"/>
              </a:solidFill>
              <a:effectLst/>
            </a:endParaRPr>
          </a:p>
          <a:p>
            <a:pPr marL="609600" indent="-609600">
              <a:buFontTx/>
              <a:buNone/>
            </a:pPr>
            <a:r>
              <a:rPr lang="ru-RU" sz="1100" b="1" i="1" dirty="0">
                <a:solidFill>
                  <a:schemeClr val="bg1"/>
                </a:solidFill>
                <a:effectLst/>
              </a:rPr>
              <a:t>- ВКЛЮЧИТЬ РУЧНОЙ ИЗВЕЩАТЕЛЬ СИГНАЛА ПОЖАРНОЙ СИГНАЛИЗАЦИИ</a:t>
            </a:r>
          </a:p>
          <a:p>
            <a:pPr marL="609600" indent="-609600">
              <a:buFontTx/>
              <a:buNone/>
            </a:pPr>
            <a:r>
              <a:rPr lang="ru-RU" sz="1100" b="1" i="1" dirty="0">
                <a:solidFill>
                  <a:schemeClr val="bg1"/>
                </a:solidFill>
                <a:effectLst/>
              </a:rPr>
              <a:t>- ПОСТВАВИТЬ В ИЗВЕСТНОСТЬ РУКОВОДСТВО И ОХРАНУ СООБЩИТЬ О</a:t>
            </a:r>
            <a:r>
              <a:rPr lang="ru-RU" sz="1100" b="1" dirty="0">
                <a:solidFill>
                  <a:schemeClr val="bg1"/>
                </a:solidFill>
                <a:effectLst/>
              </a:rPr>
              <a:t> </a:t>
            </a:r>
            <a:r>
              <a:rPr lang="ru-RU" sz="1100" b="1" i="1" dirty="0">
                <a:solidFill>
                  <a:schemeClr val="bg1"/>
                </a:solidFill>
                <a:effectLst/>
              </a:rPr>
              <a:t>ВОЗНИКНОВЕНИИ</a:t>
            </a:r>
          </a:p>
          <a:p>
            <a:pPr marL="609600" indent="-609600">
              <a:buFontTx/>
              <a:buNone/>
            </a:pPr>
            <a:r>
              <a:rPr lang="ru-RU" sz="1100" b="1" i="1" dirty="0">
                <a:solidFill>
                  <a:schemeClr val="bg1"/>
                </a:solidFill>
                <a:effectLst/>
              </a:rPr>
              <a:t> ПОЖАРА В ПОЖАРНУЮ ОХРАНУ ПО ТЕЛЕФОНУ </a:t>
            </a:r>
            <a:br>
              <a:rPr lang="ru-RU" sz="1100" b="1" i="1" dirty="0">
                <a:solidFill>
                  <a:schemeClr val="bg1"/>
                </a:solidFill>
                <a:effectLst/>
              </a:rPr>
            </a:br>
            <a:endParaRPr lang="ru-RU" sz="1100" b="1" i="1" dirty="0">
              <a:solidFill>
                <a:schemeClr val="bg1"/>
              </a:solidFill>
              <a:effectLst/>
            </a:endParaRPr>
          </a:p>
          <a:p>
            <a:pPr marL="609600" indent="-609600">
              <a:buFontTx/>
              <a:buNone/>
            </a:pPr>
            <a:r>
              <a:rPr lang="ru-RU" sz="1100" b="1" i="1" dirty="0">
                <a:solidFill>
                  <a:schemeClr val="bg1"/>
                </a:solidFill>
                <a:effectLst/>
              </a:rPr>
              <a:t>	</a:t>
            </a:r>
            <a:r>
              <a:rPr lang="ru-RU" sz="1100" b="1" dirty="0">
                <a:solidFill>
                  <a:schemeClr val="bg1"/>
                </a:solidFill>
                <a:effectLst/>
              </a:rPr>
              <a:t>2. ЭВАКУАЦИЯ ЛЮДЕЙ:</a:t>
            </a:r>
            <a:br>
              <a:rPr lang="ru-RU" sz="1100" b="1" dirty="0">
                <a:solidFill>
                  <a:schemeClr val="bg1"/>
                </a:solidFill>
                <a:effectLst/>
              </a:rPr>
            </a:br>
            <a:endParaRPr lang="ru-RU" sz="1100" b="1" dirty="0">
              <a:solidFill>
                <a:schemeClr val="bg1"/>
              </a:solidFill>
              <a:effectLst/>
            </a:endParaRPr>
          </a:p>
          <a:p>
            <a:pPr marL="609600" indent="-609600">
              <a:buFontTx/>
              <a:buNone/>
            </a:pPr>
            <a:r>
              <a:rPr lang="ru-RU" sz="1100" b="1" i="1" dirty="0">
                <a:solidFill>
                  <a:schemeClr val="bg1"/>
                </a:solidFill>
                <a:effectLst/>
              </a:rPr>
              <a:t>- ПРЕКРАТИТЬ ВСЕ РАБОТЫ В ЗДАНИИ КОМПАНИИ.</a:t>
            </a:r>
          </a:p>
          <a:p>
            <a:pPr marL="609600" indent="-609600">
              <a:buFontTx/>
              <a:buNone/>
            </a:pPr>
            <a:r>
              <a:rPr lang="ru-RU" sz="1100" b="1" i="1" dirty="0">
                <a:solidFill>
                  <a:schemeClr val="bg1"/>
                </a:solidFill>
                <a:effectLst/>
              </a:rPr>
              <a:t>- ОРГАНИЗОВАТЬ ЭВАКУАЦИЮ ЛЮДЕЙ, ИСПОЛЬЗУЯ ЭВАКУАЦИОННЫЕ ВЫХОДЫ СОГЛАСНО СХЕМЕ ЭВАКУАЦИИ.</a:t>
            </a:r>
            <a:br>
              <a:rPr lang="ru-RU" sz="1100" b="1" i="1" dirty="0">
                <a:solidFill>
                  <a:schemeClr val="bg1"/>
                </a:solidFill>
                <a:effectLst/>
              </a:rPr>
            </a:br>
            <a:endParaRPr lang="ru-RU" sz="1100" b="1" i="1" dirty="0">
              <a:solidFill>
                <a:schemeClr val="bg1"/>
              </a:solidFill>
              <a:effectLst/>
            </a:endParaRPr>
          </a:p>
          <a:p>
            <a:pPr marL="609600" indent="-609600">
              <a:buFontTx/>
              <a:buNone/>
            </a:pPr>
            <a:r>
              <a:rPr lang="ru-RU" sz="1100" b="1" dirty="0">
                <a:solidFill>
                  <a:schemeClr val="bg1"/>
                </a:solidFill>
                <a:effectLst/>
              </a:rPr>
              <a:t>	3. ОТКЛЮЧЕНИЕ ЭЛЕКТРОПИТАНИЯ ЭЛЕКТРООБОРУДОВАНИЯ:</a:t>
            </a:r>
            <a:br>
              <a:rPr lang="ru-RU" sz="1100" b="1" dirty="0">
                <a:solidFill>
                  <a:schemeClr val="bg1"/>
                </a:solidFill>
                <a:effectLst/>
              </a:rPr>
            </a:br>
            <a:endParaRPr lang="ru-RU" sz="1100" b="1" dirty="0">
              <a:solidFill>
                <a:schemeClr val="bg1"/>
              </a:solidFill>
              <a:effectLst/>
            </a:endParaRPr>
          </a:p>
          <a:p>
            <a:pPr marL="609600" indent="-609600">
              <a:buFontTx/>
              <a:buNone/>
            </a:pPr>
            <a:r>
              <a:rPr lang="ru-RU" sz="1100" b="1" i="1" dirty="0">
                <a:solidFill>
                  <a:schemeClr val="bg1"/>
                </a:solidFill>
                <a:effectLst/>
              </a:rPr>
              <a:t>- ПО НЕОБХОДИМОСТИ ОТКЛЮЧИТЬ ЭЛЕКТРОЭНЕРГИЮ ДЛЯ  ПРЕДОТВРАЩЕНИЯ РАЗВИТИЯ ПОЖАРА ИЛИ ДЛЯ ЭЛЕКТРОБЕЗОПАСНОСТИ ПОЖАРНЫХ ПОДРАЗДЕЛЕНИЙ И ЛИЦ УЧАСТВУЮЩИХ В ТУШЕНИИ ПОЖАРА</a:t>
            </a:r>
            <a:br>
              <a:rPr lang="ru-RU" sz="1100" b="1" i="1" dirty="0">
                <a:solidFill>
                  <a:schemeClr val="bg1"/>
                </a:solidFill>
                <a:effectLst/>
              </a:rPr>
            </a:br>
            <a:endParaRPr lang="ru-RU" sz="1100" b="1" i="1" dirty="0">
              <a:solidFill>
                <a:schemeClr val="bg1"/>
              </a:solidFill>
              <a:effectLst/>
            </a:endParaRPr>
          </a:p>
          <a:p>
            <a:pPr marL="609600" indent="-609600">
              <a:buFontTx/>
              <a:buNone/>
            </a:pPr>
            <a:r>
              <a:rPr lang="ru-RU" sz="1100" b="1" dirty="0">
                <a:solidFill>
                  <a:schemeClr val="bg1"/>
                </a:solidFill>
                <a:effectLst/>
              </a:rPr>
              <a:t>	4. ТУШЕНИЕ ВОЗНИКШЕГО ПОЖАРА:</a:t>
            </a:r>
            <a:br>
              <a:rPr lang="ru-RU" sz="1100" b="1" dirty="0">
                <a:solidFill>
                  <a:schemeClr val="bg1"/>
                </a:solidFill>
                <a:effectLst/>
              </a:rPr>
            </a:br>
            <a:endParaRPr lang="ru-RU" sz="1100" b="1" dirty="0">
              <a:solidFill>
                <a:schemeClr val="bg1"/>
              </a:solidFill>
              <a:effectLst/>
            </a:endParaRPr>
          </a:p>
          <a:p>
            <a:pPr marL="609600" indent="-609600">
              <a:buFontTx/>
              <a:buNone/>
            </a:pPr>
            <a:r>
              <a:rPr lang="ru-RU" sz="1100" b="1" i="1" dirty="0">
                <a:solidFill>
                  <a:schemeClr val="bg1"/>
                </a:solidFill>
                <a:effectLst/>
              </a:rPr>
              <a:t>-  ГОРЯЩИЕ ПРЕДМЕТЫ, ОБОРУДОВАНИЕ И КОНСТРУКЦИИ ЗДАНИЙ ТУШИТЬ ПЕРВИЧНЫМИ СРЕДСТВАМИ ПОЖАРОТУШЕНИЯ</a:t>
            </a:r>
            <a:br>
              <a:rPr lang="ru-RU" sz="1100" b="1" i="1" dirty="0">
                <a:solidFill>
                  <a:schemeClr val="bg1"/>
                </a:solidFill>
                <a:effectLst/>
              </a:rPr>
            </a:br>
            <a:r>
              <a:rPr lang="ru-RU" sz="1100" b="1" i="1" dirty="0">
                <a:solidFill>
                  <a:schemeClr val="bg1"/>
                </a:solidFill>
                <a:effectLst/>
              </a:rPr>
              <a:t>   (ОГНЕТУШИТЕЛИ, ВОДА (ПРИ ОТКЛЮЧЕННОМ ЭЛЕКТРООБОРУДОВАНИИ)</a:t>
            </a:r>
            <a:br>
              <a:rPr lang="ru-RU" sz="1100" b="1" i="1" dirty="0">
                <a:solidFill>
                  <a:schemeClr val="bg1"/>
                </a:solidFill>
                <a:effectLst/>
              </a:rPr>
            </a:br>
            <a:endParaRPr lang="ru-RU" sz="1100" b="1" i="1" dirty="0">
              <a:solidFill>
                <a:schemeClr val="bg1"/>
              </a:solidFill>
              <a:effectLst/>
            </a:endParaRPr>
          </a:p>
          <a:p>
            <a:pPr marL="609600" indent="-609600">
              <a:buFontTx/>
              <a:buNone/>
            </a:pPr>
            <a:r>
              <a:rPr lang="ru-RU" sz="1100" b="1" dirty="0">
                <a:solidFill>
                  <a:schemeClr val="bg1"/>
                </a:solidFill>
                <a:effectLst/>
              </a:rPr>
              <a:t>	5. ВСТРЕЧА ПОЖАРНЫХ ПОДРАЗДЕЛЕНИЙ:</a:t>
            </a:r>
          </a:p>
          <a:p>
            <a:pPr marL="609600" indent="-609600">
              <a:buFontTx/>
              <a:buNone/>
            </a:pPr>
            <a:endParaRPr lang="ru-RU" sz="1100" b="1" dirty="0">
              <a:solidFill>
                <a:schemeClr val="bg1"/>
              </a:solidFill>
              <a:effectLst/>
            </a:endParaRPr>
          </a:p>
          <a:p>
            <a:pPr marL="609600" indent="-609600">
              <a:buFontTx/>
              <a:buNone/>
            </a:pPr>
            <a:r>
              <a:rPr lang="ru-RU" sz="1100" b="1" i="1" dirty="0">
                <a:solidFill>
                  <a:schemeClr val="bg1"/>
                </a:solidFill>
                <a:effectLst/>
              </a:rPr>
              <a:t>- ОРГАНИЗОВАТЬ ВСТРЕЧУ ПОЖАРНОЙ ОХРАНЫ;</a:t>
            </a:r>
          </a:p>
          <a:p>
            <a:pPr marL="609600" indent="-609600">
              <a:buFontTx/>
              <a:buNone/>
            </a:pPr>
            <a:r>
              <a:rPr lang="ru-RU" sz="1100" b="1" i="1" dirty="0">
                <a:solidFill>
                  <a:schemeClr val="bg1"/>
                </a:solidFill>
                <a:effectLst/>
              </a:rPr>
              <a:t>- ОКАЗАТЬ ПОМОЩЬ В ВЫБОРЕ КРАТЧАЙШЕГО ПУТИ  ДЛЯ ПОДЪЕЗДА К ОЧАГУ ПОЖАРА;</a:t>
            </a:r>
          </a:p>
          <a:p>
            <a:pPr marL="609600" indent="-609600">
              <a:buFontTx/>
              <a:buNone/>
            </a:pPr>
            <a:r>
              <a:rPr lang="ru-RU" sz="1100" b="1" i="1" dirty="0">
                <a:solidFill>
                  <a:schemeClr val="bg1"/>
                </a:solidFill>
                <a:effectLst/>
              </a:rPr>
              <a:t>- ИНФОРМИРОВАТЬ ИХ О КОНСТРУКТИВНЫХ ОСОБЕННОСТЯХ ОБЪЕКТА, О КОЛИЧЕСТВЕ ХРАНИМЫХ И ПРИМЕНЯЕМЫХ</a:t>
            </a:r>
          </a:p>
          <a:p>
            <a:pPr marL="609600" indent="-609600">
              <a:buFontTx/>
              <a:buNone/>
            </a:pPr>
            <a:r>
              <a:rPr lang="ru-RU" sz="1100" b="1" i="1" dirty="0">
                <a:solidFill>
                  <a:schemeClr val="bg1"/>
                </a:solidFill>
                <a:effectLst/>
              </a:rPr>
              <a:t>ПОЖАРООПАСНЫХ МАТЕРИАЛОВ И ДРУГИХ СВЕДЕНИЙ, НЕОБХОДИМЫХ ДЛЯ УСПЕШНОЙ ЛИКВИДАЦИИ ПОЖАРА.</a:t>
            </a:r>
          </a:p>
        </p:txBody>
      </p:sp>
      <p:pic>
        <p:nvPicPr>
          <p:cNvPr id="30726" name="Picture 6" descr="Image376"/>
          <p:cNvPicPr>
            <a:picLocks noChangeAspect="1" noChangeArrowheads="1"/>
          </p:cNvPicPr>
          <p:nvPr/>
        </p:nvPicPr>
        <p:blipFill>
          <a:blip r:embed="rId3"/>
          <a:srcRect/>
          <a:stretch>
            <a:fillRect/>
          </a:stretch>
        </p:blipFill>
        <p:spPr bwMode="auto">
          <a:xfrm>
            <a:off x="6767482" y="1363649"/>
            <a:ext cx="576262" cy="574675"/>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pic>
        <p:nvPicPr>
          <p:cNvPr id="30727" name="Picture 7" descr="Image378"/>
          <p:cNvPicPr>
            <a:picLocks noChangeAspect="1" noChangeArrowheads="1"/>
          </p:cNvPicPr>
          <p:nvPr/>
        </p:nvPicPr>
        <p:blipFill>
          <a:blip r:embed="rId4"/>
          <a:srcRect/>
          <a:stretch>
            <a:fillRect/>
          </a:stretch>
        </p:blipFill>
        <p:spPr bwMode="auto">
          <a:xfrm>
            <a:off x="6191219" y="2011349"/>
            <a:ext cx="576263" cy="576263"/>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sp>
        <p:nvSpPr>
          <p:cNvPr id="30728" name="Text Box 8"/>
          <p:cNvSpPr txBox="1">
            <a:spLocks noChangeArrowheads="1"/>
          </p:cNvSpPr>
          <p:nvPr/>
        </p:nvSpPr>
        <p:spPr bwMode="auto">
          <a:xfrm>
            <a:off x="7343744" y="2084374"/>
            <a:ext cx="1081088" cy="466725"/>
          </a:xfrm>
          <a:prstGeom prst="rect">
            <a:avLst/>
          </a:prstGeom>
          <a:solidFill>
            <a:schemeClr val="accent1"/>
          </a:solidFill>
          <a:ln w="9525">
            <a:solidFill>
              <a:srgbClr val="000000"/>
            </a:solid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ru-RU" sz="2400" dirty="0">
                <a:latin typeface="Tahoma" pitchFamily="34" charset="0"/>
              </a:rPr>
              <a:t>«01»</a:t>
            </a:r>
          </a:p>
        </p:txBody>
      </p:sp>
      <p:pic>
        <p:nvPicPr>
          <p:cNvPr id="30729" name="Picture 9" descr="Image379"/>
          <p:cNvPicPr>
            <a:picLocks noChangeAspect="1" noChangeArrowheads="1"/>
          </p:cNvPicPr>
          <p:nvPr/>
        </p:nvPicPr>
        <p:blipFill>
          <a:blip r:embed="rId5"/>
          <a:srcRect/>
          <a:stretch>
            <a:fillRect/>
          </a:stretch>
        </p:blipFill>
        <p:spPr bwMode="auto">
          <a:xfrm>
            <a:off x="7415182" y="2803512"/>
            <a:ext cx="1225550" cy="504825"/>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pic>
      <p:pic>
        <p:nvPicPr>
          <p:cNvPr id="30730" name="Picture 10" descr="Image390"/>
          <p:cNvPicPr>
            <a:picLocks noChangeAspect="1" noChangeArrowheads="1"/>
          </p:cNvPicPr>
          <p:nvPr/>
        </p:nvPicPr>
        <p:blipFill>
          <a:blip r:embed="rId6"/>
          <a:srcRect/>
          <a:stretch>
            <a:fillRect/>
          </a:stretch>
        </p:blipFill>
        <p:spPr bwMode="auto">
          <a:xfrm>
            <a:off x="8278782" y="4243374"/>
            <a:ext cx="649287" cy="649288"/>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486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30723">
                                            <p:bg/>
                                          </p:spTgt>
                                        </p:tgtEl>
                                        <p:attrNameLst>
                                          <p:attrName>style.visibility</p:attrName>
                                        </p:attrNameLst>
                                      </p:cBhvr>
                                      <p:to>
                                        <p:strVal val="visible"/>
                                      </p:to>
                                    </p:set>
                                    <p:anim calcmode="lin" valueType="num">
                                      <p:cBhvr>
                                        <p:cTn id="13" dur="500" fill="hold"/>
                                        <p:tgtEl>
                                          <p:spTgt spid="30723">
                                            <p:bg/>
                                          </p:spTgt>
                                        </p:tgtEl>
                                        <p:attrNameLst>
                                          <p:attrName>ppt_w</p:attrName>
                                        </p:attrNameLst>
                                      </p:cBhvr>
                                      <p:tavLst>
                                        <p:tav tm="0">
                                          <p:val>
                                            <p:strVal val="#ppt_w*0.05"/>
                                          </p:val>
                                        </p:tav>
                                        <p:tav tm="100000">
                                          <p:val>
                                            <p:strVal val="#ppt_w"/>
                                          </p:val>
                                        </p:tav>
                                      </p:tavLst>
                                    </p:anim>
                                    <p:anim calcmode="lin" valueType="num">
                                      <p:cBhvr>
                                        <p:cTn id="14" dur="500" fill="hold"/>
                                        <p:tgtEl>
                                          <p:spTgt spid="30723">
                                            <p:bg/>
                                          </p:spTgt>
                                        </p:tgtEl>
                                        <p:attrNameLst>
                                          <p:attrName>ppt_h</p:attrName>
                                        </p:attrNameLst>
                                      </p:cBhvr>
                                      <p:tavLst>
                                        <p:tav tm="0">
                                          <p:val>
                                            <p:strVal val="#ppt_h"/>
                                          </p:val>
                                        </p:tav>
                                        <p:tav tm="100000">
                                          <p:val>
                                            <p:strVal val="#ppt_h"/>
                                          </p:val>
                                        </p:tav>
                                      </p:tavLst>
                                    </p:anim>
                                    <p:anim calcmode="lin" valueType="num">
                                      <p:cBhvr>
                                        <p:cTn id="15" dur="500" fill="hold"/>
                                        <p:tgtEl>
                                          <p:spTgt spid="30723">
                                            <p:bg/>
                                          </p:spTgt>
                                        </p:tgtEl>
                                        <p:attrNameLst>
                                          <p:attrName>ppt_x</p:attrName>
                                        </p:attrNameLst>
                                      </p:cBhvr>
                                      <p:tavLst>
                                        <p:tav tm="0">
                                          <p:val>
                                            <p:strVal val="#ppt_x-.2"/>
                                          </p:val>
                                        </p:tav>
                                        <p:tav tm="100000">
                                          <p:val>
                                            <p:strVal val="#ppt_x"/>
                                          </p:val>
                                        </p:tav>
                                      </p:tavLst>
                                    </p:anim>
                                    <p:anim calcmode="lin" valueType="num">
                                      <p:cBhvr>
                                        <p:cTn id="16" dur="500" fill="hold"/>
                                        <p:tgtEl>
                                          <p:spTgt spid="30723">
                                            <p:bg/>
                                          </p:spTgt>
                                        </p:tgtEl>
                                        <p:attrNameLst>
                                          <p:attrName>ppt_y</p:attrName>
                                        </p:attrNameLst>
                                      </p:cBhvr>
                                      <p:tavLst>
                                        <p:tav tm="0">
                                          <p:val>
                                            <p:strVal val="#ppt_y"/>
                                          </p:val>
                                        </p:tav>
                                        <p:tav tm="100000">
                                          <p:val>
                                            <p:strVal val="#ppt_y"/>
                                          </p:val>
                                        </p:tav>
                                      </p:tavLst>
                                    </p:anim>
                                    <p:animEffect transition="in" filter="fade">
                                      <p:cBhvr>
                                        <p:cTn id="17" dur="500"/>
                                        <p:tgtEl>
                                          <p:spTgt spid="30723">
                                            <p:bg/>
                                          </p:spTgt>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grpId="0" nodeType="clickEffect">
                                  <p:stCondLst>
                                    <p:cond delay="0"/>
                                  </p:stCondLst>
                                  <p:childTnLst>
                                    <p:set>
                                      <p:cBhvr>
                                        <p:cTn id="21" dur="1" fill="hold">
                                          <p:stCondLst>
                                            <p:cond delay="0"/>
                                          </p:stCondLst>
                                        </p:cTn>
                                        <p:tgtEl>
                                          <p:spTgt spid="30723">
                                            <p:txEl>
                                              <p:pRg st="0" end="0"/>
                                            </p:txEl>
                                          </p:spTgt>
                                        </p:tgtEl>
                                        <p:attrNameLst>
                                          <p:attrName>style.visibility</p:attrName>
                                        </p:attrNameLst>
                                      </p:cBhvr>
                                      <p:to>
                                        <p:strVal val="visible"/>
                                      </p:to>
                                    </p:set>
                                    <p:anim calcmode="lin" valueType="num">
                                      <p:cBhvr>
                                        <p:cTn id="22" dur="500" fill="hold"/>
                                        <p:tgtEl>
                                          <p:spTgt spid="30723">
                                            <p:txEl>
                                              <p:pRg st="0" end="0"/>
                                            </p:txEl>
                                          </p:spTgt>
                                        </p:tgtEl>
                                        <p:attrNameLst>
                                          <p:attrName>ppt_w</p:attrName>
                                        </p:attrNameLst>
                                      </p:cBhvr>
                                      <p:tavLst>
                                        <p:tav tm="0">
                                          <p:val>
                                            <p:strVal val="#ppt_w*0.05"/>
                                          </p:val>
                                        </p:tav>
                                        <p:tav tm="100000">
                                          <p:val>
                                            <p:strVal val="#ppt_w"/>
                                          </p:val>
                                        </p:tav>
                                      </p:tavLst>
                                    </p:anim>
                                    <p:anim calcmode="lin" valueType="num">
                                      <p:cBhvr>
                                        <p:cTn id="23" dur="500" fill="hold"/>
                                        <p:tgtEl>
                                          <p:spTgt spid="30723">
                                            <p:txEl>
                                              <p:pRg st="0" end="0"/>
                                            </p:txEl>
                                          </p:spTgt>
                                        </p:tgtEl>
                                        <p:attrNameLst>
                                          <p:attrName>ppt_h</p:attrName>
                                        </p:attrNameLst>
                                      </p:cBhvr>
                                      <p:tavLst>
                                        <p:tav tm="0">
                                          <p:val>
                                            <p:strVal val="#ppt_h"/>
                                          </p:val>
                                        </p:tav>
                                        <p:tav tm="100000">
                                          <p:val>
                                            <p:strVal val="#ppt_h"/>
                                          </p:val>
                                        </p:tav>
                                      </p:tavLst>
                                    </p:anim>
                                    <p:anim calcmode="lin" valueType="num">
                                      <p:cBhvr>
                                        <p:cTn id="24" dur="500" fill="hold"/>
                                        <p:tgtEl>
                                          <p:spTgt spid="30723">
                                            <p:txEl>
                                              <p:pRg st="0" end="0"/>
                                            </p:txEl>
                                          </p:spTgt>
                                        </p:tgtEl>
                                        <p:attrNameLst>
                                          <p:attrName>ppt_x</p:attrName>
                                        </p:attrNameLst>
                                      </p:cBhvr>
                                      <p:tavLst>
                                        <p:tav tm="0">
                                          <p:val>
                                            <p:strVal val="#ppt_x-.2"/>
                                          </p:val>
                                        </p:tav>
                                        <p:tav tm="100000">
                                          <p:val>
                                            <p:strVal val="#ppt_x"/>
                                          </p:val>
                                        </p:tav>
                                      </p:tavLst>
                                    </p:anim>
                                    <p:anim calcmode="lin" valueType="num">
                                      <p:cBhvr>
                                        <p:cTn id="25" dur="500" fill="hold"/>
                                        <p:tgtEl>
                                          <p:spTgt spid="30723">
                                            <p:txEl>
                                              <p:pRg st="0" end="0"/>
                                            </p:txEl>
                                          </p:spTgt>
                                        </p:tgtEl>
                                        <p:attrNameLst>
                                          <p:attrName>ppt_y</p:attrName>
                                        </p:attrNameLst>
                                      </p:cBhvr>
                                      <p:tavLst>
                                        <p:tav tm="0">
                                          <p:val>
                                            <p:strVal val="#ppt_y"/>
                                          </p:val>
                                        </p:tav>
                                        <p:tav tm="100000">
                                          <p:val>
                                            <p:strVal val="#ppt_y"/>
                                          </p:val>
                                        </p:tav>
                                      </p:tavLst>
                                    </p:anim>
                                    <p:animEffect transition="in" filter="fade">
                                      <p:cBhvr>
                                        <p:cTn id="26" dur="500"/>
                                        <p:tgtEl>
                                          <p:spTgt spid="3072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30723">
                                            <p:txEl>
                                              <p:pRg st="1" end="1"/>
                                            </p:txEl>
                                          </p:spTgt>
                                        </p:tgtEl>
                                        <p:attrNameLst>
                                          <p:attrName>style.visibility</p:attrName>
                                        </p:attrNameLst>
                                      </p:cBhvr>
                                      <p:to>
                                        <p:strVal val="visible"/>
                                      </p:to>
                                    </p:set>
                                    <p:anim calcmode="lin" valueType="num">
                                      <p:cBhvr>
                                        <p:cTn id="31" dur="500" fill="hold"/>
                                        <p:tgtEl>
                                          <p:spTgt spid="30723">
                                            <p:txEl>
                                              <p:pRg st="1" end="1"/>
                                            </p:txEl>
                                          </p:spTgt>
                                        </p:tgtEl>
                                        <p:attrNameLst>
                                          <p:attrName>ppt_w</p:attrName>
                                        </p:attrNameLst>
                                      </p:cBhvr>
                                      <p:tavLst>
                                        <p:tav tm="0">
                                          <p:val>
                                            <p:strVal val="#ppt_w*0.05"/>
                                          </p:val>
                                        </p:tav>
                                        <p:tav tm="100000">
                                          <p:val>
                                            <p:strVal val="#ppt_w"/>
                                          </p:val>
                                        </p:tav>
                                      </p:tavLst>
                                    </p:anim>
                                    <p:anim calcmode="lin" valueType="num">
                                      <p:cBhvr>
                                        <p:cTn id="32" dur="500" fill="hold"/>
                                        <p:tgtEl>
                                          <p:spTgt spid="30723">
                                            <p:txEl>
                                              <p:pRg st="1" end="1"/>
                                            </p:txEl>
                                          </p:spTgt>
                                        </p:tgtEl>
                                        <p:attrNameLst>
                                          <p:attrName>ppt_h</p:attrName>
                                        </p:attrNameLst>
                                      </p:cBhvr>
                                      <p:tavLst>
                                        <p:tav tm="0">
                                          <p:val>
                                            <p:strVal val="#ppt_h"/>
                                          </p:val>
                                        </p:tav>
                                        <p:tav tm="100000">
                                          <p:val>
                                            <p:strVal val="#ppt_h"/>
                                          </p:val>
                                        </p:tav>
                                      </p:tavLst>
                                    </p:anim>
                                    <p:anim calcmode="lin" valueType="num">
                                      <p:cBhvr>
                                        <p:cTn id="33" dur="500" fill="hold"/>
                                        <p:tgtEl>
                                          <p:spTgt spid="30723">
                                            <p:txEl>
                                              <p:pRg st="1" end="1"/>
                                            </p:txEl>
                                          </p:spTgt>
                                        </p:tgtEl>
                                        <p:attrNameLst>
                                          <p:attrName>ppt_x</p:attrName>
                                        </p:attrNameLst>
                                      </p:cBhvr>
                                      <p:tavLst>
                                        <p:tav tm="0">
                                          <p:val>
                                            <p:strVal val="#ppt_x-.2"/>
                                          </p:val>
                                        </p:tav>
                                        <p:tav tm="100000">
                                          <p:val>
                                            <p:strVal val="#ppt_x"/>
                                          </p:val>
                                        </p:tav>
                                      </p:tavLst>
                                    </p:anim>
                                    <p:anim calcmode="lin" valueType="num">
                                      <p:cBhvr>
                                        <p:cTn id="34" dur="500" fill="hold"/>
                                        <p:tgtEl>
                                          <p:spTgt spid="30723">
                                            <p:txEl>
                                              <p:pRg st="1" end="1"/>
                                            </p:txEl>
                                          </p:spTgt>
                                        </p:tgtEl>
                                        <p:attrNameLst>
                                          <p:attrName>ppt_y</p:attrName>
                                        </p:attrNameLst>
                                      </p:cBhvr>
                                      <p:tavLst>
                                        <p:tav tm="0">
                                          <p:val>
                                            <p:strVal val="#ppt_y"/>
                                          </p:val>
                                        </p:tav>
                                        <p:tav tm="100000">
                                          <p:val>
                                            <p:strVal val="#ppt_y"/>
                                          </p:val>
                                        </p:tav>
                                      </p:tavLst>
                                    </p:anim>
                                    <p:animEffect transition="in" filter="fade">
                                      <p:cBhvr>
                                        <p:cTn id="35" dur="500"/>
                                        <p:tgtEl>
                                          <p:spTgt spid="3072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iterate type="lt">
                                    <p:tmPct val="5000"/>
                                  </p:iterate>
                                  <p:childTnLst>
                                    <p:set>
                                      <p:cBhvr>
                                        <p:cTn id="39" dur="1" fill="hold">
                                          <p:stCondLst>
                                            <p:cond delay="0"/>
                                          </p:stCondLst>
                                        </p:cTn>
                                        <p:tgtEl>
                                          <p:spTgt spid="30726"/>
                                        </p:tgtEl>
                                        <p:attrNameLst>
                                          <p:attrName>style.visibility</p:attrName>
                                        </p:attrNameLst>
                                      </p:cBhvr>
                                      <p:to>
                                        <p:strVal val="visible"/>
                                      </p:to>
                                    </p:set>
                                    <p:anim calcmode="lin" valueType="num">
                                      <p:cBhvr>
                                        <p:cTn id="40" dur="1000" fill="hold"/>
                                        <p:tgtEl>
                                          <p:spTgt spid="30726"/>
                                        </p:tgtEl>
                                        <p:attrNameLst>
                                          <p:attrName>ppt_w</p:attrName>
                                        </p:attrNameLst>
                                      </p:cBhvr>
                                      <p:tavLst>
                                        <p:tav tm="0">
                                          <p:val>
                                            <p:fltVal val="0"/>
                                          </p:val>
                                        </p:tav>
                                        <p:tav tm="100000">
                                          <p:val>
                                            <p:strVal val="#ppt_w"/>
                                          </p:val>
                                        </p:tav>
                                      </p:tavLst>
                                    </p:anim>
                                    <p:anim calcmode="lin" valueType="num">
                                      <p:cBhvr>
                                        <p:cTn id="41" dur="1000" fill="hold"/>
                                        <p:tgtEl>
                                          <p:spTgt spid="30726"/>
                                        </p:tgtEl>
                                        <p:attrNameLst>
                                          <p:attrName>ppt_h</p:attrName>
                                        </p:attrNameLst>
                                      </p:cBhvr>
                                      <p:tavLst>
                                        <p:tav tm="0">
                                          <p:val>
                                            <p:fltVal val="0"/>
                                          </p:val>
                                        </p:tav>
                                        <p:tav tm="100000">
                                          <p:val>
                                            <p:strVal val="#ppt_h"/>
                                          </p:val>
                                        </p:tav>
                                      </p:tavLst>
                                    </p:anim>
                                    <p:anim calcmode="lin" valueType="num">
                                      <p:cBhvr>
                                        <p:cTn id="42" dur="1000" fill="hold"/>
                                        <p:tgtEl>
                                          <p:spTgt spid="30726"/>
                                        </p:tgtEl>
                                        <p:attrNameLst>
                                          <p:attrName>style.rotation</p:attrName>
                                        </p:attrNameLst>
                                      </p:cBhvr>
                                      <p:tavLst>
                                        <p:tav tm="0">
                                          <p:val>
                                            <p:fltVal val="90"/>
                                          </p:val>
                                        </p:tav>
                                        <p:tav tm="100000">
                                          <p:val>
                                            <p:fltVal val="0"/>
                                          </p:val>
                                        </p:tav>
                                      </p:tavLst>
                                    </p:anim>
                                    <p:animEffect transition="in" filter="fade">
                                      <p:cBhvr>
                                        <p:cTn id="43" dur="1000"/>
                                        <p:tgtEl>
                                          <p:spTgt spid="30726"/>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0723">
                                            <p:txEl>
                                              <p:pRg st="2" end="2"/>
                                            </p:txEl>
                                          </p:spTgt>
                                        </p:tgtEl>
                                        <p:attrNameLst>
                                          <p:attrName>style.visibility</p:attrName>
                                        </p:attrNameLst>
                                      </p:cBhvr>
                                      <p:to>
                                        <p:strVal val="visible"/>
                                      </p:to>
                                    </p:set>
                                    <p:anim calcmode="lin" valueType="num">
                                      <p:cBhvr>
                                        <p:cTn id="48" dur="500" fill="hold"/>
                                        <p:tgtEl>
                                          <p:spTgt spid="30723">
                                            <p:txEl>
                                              <p:pRg st="2" end="2"/>
                                            </p:txEl>
                                          </p:spTgt>
                                        </p:tgtEl>
                                        <p:attrNameLst>
                                          <p:attrName>ppt_w</p:attrName>
                                        </p:attrNameLst>
                                      </p:cBhvr>
                                      <p:tavLst>
                                        <p:tav tm="0">
                                          <p:val>
                                            <p:strVal val="#ppt_w*0.05"/>
                                          </p:val>
                                        </p:tav>
                                        <p:tav tm="100000">
                                          <p:val>
                                            <p:strVal val="#ppt_w"/>
                                          </p:val>
                                        </p:tav>
                                      </p:tavLst>
                                    </p:anim>
                                    <p:anim calcmode="lin" valueType="num">
                                      <p:cBhvr>
                                        <p:cTn id="49" dur="500" fill="hold"/>
                                        <p:tgtEl>
                                          <p:spTgt spid="30723">
                                            <p:txEl>
                                              <p:pRg st="2" end="2"/>
                                            </p:txEl>
                                          </p:spTgt>
                                        </p:tgtEl>
                                        <p:attrNameLst>
                                          <p:attrName>ppt_h</p:attrName>
                                        </p:attrNameLst>
                                      </p:cBhvr>
                                      <p:tavLst>
                                        <p:tav tm="0">
                                          <p:val>
                                            <p:strVal val="#ppt_h"/>
                                          </p:val>
                                        </p:tav>
                                        <p:tav tm="100000">
                                          <p:val>
                                            <p:strVal val="#ppt_h"/>
                                          </p:val>
                                        </p:tav>
                                      </p:tavLst>
                                    </p:anim>
                                    <p:anim calcmode="lin" valueType="num">
                                      <p:cBhvr>
                                        <p:cTn id="50" dur="500" fill="hold"/>
                                        <p:tgtEl>
                                          <p:spTgt spid="30723">
                                            <p:txEl>
                                              <p:pRg st="2" end="2"/>
                                            </p:txEl>
                                          </p:spTgt>
                                        </p:tgtEl>
                                        <p:attrNameLst>
                                          <p:attrName>ppt_x</p:attrName>
                                        </p:attrNameLst>
                                      </p:cBhvr>
                                      <p:tavLst>
                                        <p:tav tm="0">
                                          <p:val>
                                            <p:strVal val="#ppt_x-.2"/>
                                          </p:val>
                                        </p:tav>
                                        <p:tav tm="100000">
                                          <p:val>
                                            <p:strVal val="#ppt_x"/>
                                          </p:val>
                                        </p:tav>
                                      </p:tavLst>
                                    </p:anim>
                                    <p:anim calcmode="lin" valueType="num">
                                      <p:cBhvr>
                                        <p:cTn id="51" dur="500" fill="hold"/>
                                        <p:tgtEl>
                                          <p:spTgt spid="30723">
                                            <p:txEl>
                                              <p:pRg st="2" end="2"/>
                                            </p:txEl>
                                          </p:spTgt>
                                        </p:tgtEl>
                                        <p:attrNameLst>
                                          <p:attrName>ppt_y</p:attrName>
                                        </p:attrNameLst>
                                      </p:cBhvr>
                                      <p:tavLst>
                                        <p:tav tm="0">
                                          <p:val>
                                            <p:strVal val="#ppt_y"/>
                                          </p:val>
                                        </p:tav>
                                        <p:tav tm="100000">
                                          <p:val>
                                            <p:strVal val="#ppt_y"/>
                                          </p:val>
                                        </p:tav>
                                      </p:tavLst>
                                    </p:anim>
                                    <p:animEffect transition="in" filter="fade">
                                      <p:cBhvr>
                                        <p:cTn id="52" dur="500"/>
                                        <p:tgtEl>
                                          <p:spTgt spid="3072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0723">
                                            <p:txEl>
                                              <p:pRg st="3" end="3"/>
                                            </p:txEl>
                                          </p:spTgt>
                                        </p:tgtEl>
                                        <p:attrNameLst>
                                          <p:attrName>style.visibility</p:attrName>
                                        </p:attrNameLst>
                                      </p:cBhvr>
                                      <p:to>
                                        <p:strVal val="visible"/>
                                      </p:to>
                                    </p:set>
                                    <p:anim calcmode="lin" valueType="num">
                                      <p:cBhvr>
                                        <p:cTn id="57" dur="500" fill="hold"/>
                                        <p:tgtEl>
                                          <p:spTgt spid="30723">
                                            <p:txEl>
                                              <p:pRg st="3" end="3"/>
                                            </p:txEl>
                                          </p:spTgt>
                                        </p:tgtEl>
                                        <p:attrNameLst>
                                          <p:attrName>ppt_w</p:attrName>
                                        </p:attrNameLst>
                                      </p:cBhvr>
                                      <p:tavLst>
                                        <p:tav tm="0">
                                          <p:val>
                                            <p:strVal val="#ppt_w*0.05"/>
                                          </p:val>
                                        </p:tav>
                                        <p:tav tm="100000">
                                          <p:val>
                                            <p:strVal val="#ppt_w"/>
                                          </p:val>
                                        </p:tav>
                                      </p:tavLst>
                                    </p:anim>
                                    <p:anim calcmode="lin" valueType="num">
                                      <p:cBhvr>
                                        <p:cTn id="58" dur="500" fill="hold"/>
                                        <p:tgtEl>
                                          <p:spTgt spid="30723">
                                            <p:txEl>
                                              <p:pRg st="3" end="3"/>
                                            </p:txEl>
                                          </p:spTgt>
                                        </p:tgtEl>
                                        <p:attrNameLst>
                                          <p:attrName>ppt_h</p:attrName>
                                        </p:attrNameLst>
                                      </p:cBhvr>
                                      <p:tavLst>
                                        <p:tav tm="0">
                                          <p:val>
                                            <p:strVal val="#ppt_h"/>
                                          </p:val>
                                        </p:tav>
                                        <p:tav tm="100000">
                                          <p:val>
                                            <p:strVal val="#ppt_h"/>
                                          </p:val>
                                        </p:tav>
                                      </p:tavLst>
                                    </p:anim>
                                    <p:anim calcmode="lin" valueType="num">
                                      <p:cBhvr>
                                        <p:cTn id="59" dur="500" fill="hold"/>
                                        <p:tgtEl>
                                          <p:spTgt spid="30723">
                                            <p:txEl>
                                              <p:pRg st="3" end="3"/>
                                            </p:txEl>
                                          </p:spTgt>
                                        </p:tgtEl>
                                        <p:attrNameLst>
                                          <p:attrName>ppt_x</p:attrName>
                                        </p:attrNameLst>
                                      </p:cBhvr>
                                      <p:tavLst>
                                        <p:tav tm="0">
                                          <p:val>
                                            <p:strVal val="#ppt_x-.2"/>
                                          </p:val>
                                        </p:tav>
                                        <p:tav tm="100000">
                                          <p:val>
                                            <p:strVal val="#ppt_x"/>
                                          </p:val>
                                        </p:tav>
                                      </p:tavLst>
                                    </p:anim>
                                    <p:anim calcmode="lin" valueType="num">
                                      <p:cBhvr>
                                        <p:cTn id="60" dur="500" fill="hold"/>
                                        <p:tgtEl>
                                          <p:spTgt spid="30723">
                                            <p:txEl>
                                              <p:pRg st="3" end="3"/>
                                            </p:txEl>
                                          </p:spTgt>
                                        </p:tgtEl>
                                        <p:attrNameLst>
                                          <p:attrName>ppt_y</p:attrName>
                                        </p:attrNameLst>
                                      </p:cBhvr>
                                      <p:tavLst>
                                        <p:tav tm="0">
                                          <p:val>
                                            <p:strVal val="#ppt_y"/>
                                          </p:val>
                                        </p:tav>
                                        <p:tav tm="100000">
                                          <p:val>
                                            <p:strVal val="#ppt_y"/>
                                          </p:val>
                                        </p:tav>
                                      </p:tavLst>
                                    </p:anim>
                                    <p:animEffect transition="in" filter="fade">
                                      <p:cBhvr>
                                        <p:cTn id="61" dur="500"/>
                                        <p:tgtEl>
                                          <p:spTgt spid="30723">
                                            <p:txEl>
                                              <p:pRg st="3" end="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iterate type="lt">
                                    <p:tmPct val="5000"/>
                                  </p:iterate>
                                  <p:childTnLst>
                                    <p:set>
                                      <p:cBhvr>
                                        <p:cTn id="65" dur="1" fill="hold">
                                          <p:stCondLst>
                                            <p:cond delay="0"/>
                                          </p:stCondLst>
                                        </p:cTn>
                                        <p:tgtEl>
                                          <p:spTgt spid="30727"/>
                                        </p:tgtEl>
                                        <p:attrNameLst>
                                          <p:attrName>style.visibility</p:attrName>
                                        </p:attrNameLst>
                                      </p:cBhvr>
                                      <p:to>
                                        <p:strVal val="visible"/>
                                      </p:to>
                                    </p:set>
                                    <p:anim calcmode="lin" valueType="num">
                                      <p:cBhvr>
                                        <p:cTn id="66" dur="1000" fill="hold"/>
                                        <p:tgtEl>
                                          <p:spTgt spid="30727"/>
                                        </p:tgtEl>
                                        <p:attrNameLst>
                                          <p:attrName>ppt_w</p:attrName>
                                        </p:attrNameLst>
                                      </p:cBhvr>
                                      <p:tavLst>
                                        <p:tav tm="0">
                                          <p:val>
                                            <p:fltVal val="0"/>
                                          </p:val>
                                        </p:tav>
                                        <p:tav tm="100000">
                                          <p:val>
                                            <p:strVal val="#ppt_w"/>
                                          </p:val>
                                        </p:tav>
                                      </p:tavLst>
                                    </p:anim>
                                    <p:anim calcmode="lin" valueType="num">
                                      <p:cBhvr>
                                        <p:cTn id="67" dur="1000" fill="hold"/>
                                        <p:tgtEl>
                                          <p:spTgt spid="30727"/>
                                        </p:tgtEl>
                                        <p:attrNameLst>
                                          <p:attrName>ppt_h</p:attrName>
                                        </p:attrNameLst>
                                      </p:cBhvr>
                                      <p:tavLst>
                                        <p:tav tm="0">
                                          <p:val>
                                            <p:fltVal val="0"/>
                                          </p:val>
                                        </p:tav>
                                        <p:tav tm="100000">
                                          <p:val>
                                            <p:strVal val="#ppt_h"/>
                                          </p:val>
                                        </p:tav>
                                      </p:tavLst>
                                    </p:anim>
                                    <p:anim calcmode="lin" valueType="num">
                                      <p:cBhvr>
                                        <p:cTn id="68" dur="1000" fill="hold"/>
                                        <p:tgtEl>
                                          <p:spTgt spid="30727"/>
                                        </p:tgtEl>
                                        <p:attrNameLst>
                                          <p:attrName>style.rotation</p:attrName>
                                        </p:attrNameLst>
                                      </p:cBhvr>
                                      <p:tavLst>
                                        <p:tav tm="0">
                                          <p:val>
                                            <p:fltVal val="90"/>
                                          </p:val>
                                        </p:tav>
                                        <p:tav tm="100000">
                                          <p:val>
                                            <p:fltVal val="0"/>
                                          </p:val>
                                        </p:tav>
                                      </p:tavLst>
                                    </p:anim>
                                    <p:animEffect transition="in" filter="fade">
                                      <p:cBhvr>
                                        <p:cTn id="69" dur="1000"/>
                                        <p:tgtEl>
                                          <p:spTgt spid="30727"/>
                                        </p:tgtEl>
                                      </p:cBhvr>
                                    </p:animEffect>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iterate type="lt">
                                    <p:tmPct val="5000"/>
                                  </p:iterate>
                                  <p:childTnLst>
                                    <p:set>
                                      <p:cBhvr>
                                        <p:cTn id="73" dur="1" fill="hold">
                                          <p:stCondLst>
                                            <p:cond delay="0"/>
                                          </p:stCondLst>
                                        </p:cTn>
                                        <p:tgtEl>
                                          <p:spTgt spid="30728"/>
                                        </p:tgtEl>
                                        <p:attrNameLst>
                                          <p:attrName>style.visibility</p:attrName>
                                        </p:attrNameLst>
                                      </p:cBhvr>
                                      <p:to>
                                        <p:strVal val="visible"/>
                                      </p:to>
                                    </p:set>
                                    <p:anim calcmode="lin" valueType="num">
                                      <p:cBhvr>
                                        <p:cTn id="74" dur="1000" fill="hold"/>
                                        <p:tgtEl>
                                          <p:spTgt spid="30728"/>
                                        </p:tgtEl>
                                        <p:attrNameLst>
                                          <p:attrName>ppt_w</p:attrName>
                                        </p:attrNameLst>
                                      </p:cBhvr>
                                      <p:tavLst>
                                        <p:tav tm="0">
                                          <p:val>
                                            <p:fltVal val="0"/>
                                          </p:val>
                                        </p:tav>
                                        <p:tav tm="100000">
                                          <p:val>
                                            <p:strVal val="#ppt_w"/>
                                          </p:val>
                                        </p:tav>
                                      </p:tavLst>
                                    </p:anim>
                                    <p:anim calcmode="lin" valueType="num">
                                      <p:cBhvr>
                                        <p:cTn id="75" dur="1000" fill="hold"/>
                                        <p:tgtEl>
                                          <p:spTgt spid="30728"/>
                                        </p:tgtEl>
                                        <p:attrNameLst>
                                          <p:attrName>ppt_h</p:attrName>
                                        </p:attrNameLst>
                                      </p:cBhvr>
                                      <p:tavLst>
                                        <p:tav tm="0">
                                          <p:val>
                                            <p:fltVal val="0"/>
                                          </p:val>
                                        </p:tav>
                                        <p:tav tm="100000">
                                          <p:val>
                                            <p:strVal val="#ppt_h"/>
                                          </p:val>
                                        </p:tav>
                                      </p:tavLst>
                                    </p:anim>
                                    <p:anim calcmode="lin" valueType="num">
                                      <p:cBhvr>
                                        <p:cTn id="76" dur="1000" fill="hold"/>
                                        <p:tgtEl>
                                          <p:spTgt spid="30728"/>
                                        </p:tgtEl>
                                        <p:attrNameLst>
                                          <p:attrName>style.rotation</p:attrName>
                                        </p:attrNameLst>
                                      </p:cBhvr>
                                      <p:tavLst>
                                        <p:tav tm="0">
                                          <p:val>
                                            <p:fltVal val="90"/>
                                          </p:val>
                                        </p:tav>
                                        <p:tav tm="100000">
                                          <p:val>
                                            <p:fltVal val="0"/>
                                          </p:val>
                                        </p:tav>
                                      </p:tavLst>
                                    </p:anim>
                                    <p:animEffect transition="in" filter="fade">
                                      <p:cBhvr>
                                        <p:cTn id="77" dur="1000"/>
                                        <p:tgtEl>
                                          <p:spTgt spid="30728"/>
                                        </p:tgtEl>
                                      </p:cBhvr>
                                    </p:animEffect>
                                  </p:childTnLst>
                                </p:cTn>
                              </p:par>
                            </p:childTnLst>
                          </p:cTn>
                        </p:par>
                      </p:childTnLst>
                    </p:cTn>
                  </p:par>
                  <p:par>
                    <p:cTn id="78" fill="hold">
                      <p:stCondLst>
                        <p:cond delay="indefinite"/>
                      </p:stCondLst>
                      <p:childTnLst>
                        <p:par>
                          <p:cTn id="79" fill="hold">
                            <p:stCondLst>
                              <p:cond delay="0"/>
                            </p:stCondLst>
                            <p:childTnLst>
                              <p:par>
                                <p:cTn id="80" presetID="54" presetClass="entr" presetSubtype="0" accel="100000" fill="hold" grpId="0" nodeType="clickEffect">
                                  <p:stCondLst>
                                    <p:cond delay="0"/>
                                  </p:stCondLst>
                                  <p:childTnLst>
                                    <p:set>
                                      <p:cBhvr>
                                        <p:cTn id="81" dur="1" fill="hold">
                                          <p:stCondLst>
                                            <p:cond delay="0"/>
                                          </p:stCondLst>
                                        </p:cTn>
                                        <p:tgtEl>
                                          <p:spTgt spid="30723">
                                            <p:txEl>
                                              <p:pRg st="4" end="4"/>
                                            </p:txEl>
                                          </p:spTgt>
                                        </p:tgtEl>
                                        <p:attrNameLst>
                                          <p:attrName>style.visibility</p:attrName>
                                        </p:attrNameLst>
                                      </p:cBhvr>
                                      <p:to>
                                        <p:strVal val="visible"/>
                                      </p:to>
                                    </p:set>
                                    <p:anim calcmode="lin" valueType="num">
                                      <p:cBhvr>
                                        <p:cTn id="82" dur="500" fill="hold"/>
                                        <p:tgtEl>
                                          <p:spTgt spid="30723">
                                            <p:txEl>
                                              <p:pRg st="4" end="4"/>
                                            </p:txEl>
                                          </p:spTgt>
                                        </p:tgtEl>
                                        <p:attrNameLst>
                                          <p:attrName>ppt_w</p:attrName>
                                        </p:attrNameLst>
                                      </p:cBhvr>
                                      <p:tavLst>
                                        <p:tav tm="0">
                                          <p:val>
                                            <p:strVal val="#ppt_w*0.05"/>
                                          </p:val>
                                        </p:tav>
                                        <p:tav tm="100000">
                                          <p:val>
                                            <p:strVal val="#ppt_w"/>
                                          </p:val>
                                        </p:tav>
                                      </p:tavLst>
                                    </p:anim>
                                    <p:anim calcmode="lin" valueType="num">
                                      <p:cBhvr>
                                        <p:cTn id="83" dur="500" fill="hold"/>
                                        <p:tgtEl>
                                          <p:spTgt spid="30723">
                                            <p:txEl>
                                              <p:pRg st="4" end="4"/>
                                            </p:txEl>
                                          </p:spTgt>
                                        </p:tgtEl>
                                        <p:attrNameLst>
                                          <p:attrName>ppt_h</p:attrName>
                                        </p:attrNameLst>
                                      </p:cBhvr>
                                      <p:tavLst>
                                        <p:tav tm="0">
                                          <p:val>
                                            <p:strVal val="#ppt_h"/>
                                          </p:val>
                                        </p:tav>
                                        <p:tav tm="100000">
                                          <p:val>
                                            <p:strVal val="#ppt_h"/>
                                          </p:val>
                                        </p:tav>
                                      </p:tavLst>
                                    </p:anim>
                                    <p:anim calcmode="lin" valueType="num">
                                      <p:cBhvr>
                                        <p:cTn id="84" dur="500" fill="hold"/>
                                        <p:tgtEl>
                                          <p:spTgt spid="30723">
                                            <p:txEl>
                                              <p:pRg st="4" end="4"/>
                                            </p:txEl>
                                          </p:spTgt>
                                        </p:tgtEl>
                                        <p:attrNameLst>
                                          <p:attrName>ppt_x</p:attrName>
                                        </p:attrNameLst>
                                      </p:cBhvr>
                                      <p:tavLst>
                                        <p:tav tm="0">
                                          <p:val>
                                            <p:strVal val="#ppt_x-.2"/>
                                          </p:val>
                                        </p:tav>
                                        <p:tav tm="100000">
                                          <p:val>
                                            <p:strVal val="#ppt_x"/>
                                          </p:val>
                                        </p:tav>
                                      </p:tavLst>
                                    </p:anim>
                                    <p:anim calcmode="lin" valueType="num">
                                      <p:cBhvr>
                                        <p:cTn id="85" dur="500" fill="hold"/>
                                        <p:tgtEl>
                                          <p:spTgt spid="30723">
                                            <p:txEl>
                                              <p:pRg st="4" end="4"/>
                                            </p:txEl>
                                          </p:spTgt>
                                        </p:tgtEl>
                                        <p:attrNameLst>
                                          <p:attrName>ppt_y</p:attrName>
                                        </p:attrNameLst>
                                      </p:cBhvr>
                                      <p:tavLst>
                                        <p:tav tm="0">
                                          <p:val>
                                            <p:strVal val="#ppt_y"/>
                                          </p:val>
                                        </p:tav>
                                        <p:tav tm="100000">
                                          <p:val>
                                            <p:strVal val="#ppt_y"/>
                                          </p:val>
                                        </p:tav>
                                      </p:tavLst>
                                    </p:anim>
                                    <p:animEffect transition="in" filter="fade">
                                      <p:cBhvr>
                                        <p:cTn id="86" dur="500"/>
                                        <p:tgtEl>
                                          <p:spTgt spid="30723">
                                            <p:txEl>
                                              <p:pRg st="4" end="4"/>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4" presetClass="entr" presetSubtype="0" accel="100000" fill="hold" grpId="0" nodeType="clickEffect">
                                  <p:stCondLst>
                                    <p:cond delay="0"/>
                                  </p:stCondLst>
                                  <p:childTnLst>
                                    <p:set>
                                      <p:cBhvr>
                                        <p:cTn id="90" dur="1" fill="hold">
                                          <p:stCondLst>
                                            <p:cond delay="0"/>
                                          </p:stCondLst>
                                        </p:cTn>
                                        <p:tgtEl>
                                          <p:spTgt spid="30723">
                                            <p:txEl>
                                              <p:pRg st="5" end="5"/>
                                            </p:txEl>
                                          </p:spTgt>
                                        </p:tgtEl>
                                        <p:attrNameLst>
                                          <p:attrName>style.visibility</p:attrName>
                                        </p:attrNameLst>
                                      </p:cBhvr>
                                      <p:to>
                                        <p:strVal val="visible"/>
                                      </p:to>
                                    </p:set>
                                    <p:anim calcmode="lin" valueType="num">
                                      <p:cBhvr>
                                        <p:cTn id="91" dur="500" fill="hold"/>
                                        <p:tgtEl>
                                          <p:spTgt spid="30723">
                                            <p:txEl>
                                              <p:pRg st="5" end="5"/>
                                            </p:txEl>
                                          </p:spTgt>
                                        </p:tgtEl>
                                        <p:attrNameLst>
                                          <p:attrName>ppt_w</p:attrName>
                                        </p:attrNameLst>
                                      </p:cBhvr>
                                      <p:tavLst>
                                        <p:tav tm="0">
                                          <p:val>
                                            <p:strVal val="#ppt_w*0.05"/>
                                          </p:val>
                                        </p:tav>
                                        <p:tav tm="100000">
                                          <p:val>
                                            <p:strVal val="#ppt_w"/>
                                          </p:val>
                                        </p:tav>
                                      </p:tavLst>
                                    </p:anim>
                                    <p:anim calcmode="lin" valueType="num">
                                      <p:cBhvr>
                                        <p:cTn id="92" dur="500" fill="hold"/>
                                        <p:tgtEl>
                                          <p:spTgt spid="30723">
                                            <p:txEl>
                                              <p:pRg st="5" end="5"/>
                                            </p:txEl>
                                          </p:spTgt>
                                        </p:tgtEl>
                                        <p:attrNameLst>
                                          <p:attrName>ppt_h</p:attrName>
                                        </p:attrNameLst>
                                      </p:cBhvr>
                                      <p:tavLst>
                                        <p:tav tm="0">
                                          <p:val>
                                            <p:strVal val="#ppt_h"/>
                                          </p:val>
                                        </p:tav>
                                        <p:tav tm="100000">
                                          <p:val>
                                            <p:strVal val="#ppt_h"/>
                                          </p:val>
                                        </p:tav>
                                      </p:tavLst>
                                    </p:anim>
                                    <p:anim calcmode="lin" valueType="num">
                                      <p:cBhvr>
                                        <p:cTn id="93" dur="500" fill="hold"/>
                                        <p:tgtEl>
                                          <p:spTgt spid="30723">
                                            <p:txEl>
                                              <p:pRg st="5" end="5"/>
                                            </p:txEl>
                                          </p:spTgt>
                                        </p:tgtEl>
                                        <p:attrNameLst>
                                          <p:attrName>ppt_x</p:attrName>
                                        </p:attrNameLst>
                                      </p:cBhvr>
                                      <p:tavLst>
                                        <p:tav tm="0">
                                          <p:val>
                                            <p:strVal val="#ppt_x-.2"/>
                                          </p:val>
                                        </p:tav>
                                        <p:tav tm="100000">
                                          <p:val>
                                            <p:strVal val="#ppt_x"/>
                                          </p:val>
                                        </p:tav>
                                      </p:tavLst>
                                    </p:anim>
                                    <p:anim calcmode="lin" valueType="num">
                                      <p:cBhvr>
                                        <p:cTn id="94" dur="500" fill="hold"/>
                                        <p:tgtEl>
                                          <p:spTgt spid="30723">
                                            <p:txEl>
                                              <p:pRg st="5" end="5"/>
                                            </p:txEl>
                                          </p:spTgt>
                                        </p:tgtEl>
                                        <p:attrNameLst>
                                          <p:attrName>ppt_y</p:attrName>
                                        </p:attrNameLst>
                                      </p:cBhvr>
                                      <p:tavLst>
                                        <p:tav tm="0">
                                          <p:val>
                                            <p:strVal val="#ppt_y"/>
                                          </p:val>
                                        </p:tav>
                                        <p:tav tm="100000">
                                          <p:val>
                                            <p:strVal val="#ppt_y"/>
                                          </p:val>
                                        </p:tav>
                                      </p:tavLst>
                                    </p:anim>
                                    <p:animEffect transition="in" filter="fade">
                                      <p:cBhvr>
                                        <p:cTn id="95" dur="500"/>
                                        <p:tgtEl>
                                          <p:spTgt spid="30723">
                                            <p:txEl>
                                              <p:pRg st="5" end="5"/>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54" presetClass="entr" presetSubtype="0" accel="100000" fill="hold" grpId="0" nodeType="clickEffect">
                                  <p:stCondLst>
                                    <p:cond delay="0"/>
                                  </p:stCondLst>
                                  <p:childTnLst>
                                    <p:set>
                                      <p:cBhvr>
                                        <p:cTn id="99" dur="1" fill="hold">
                                          <p:stCondLst>
                                            <p:cond delay="0"/>
                                          </p:stCondLst>
                                        </p:cTn>
                                        <p:tgtEl>
                                          <p:spTgt spid="30723">
                                            <p:txEl>
                                              <p:pRg st="6" end="6"/>
                                            </p:txEl>
                                          </p:spTgt>
                                        </p:tgtEl>
                                        <p:attrNameLst>
                                          <p:attrName>style.visibility</p:attrName>
                                        </p:attrNameLst>
                                      </p:cBhvr>
                                      <p:to>
                                        <p:strVal val="visible"/>
                                      </p:to>
                                    </p:set>
                                    <p:anim calcmode="lin" valueType="num">
                                      <p:cBhvr>
                                        <p:cTn id="100" dur="500" fill="hold"/>
                                        <p:tgtEl>
                                          <p:spTgt spid="30723">
                                            <p:txEl>
                                              <p:pRg st="6" end="6"/>
                                            </p:txEl>
                                          </p:spTgt>
                                        </p:tgtEl>
                                        <p:attrNameLst>
                                          <p:attrName>ppt_w</p:attrName>
                                        </p:attrNameLst>
                                      </p:cBhvr>
                                      <p:tavLst>
                                        <p:tav tm="0">
                                          <p:val>
                                            <p:strVal val="#ppt_w*0.05"/>
                                          </p:val>
                                        </p:tav>
                                        <p:tav tm="100000">
                                          <p:val>
                                            <p:strVal val="#ppt_w"/>
                                          </p:val>
                                        </p:tav>
                                      </p:tavLst>
                                    </p:anim>
                                    <p:anim calcmode="lin" valueType="num">
                                      <p:cBhvr>
                                        <p:cTn id="101" dur="500" fill="hold"/>
                                        <p:tgtEl>
                                          <p:spTgt spid="30723">
                                            <p:txEl>
                                              <p:pRg st="6" end="6"/>
                                            </p:txEl>
                                          </p:spTgt>
                                        </p:tgtEl>
                                        <p:attrNameLst>
                                          <p:attrName>ppt_h</p:attrName>
                                        </p:attrNameLst>
                                      </p:cBhvr>
                                      <p:tavLst>
                                        <p:tav tm="0">
                                          <p:val>
                                            <p:strVal val="#ppt_h"/>
                                          </p:val>
                                        </p:tav>
                                        <p:tav tm="100000">
                                          <p:val>
                                            <p:strVal val="#ppt_h"/>
                                          </p:val>
                                        </p:tav>
                                      </p:tavLst>
                                    </p:anim>
                                    <p:anim calcmode="lin" valueType="num">
                                      <p:cBhvr>
                                        <p:cTn id="102" dur="500" fill="hold"/>
                                        <p:tgtEl>
                                          <p:spTgt spid="30723">
                                            <p:txEl>
                                              <p:pRg st="6" end="6"/>
                                            </p:txEl>
                                          </p:spTgt>
                                        </p:tgtEl>
                                        <p:attrNameLst>
                                          <p:attrName>ppt_x</p:attrName>
                                        </p:attrNameLst>
                                      </p:cBhvr>
                                      <p:tavLst>
                                        <p:tav tm="0">
                                          <p:val>
                                            <p:strVal val="#ppt_x-.2"/>
                                          </p:val>
                                        </p:tav>
                                        <p:tav tm="100000">
                                          <p:val>
                                            <p:strVal val="#ppt_x"/>
                                          </p:val>
                                        </p:tav>
                                      </p:tavLst>
                                    </p:anim>
                                    <p:anim calcmode="lin" valueType="num">
                                      <p:cBhvr>
                                        <p:cTn id="103" dur="500" fill="hold"/>
                                        <p:tgtEl>
                                          <p:spTgt spid="30723">
                                            <p:txEl>
                                              <p:pRg st="6" end="6"/>
                                            </p:txEl>
                                          </p:spTgt>
                                        </p:tgtEl>
                                        <p:attrNameLst>
                                          <p:attrName>ppt_y</p:attrName>
                                        </p:attrNameLst>
                                      </p:cBhvr>
                                      <p:tavLst>
                                        <p:tav tm="0">
                                          <p:val>
                                            <p:strVal val="#ppt_y"/>
                                          </p:val>
                                        </p:tav>
                                        <p:tav tm="100000">
                                          <p:val>
                                            <p:strVal val="#ppt_y"/>
                                          </p:val>
                                        </p:tav>
                                      </p:tavLst>
                                    </p:anim>
                                    <p:animEffect transition="in" filter="fade">
                                      <p:cBhvr>
                                        <p:cTn id="104" dur="500"/>
                                        <p:tgtEl>
                                          <p:spTgt spid="30723">
                                            <p:txEl>
                                              <p:pRg st="6" end="6"/>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31" presetClass="entr" presetSubtype="0" fill="hold" nodeType="clickEffect">
                                  <p:stCondLst>
                                    <p:cond delay="0"/>
                                  </p:stCondLst>
                                  <p:iterate type="lt">
                                    <p:tmPct val="5000"/>
                                  </p:iterate>
                                  <p:childTnLst>
                                    <p:set>
                                      <p:cBhvr>
                                        <p:cTn id="108" dur="1" fill="hold">
                                          <p:stCondLst>
                                            <p:cond delay="0"/>
                                          </p:stCondLst>
                                        </p:cTn>
                                        <p:tgtEl>
                                          <p:spTgt spid="30729"/>
                                        </p:tgtEl>
                                        <p:attrNameLst>
                                          <p:attrName>style.visibility</p:attrName>
                                        </p:attrNameLst>
                                      </p:cBhvr>
                                      <p:to>
                                        <p:strVal val="visible"/>
                                      </p:to>
                                    </p:set>
                                    <p:anim calcmode="lin" valueType="num">
                                      <p:cBhvr>
                                        <p:cTn id="109" dur="1000" fill="hold"/>
                                        <p:tgtEl>
                                          <p:spTgt spid="30729"/>
                                        </p:tgtEl>
                                        <p:attrNameLst>
                                          <p:attrName>ppt_w</p:attrName>
                                        </p:attrNameLst>
                                      </p:cBhvr>
                                      <p:tavLst>
                                        <p:tav tm="0">
                                          <p:val>
                                            <p:fltVal val="0"/>
                                          </p:val>
                                        </p:tav>
                                        <p:tav tm="100000">
                                          <p:val>
                                            <p:strVal val="#ppt_w"/>
                                          </p:val>
                                        </p:tav>
                                      </p:tavLst>
                                    </p:anim>
                                    <p:anim calcmode="lin" valueType="num">
                                      <p:cBhvr>
                                        <p:cTn id="110" dur="1000" fill="hold"/>
                                        <p:tgtEl>
                                          <p:spTgt spid="30729"/>
                                        </p:tgtEl>
                                        <p:attrNameLst>
                                          <p:attrName>ppt_h</p:attrName>
                                        </p:attrNameLst>
                                      </p:cBhvr>
                                      <p:tavLst>
                                        <p:tav tm="0">
                                          <p:val>
                                            <p:fltVal val="0"/>
                                          </p:val>
                                        </p:tav>
                                        <p:tav tm="100000">
                                          <p:val>
                                            <p:strVal val="#ppt_h"/>
                                          </p:val>
                                        </p:tav>
                                      </p:tavLst>
                                    </p:anim>
                                    <p:anim calcmode="lin" valueType="num">
                                      <p:cBhvr>
                                        <p:cTn id="111" dur="1000" fill="hold"/>
                                        <p:tgtEl>
                                          <p:spTgt spid="30729"/>
                                        </p:tgtEl>
                                        <p:attrNameLst>
                                          <p:attrName>style.rotation</p:attrName>
                                        </p:attrNameLst>
                                      </p:cBhvr>
                                      <p:tavLst>
                                        <p:tav tm="0">
                                          <p:val>
                                            <p:fltVal val="90"/>
                                          </p:val>
                                        </p:tav>
                                        <p:tav tm="100000">
                                          <p:val>
                                            <p:fltVal val="0"/>
                                          </p:val>
                                        </p:tav>
                                      </p:tavLst>
                                    </p:anim>
                                    <p:animEffect transition="in" filter="fade">
                                      <p:cBhvr>
                                        <p:cTn id="112" dur="1000"/>
                                        <p:tgtEl>
                                          <p:spTgt spid="30729"/>
                                        </p:tgtEl>
                                      </p:cBhvr>
                                    </p:animEffect>
                                  </p:childTnLst>
                                </p:cTn>
                              </p:par>
                            </p:childTnLst>
                          </p:cTn>
                        </p:par>
                      </p:childTnLst>
                    </p:cTn>
                  </p:par>
                  <p:par>
                    <p:cTn id="113" fill="hold">
                      <p:stCondLst>
                        <p:cond delay="indefinite"/>
                      </p:stCondLst>
                      <p:childTnLst>
                        <p:par>
                          <p:cTn id="114" fill="hold">
                            <p:stCondLst>
                              <p:cond delay="0"/>
                            </p:stCondLst>
                            <p:childTnLst>
                              <p:par>
                                <p:cTn id="115" presetID="54" presetClass="entr" presetSubtype="0" accel="100000" fill="hold" grpId="0" nodeType="clickEffect">
                                  <p:stCondLst>
                                    <p:cond delay="0"/>
                                  </p:stCondLst>
                                  <p:childTnLst>
                                    <p:set>
                                      <p:cBhvr>
                                        <p:cTn id="116" dur="1" fill="hold">
                                          <p:stCondLst>
                                            <p:cond delay="0"/>
                                          </p:stCondLst>
                                        </p:cTn>
                                        <p:tgtEl>
                                          <p:spTgt spid="30723">
                                            <p:txEl>
                                              <p:pRg st="7" end="7"/>
                                            </p:txEl>
                                          </p:spTgt>
                                        </p:tgtEl>
                                        <p:attrNameLst>
                                          <p:attrName>style.visibility</p:attrName>
                                        </p:attrNameLst>
                                      </p:cBhvr>
                                      <p:to>
                                        <p:strVal val="visible"/>
                                      </p:to>
                                    </p:set>
                                    <p:anim calcmode="lin" valueType="num">
                                      <p:cBhvr>
                                        <p:cTn id="117" dur="500" fill="hold"/>
                                        <p:tgtEl>
                                          <p:spTgt spid="30723">
                                            <p:txEl>
                                              <p:pRg st="7" end="7"/>
                                            </p:txEl>
                                          </p:spTgt>
                                        </p:tgtEl>
                                        <p:attrNameLst>
                                          <p:attrName>ppt_w</p:attrName>
                                        </p:attrNameLst>
                                      </p:cBhvr>
                                      <p:tavLst>
                                        <p:tav tm="0">
                                          <p:val>
                                            <p:strVal val="#ppt_w*0.05"/>
                                          </p:val>
                                        </p:tav>
                                        <p:tav tm="100000">
                                          <p:val>
                                            <p:strVal val="#ppt_w"/>
                                          </p:val>
                                        </p:tav>
                                      </p:tavLst>
                                    </p:anim>
                                    <p:anim calcmode="lin" valueType="num">
                                      <p:cBhvr>
                                        <p:cTn id="118" dur="500" fill="hold"/>
                                        <p:tgtEl>
                                          <p:spTgt spid="30723">
                                            <p:txEl>
                                              <p:pRg st="7" end="7"/>
                                            </p:txEl>
                                          </p:spTgt>
                                        </p:tgtEl>
                                        <p:attrNameLst>
                                          <p:attrName>ppt_h</p:attrName>
                                        </p:attrNameLst>
                                      </p:cBhvr>
                                      <p:tavLst>
                                        <p:tav tm="0">
                                          <p:val>
                                            <p:strVal val="#ppt_h"/>
                                          </p:val>
                                        </p:tav>
                                        <p:tav tm="100000">
                                          <p:val>
                                            <p:strVal val="#ppt_h"/>
                                          </p:val>
                                        </p:tav>
                                      </p:tavLst>
                                    </p:anim>
                                    <p:anim calcmode="lin" valueType="num">
                                      <p:cBhvr>
                                        <p:cTn id="119" dur="500" fill="hold"/>
                                        <p:tgtEl>
                                          <p:spTgt spid="30723">
                                            <p:txEl>
                                              <p:pRg st="7" end="7"/>
                                            </p:txEl>
                                          </p:spTgt>
                                        </p:tgtEl>
                                        <p:attrNameLst>
                                          <p:attrName>ppt_x</p:attrName>
                                        </p:attrNameLst>
                                      </p:cBhvr>
                                      <p:tavLst>
                                        <p:tav tm="0">
                                          <p:val>
                                            <p:strVal val="#ppt_x-.2"/>
                                          </p:val>
                                        </p:tav>
                                        <p:tav tm="100000">
                                          <p:val>
                                            <p:strVal val="#ppt_x"/>
                                          </p:val>
                                        </p:tav>
                                      </p:tavLst>
                                    </p:anim>
                                    <p:anim calcmode="lin" valueType="num">
                                      <p:cBhvr>
                                        <p:cTn id="120" dur="500" fill="hold"/>
                                        <p:tgtEl>
                                          <p:spTgt spid="30723">
                                            <p:txEl>
                                              <p:pRg st="7" end="7"/>
                                            </p:txEl>
                                          </p:spTgt>
                                        </p:tgtEl>
                                        <p:attrNameLst>
                                          <p:attrName>ppt_y</p:attrName>
                                        </p:attrNameLst>
                                      </p:cBhvr>
                                      <p:tavLst>
                                        <p:tav tm="0">
                                          <p:val>
                                            <p:strVal val="#ppt_y"/>
                                          </p:val>
                                        </p:tav>
                                        <p:tav tm="100000">
                                          <p:val>
                                            <p:strVal val="#ppt_y"/>
                                          </p:val>
                                        </p:tav>
                                      </p:tavLst>
                                    </p:anim>
                                    <p:animEffect transition="in" filter="fade">
                                      <p:cBhvr>
                                        <p:cTn id="121" dur="500"/>
                                        <p:tgtEl>
                                          <p:spTgt spid="30723">
                                            <p:txEl>
                                              <p:pRg st="7" end="7"/>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54" presetClass="entr" presetSubtype="0" accel="100000" fill="hold" grpId="0" nodeType="clickEffect">
                                  <p:stCondLst>
                                    <p:cond delay="0"/>
                                  </p:stCondLst>
                                  <p:childTnLst>
                                    <p:set>
                                      <p:cBhvr>
                                        <p:cTn id="125" dur="1" fill="hold">
                                          <p:stCondLst>
                                            <p:cond delay="0"/>
                                          </p:stCondLst>
                                        </p:cTn>
                                        <p:tgtEl>
                                          <p:spTgt spid="30723">
                                            <p:txEl>
                                              <p:pRg st="8" end="8"/>
                                            </p:txEl>
                                          </p:spTgt>
                                        </p:tgtEl>
                                        <p:attrNameLst>
                                          <p:attrName>style.visibility</p:attrName>
                                        </p:attrNameLst>
                                      </p:cBhvr>
                                      <p:to>
                                        <p:strVal val="visible"/>
                                      </p:to>
                                    </p:set>
                                    <p:anim calcmode="lin" valueType="num">
                                      <p:cBhvr>
                                        <p:cTn id="126" dur="500" fill="hold"/>
                                        <p:tgtEl>
                                          <p:spTgt spid="30723">
                                            <p:txEl>
                                              <p:pRg st="8" end="8"/>
                                            </p:txEl>
                                          </p:spTgt>
                                        </p:tgtEl>
                                        <p:attrNameLst>
                                          <p:attrName>ppt_w</p:attrName>
                                        </p:attrNameLst>
                                      </p:cBhvr>
                                      <p:tavLst>
                                        <p:tav tm="0">
                                          <p:val>
                                            <p:strVal val="#ppt_w*0.05"/>
                                          </p:val>
                                        </p:tav>
                                        <p:tav tm="100000">
                                          <p:val>
                                            <p:strVal val="#ppt_w"/>
                                          </p:val>
                                        </p:tav>
                                      </p:tavLst>
                                    </p:anim>
                                    <p:anim calcmode="lin" valueType="num">
                                      <p:cBhvr>
                                        <p:cTn id="127" dur="500" fill="hold"/>
                                        <p:tgtEl>
                                          <p:spTgt spid="30723">
                                            <p:txEl>
                                              <p:pRg st="8" end="8"/>
                                            </p:txEl>
                                          </p:spTgt>
                                        </p:tgtEl>
                                        <p:attrNameLst>
                                          <p:attrName>ppt_h</p:attrName>
                                        </p:attrNameLst>
                                      </p:cBhvr>
                                      <p:tavLst>
                                        <p:tav tm="0">
                                          <p:val>
                                            <p:strVal val="#ppt_h"/>
                                          </p:val>
                                        </p:tav>
                                        <p:tav tm="100000">
                                          <p:val>
                                            <p:strVal val="#ppt_h"/>
                                          </p:val>
                                        </p:tav>
                                      </p:tavLst>
                                    </p:anim>
                                    <p:anim calcmode="lin" valueType="num">
                                      <p:cBhvr>
                                        <p:cTn id="128" dur="500" fill="hold"/>
                                        <p:tgtEl>
                                          <p:spTgt spid="30723">
                                            <p:txEl>
                                              <p:pRg st="8" end="8"/>
                                            </p:txEl>
                                          </p:spTgt>
                                        </p:tgtEl>
                                        <p:attrNameLst>
                                          <p:attrName>ppt_x</p:attrName>
                                        </p:attrNameLst>
                                      </p:cBhvr>
                                      <p:tavLst>
                                        <p:tav tm="0">
                                          <p:val>
                                            <p:strVal val="#ppt_x-.2"/>
                                          </p:val>
                                        </p:tav>
                                        <p:tav tm="100000">
                                          <p:val>
                                            <p:strVal val="#ppt_x"/>
                                          </p:val>
                                        </p:tav>
                                      </p:tavLst>
                                    </p:anim>
                                    <p:anim calcmode="lin" valueType="num">
                                      <p:cBhvr>
                                        <p:cTn id="129" dur="500" fill="hold"/>
                                        <p:tgtEl>
                                          <p:spTgt spid="30723">
                                            <p:txEl>
                                              <p:pRg st="8" end="8"/>
                                            </p:txEl>
                                          </p:spTgt>
                                        </p:tgtEl>
                                        <p:attrNameLst>
                                          <p:attrName>ppt_y</p:attrName>
                                        </p:attrNameLst>
                                      </p:cBhvr>
                                      <p:tavLst>
                                        <p:tav tm="0">
                                          <p:val>
                                            <p:strVal val="#ppt_y"/>
                                          </p:val>
                                        </p:tav>
                                        <p:tav tm="100000">
                                          <p:val>
                                            <p:strVal val="#ppt_y"/>
                                          </p:val>
                                        </p:tav>
                                      </p:tavLst>
                                    </p:anim>
                                    <p:animEffect transition="in" filter="fade">
                                      <p:cBhvr>
                                        <p:cTn id="130" dur="500"/>
                                        <p:tgtEl>
                                          <p:spTgt spid="30723">
                                            <p:txEl>
                                              <p:pRg st="8" end="8"/>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54" presetClass="entr" presetSubtype="0" accel="100000" fill="hold" grpId="0" nodeType="clickEffect">
                                  <p:stCondLst>
                                    <p:cond delay="0"/>
                                  </p:stCondLst>
                                  <p:childTnLst>
                                    <p:set>
                                      <p:cBhvr>
                                        <p:cTn id="134" dur="1" fill="hold">
                                          <p:stCondLst>
                                            <p:cond delay="0"/>
                                          </p:stCondLst>
                                        </p:cTn>
                                        <p:tgtEl>
                                          <p:spTgt spid="30723">
                                            <p:txEl>
                                              <p:pRg st="9" end="9"/>
                                            </p:txEl>
                                          </p:spTgt>
                                        </p:tgtEl>
                                        <p:attrNameLst>
                                          <p:attrName>style.visibility</p:attrName>
                                        </p:attrNameLst>
                                      </p:cBhvr>
                                      <p:to>
                                        <p:strVal val="visible"/>
                                      </p:to>
                                    </p:set>
                                    <p:anim calcmode="lin" valueType="num">
                                      <p:cBhvr>
                                        <p:cTn id="135" dur="500" fill="hold"/>
                                        <p:tgtEl>
                                          <p:spTgt spid="30723">
                                            <p:txEl>
                                              <p:pRg st="9" end="9"/>
                                            </p:txEl>
                                          </p:spTgt>
                                        </p:tgtEl>
                                        <p:attrNameLst>
                                          <p:attrName>ppt_w</p:attrName>
                                        </p:attrNameLst>
                                      </p:cBhvr>
                                      <p:tavLst>
                                        <p:tav tm="0">
                                          <p:val>
                                            <p:strVal val="#ppt_w*0.05"/>
                                          </p:val>
                                        </p:tav>
                                        <p:tav tm="100000">
                                          <p:val>
                                            <p:strVal val="#ppt_w"/>
                                          </p:val>
                                        </p:tav>
                                      </p:tavLst>
                                    </p:anim>
                                    <p:anim calcmode="lin" valueType="num">
                                      <p:cBhvr>
                                        <p:cTn id="136" dur="500" fill="hold"/>
                                        <p:tgtEl>
                                          <p:spTgt spid="30723">
                                            <p:txEl>
                                              <p:pRg st="9" end="9"/>
                                            </p:txEl>
                                          </p:spTgt>
                                        </p:tgtEl>
                                        <p:attrNameLst>
                                          <p:attrName>ppt_h</p:attrName>
                                        </p:attrNameLst>
                                      </p:cBhvr>
                                      <p:tavLst>
                                        <p:tav tm="0">
                                          <p:val>
                                            <p:strVal val="#ppt_h"/>
                                          </p:val>
                                        </p:tav>
                                        <p:tav tm="100000">
                                          <p:val>
                                            <p:strVal val="#ppt_h"/>
                                          </p:val>
                                        </p:tav>
                                      </p:tavLst>
                                    </p:anim>
                                    <p:anim calcmode="lin" valueType="num">
                                      <p:cBhvr>
                                        <p:cTn id="137" dur="500" fill="hold"/>
                                        <p:tgtEl>
                                          <p:spTgt spid="30723">
                                            <p:txEl>
                                              <p:pRg st="9" end="9"/>
                                            </p:txEl>
                                          </p:spTgt>
                                        </p:tgtEl>
                                        <p:attrNameLst>
                                          <p:attrName>ppt_x</p:attrName>
                                        </p:attrNameLst>
                                      </p:cBhvr>
                                      <p:tavLst>
                                        <p:tav tm="0">
                                          <p:val>
                                            <p:strVal val="#ppt_x-.2"/>
                                          </p:val>
                                        </p:tav>
                                        <p:tav tm="100000">
                                          <p:val>
                                            <p:strVal val="#ppt_x"/>
                                          </p:val>
                                        </p:tav>
                                      </p:tavLst>
                                    </p:anim>
                                    <p:anim calcmode="lin" valueType="num">
                                      <p:cBhvr>
                                        <p:cTn id="138" dur="500" fill="hold"/>
                                        <p:tgtEl>
                                          <p:spTgt spid="30723">
                                            <p:txEl>
                                              <p:pRg st="9" end="9"/>
                                            </p:txEl>
                                          </p:spTgt>
                                        </p:tgtEl>
                                        <p:attrNameLst>
                                          <p:attrName>ppt_y</p:attrName>
                                        </p:attrNameLst>
                                      </p:cBhvr>
                                      <p:tavLst>
                                        <p:tav tm="0">
                                          <p:val>
                                            <p:strVal val="#ppt_y"/>
                                          </p:val>
                                        </p:tav>
                                        <p:tav tm="100000">
                                          <p:val>
                                            <p:strVal val="#ppt_y"/>
                                          </p:val>
                                        </p:tav>
                                      </p:tavLst>
                                    </p:anim>
                                    <p:animEffect transition="in" filter="fade">
                                      <p:cBhvr>
                                        <p:cTn id="139" dur="500"/>
                                        <p:tgtEl>
                                          <p:spTgt spid="30723">
                                            <p:txEl>
                                              <p:pRg st="9" end="9"/>
                                            </p:txEl>
                                          </p:spTgt>
                                        </p:tgtEl>
                                      </p:cBhvr>
                                    </p:animEffect>
                                  </p:childTnLst>
                                </p:cTn>
                              </p:par>
                            </p:childTnLst>
                          </p:cTn>
                        </p:par>
                      </p:childTnLst>
                    </p:cTn>
                  </p:par>
                  <p:par>
                    <p:cTn id="140" fill="hold">
                      <p:stCondLst>
                        <p:cond delay="indefinite"/>
                      </p:stCondLst>
                      <p:childTnLst>
                        <p:par>
                          <p:cTn id="141" fill="hold">
                            <p:stCondLst>
                              <p:cond delay="0"/>
                            </p:stCondLst>
                            <p:childTnLst>
                              <p:par>
                                <p:cTn id="142" presetID="54" presetClass="entr" presetSubtype="0" accel="100000" fill="hold" grpId="0" nodeType="clickEffect">
                                  <p:stCondLst>
                                    <p:cond delay="0"/>
                                  </p:stCondLst>
                                  <p:childTnLst>
                                    <p:set>
                                      <p:cBhvr>
                                        <p:cTn id="143" dur="1" fill="hold">
                                          <p:stCondLst>
                                            <p:cond delay="0"/>
                                          </p:stCondLst>
                                        </p:cTn>
                                        <p:tgtEl>
                                          <p:spTgt spid="30723">
                                            <p:txEl>
                                              <p:pRg st="10" end="10"/>
                                            </p:txEl>
                                          </p:spTgt>
                                        </p:tgtEl>
                                        <p:attrNameLst>
                                          <p:attrName>style.visibility</p:attrName>
                                        </p:attrNameLst>
                                      </p:cBhvr>
                                      <p:to>
                                        <p:strVal val="visible"/>
                                      </p:to>
                                    </p:set>
                                    <p:anim calcmode="lin" valueType="num">
                                      <p:cBhvr>
                                        <p:cTn id="144" dur="500" fill="hold"/>
                                        <p:tgtEl>
                                          <p:spTgt spid="30723">
                                            <p:txEl>
                                              <p:pRg st="10" end="10"/>
                                            </p:txEl>
                                          </p:spTgt>
                                        </p:tgtEl>
                                        <p:attrNameLst>
                                          <p:attrName>ppt_w</p:attrName>
                                        </p:attrNameLst>
                                      </p:cBhvr>
                                      <p:tavLst>
                                        <p:tav tm="0">
                                          <p:val>
                                            <p:strVal val="#ppt_w*0.05"/>
                                          </p:val>
                                        </p:tav>
                                        <p:tav tm="100000">
                                          <p:val>
                                            <p:strVal val="#ppt_w"/>
                                          </p:val>
                                        </p:tav>
                                      </p:tavLst>
                                    </p:anim>
                                    <p:anim calcmode="lin" valueType="num">
                                      <p:cBhvr>
                                        <p:cTn id="145" dur="500" fill="hold"/>
                                        <p:tgtEl>
                                          <p:spTgt spid="30723">
                                            <p:txEl>
                                              <p:pRg st="10" end="10"/>
                                            </p:txEl>
                                          </p:spTgt>
                                        </p:tgtEl>
                                        <p:attrNameLst>
                                          <p:attrName>ppt_h</p:attrName>
                                        </p:attrNameLst>
                                      </p:cBhvr>
                                      <p:tavLst>
                                        <p:tav tm="0">
                                          <p:val>
                                            <p:strVal val="#ppt_h"/>
                                          </p:val>
                                        </p:tav>
                                        <p:tav tm="100000">
                                          <p:val>
                                            <p:strVal val="#ppt_h"/>
                                          </p:val>
                                        </p:tav>
                                      </p:tavLst>
                                    </p:anim>
                                    <p:anim calcmode="lin" valueType="num">
                                      <p:cBhvr>
                                        <p:cTn id="146" dur="500" fill="hold"/>
                                        <p:tgtEl>
                                          <p:spTgt spid="30723">
                                            <p:txEl>
                                              <p:pRg st="10" end="10"/>
                                            </p:txEl>
                                          </p:spTgt>
                                        </p:tgtEl>
                                        <p:attrNameLst>
                                          <p:attrName>ppt_x</p:attrName>
                                        </p:attrNameLst>
                                      </p:cBhvr>
                                      <p:tavLst>
                                        <p:tav tm="0">
                                          <p:val>
                                            <p:strVal val="#ppt_x-.2"/>
                                          </p:val>
                                        </p:tav>
                                        <p:tav tm="100000">
                                          <p:val>
                                            <p:strVal val="#ppt_x"/>
                                          </p:val>
                                        </p:tav>
                                      </p:tavLst>
                                    </p:anim>
                                    <p:anim calcmode="lin" valueType="num">
                                      <p:cBhvr>
                                        <p:cTn id="147" dur="500" fill="hold"/>
                                        <p:tgtEl>
                                          <p:spTgt spid="30723">
                                            <p:txEl>
                                              <p:pRg st="10" end="10"/>
                                            </p:txEl>
                                          </p:spTgt>
                                        </p:tgtEl>
                                        <p:attrNameLst>
                                          <p:attrName>ppt_y</p:attrName>
                                        </p:attrNameLst>
                                      </p:cBhvr>
                                      <p:tavLst>
                                        <p:tav tm="0">
                                          <p:val>
                                            <p:strVal val="#ppt_y"/>
                                          </p:val>
                                        </p:tav>
                                        <p:tav tm="100000">
                                          <p:val>
                                            <p:strVal val="#ppt_y"/>
                                          </p:val>
                                        </p:tav>
                                      </p:tavLst>
                                    </p:anim>
                                    <p:animEffect transition="in" filter="fade">
                                      <p:cBhvr>
                                        <p:cTn id="148" dur="500"/>
                                        <p:tgtEl>
                                          <p:spTgt spid="30723">
                                            <p:txEl>
                                              <p:pRg st="10" end="10"/>
                                            </p:txEl>
                                          </p:spTgt>
                                        </p:tgtEl>
                                      </p:cBhvr>
                                    </p:animEffect>
                                  </p:childTnLst>
                                </p:cTn>
                              </p:par>
                            </p:childTnLst>
                          </p:cTn>
                        </p:par>
                      </p:childTnLst>
                    </p:cTn>
                  </p:par>
                  <p:par>
                    <p:cTn id="149" fill="hold">
                      <p:stCondLst>
                        <p:cond delay="indefinite"/>
                      </p:stCondLst>
                      <p:childTnLst>
                        <p:par>
                          <p:cTn id="150" fill="hold">
                            <p:stCondLst>
                              <p:cond delay="0"/>
                            </p:stCondLst>
                            <p:childTnLst>
                              <p:par>
                                <p:cTn id="151" presetID="31" presetClass="entr" presetSubtype="0" fill="hold" nodeType="clickEffect">
                                  <p:stCondLst>
                                    <p:cond delay="0"/>
                                  </p:stCondLst>
                                  <p:iterate type="lt">
                                    <p:tmPct val="5000"/>
                                  </p:iterate>
                                  <p:childTnLst>
                                    <p:set>
                                      <p:cBhvr>
                                        <p:cTn id="152" dur="1" fill="hold">
                                          <p:stCondLst>
                                            <p:cond delay="0"/>
                                          </p:stCondLst>
                                        </p:cTn>
                                        <p:tgtEl>
                                          <p:spTgt spid="30730"/>
                                        </p:tgtEl>
                                        <p:attrNameLst>
                                          <p:attrName>style.visibility</p:attrName>
                                        </p:attrNameLst>
                                      </p:cBhvr>
                                      <p:to>
                                        <p:strVal val="visible"/>
                                      </p:to>
                                    </p:set>
                                    <p:anim calcmode="lin" valueType="num">
                                      <p:cBhvr>
                                        <p:cTn id="153" dur="1000" fill="hold"/>
                                        <p:tgtEl>
                                          <p:spTgt spid="30730"/>
                                        </p:tgtEl>
                                        <p:attrNameLst>
                                          <p:attrName>ppt_w</p:attrName>
                                        </p:attrNameLst>
                                      </p:cBhvr>
                                      <p:tavLst>
                                        <p:tav tm="0">
                                          <p:val>
                                            <p:fltVal val="0"/>
                                          </p:val>
                                        </p:tav>
                                        <p:tav tm="100000">
                                          <p:val>
                                            <p:strVal val="#ppt_w"/>
                                          </p:val>
                                        </p:tav>
                                      </p:tavLst>
                                    </p:anim>
                                    <p:anim calcmode="lin" valueType="num">
                                      <p:cBhvr>
                                        <p:cTn id="154" dur="1000" fill="hold"/>
                                        <p:tgtEl>
                                          <p:spTgt spid="30730"/>
                                        </p:tgtEl>
                                        <p:attrNameLst>
                                          <p:attrName>ppt_h</p:attrName>
                                        </p:attrNameLst>
                                      </p:cBhvr>
                                      <p:tavLst>
                                        <p:tav tm="0">
                                          <p:val>
                                            <p:fltVal val="0"/>
                                          </p:val>
                                        </p:tav>
                                        <p:tav tm="100000">
                                          <p:val>
                                            <p:strVal val="#ppt_h"/>
                                          </p:val>
                                        </p:tav>
                                      </p:tavLst>
                                    </p:anim>
                                    <p:anim calcmode="lin" valueType="num">
                                      <p:cBhvr>
                                        <p:cTn id="155" dur="1000" fill="hold"/>
                                        <p:tgtEl>
                                          <p:spTgt spid="30730"/>
                                        </p:tgtEl>
                                        <p:attrNameLst>
                                          <p:attrName>style.rotation</p:attrName>
                                        </p:attrNameLst>
                                      </p:cBhvr>
                                      <p:tavLst>
                                        <p:tav tm="0">
                                          <p:val>
                                            <p:fltVal val="90"/>
                                          </p:val>
                                        </p:tav>
                                        <p:tav tm="100000">
                                          <p:val>
                                            <p:fltVal val="0"/>
                                          </p:val>
                                        </p:tav>
                                      </p:tavLst>
                                    </p:anim>
                                    <p:animEffect transition="in" filter="fade">
                                      <p:cBhvr>
                                        <p:cTn id="156" dur="1000"/>
                                        <p:tgtEl>
                                          <p:spTgt spid="30730"/>
                                        </p:tgtEl>
                                      </p:cBhvr>
                                    </p:animEffect>
                                  </p:childTnLst>
                                </p:cTn>
                              </p:par>
                            </p:childTnLst>
                          </p:cTn>
                        </p:par>
                      </p:childTnLst>
                    </p:cTn>
                  </p:par>
                  <p:par>
                    <p:cTn id="157" fill="hold">
                      <p:stCondLst>
                        <p:cond delay="indefinite"/>
                      </p:stCondLst>
                      <p:childTnLst>
                        <p:par>
                          <p:cTn id="158" fill="hold">
                            <p:stCondLst>
                              <p:cond delay="0"/>
                            </p:stCondLst>
                            <p:childTnLst>
                              <p:par>
                                <p:cTn id="159" presetID="54" presetClass="entr" presetSubtype="0" accel="100000" fill="hold" grpId="0" nodeType="clickEffect">
                                  <p:stCondLst>
                                    <p:cond delay="0"/>
                                  </p:stCondLst>
                                  <p:childTnLst>
                                    <p:set>
                                      <p:cBhvr>
                                        <p:cTn id="160" dur="1" fill="hold">
                                          <p:stCondLst>
                                            <p:cond delay="0"/>
                                          </p:stCondLst>
                                        </p:cTn>
                                        <p:tgtEl>
                                          <p:spTgt spid="30723">
                                            <p:txEl>
                                              <p:pRg st="11" end="11"/>
                                            </p:txEl>
                                          </p:spTgt>
                                        </p:tgtEl>
                                        <p:attrNameLst>
                                          <p:attrName>style.visibility</p:attrName>
                                        </p:attrNameLst>
                                      </p:cBhvr>
                                      <p:to>
                                        <p:strVal val="visible"/>
                                      </p:to>
                                    </p:set>
                                    <p:anim calcmode="lin" valueType="num">
                                      <p:cBhvr>
                                        <p:cTn id="161" dur="500" fill="hold"/>
                                        <p:tgtEl>
                                          <p:spTgt spid="30723">
                                            <p:txEl>
                                              <p:pRg st="11" end="11"/>
                                            </p:txEl>
                                          </p:spTgt>
                                        </p:tgtEl>
                                        <p:attrNameLst>
                                          <p:attrName>ppt_w</p:attrName>
                                        </p:attrNameLst>
                                      </p:cBhvr>
                                      <p:tavLst>
                                        <p:tav tm="0">
                                          <p:val>
                                            <p:strVal val="#ppt_w*0.05"/>
                                          </p:val>
                                        </p:tav>
                                        <p:tav tm="100000">
                                          <p:val>
                                            <p:strVal val="#ppt_w"/>
                                          </p:val>
                                        </p:tav>
                                      </p:tavLst>
                                    </p:anim>
                                    <p:anim calcmode="lin" valueType="num">
                                      <p:cBhvr>
                                        <p:cTn id="162" dur="500" fill="hold"/>
                                        <p:tgtEl>
                                          <p:spTgt spid="30723">
                                            <p:txEl>
                                              <p:pRg st="11" end="11"/>
                                            </p:txEl>
                                          </p:spTgt>
                                        </p:tgtEl>
                                        <p:attrNameLst>
                                          <p:attrName>ppt_h</p:attrName>
                                        </p:attrNameLst>
                                      </p:cBhvr>
                                      <p:tavLst>
                                        <p:tav tm="0">
                                          <p:val>
                                            <p:strVal val="#ppt_h"/>
                                          </p:val>
                                        </p:tav>
                                        <p:tav tm="100000">
                                          <p:val>
                                            <p:strVal val="#ppt_h"/>
                                          </p:val>
                                        </p:tav>
                                      </p:tavLst>
                                    </p:anim>
                                    <p:anim calcmode="lin" valueType="num">
                                      <p:cBhvr>
                                        <p:cTn id="163" dur="500" fill="hold"/>
                                        <p:tgtEl>
                                          <p:spTgt spid="30723">
                                            <p:txEl>
                                              <p:pRg st="11" end="11"/>
                                            </p:txEl>
                                          </p:spTgt>
                                        </p:tgtEl>
                                        <p:attrNameLst>
                                          <p:attrName>ppt_x</p:attrName>
                                        </p:attrNameLst>
                                      </p:cBhvr>
                                      <p:tavLst>
                                        <p:tav tm="0">
                                          <p:val>
                                            <p:strVal val="#ppt_x-.2"/>
                                          </p:val>
                                        </p:tav>
                                        <p:tav tm="100000">
                                          <p:val>
                                            <p:strVal val="#ppt_x"/>
                                          </p:val>
                                        </p:tav>
                                      </p:tavLst>
                                    </p:anim>
                                    <p:anim calcmode="lin" valueType="num">
                                      <p:cBhvr>
                                        <p:cTn id="164" dur="500" fill="hold"/>
                                        <p:tgtEl>
                                          <p:spTgt spid="30723">
                                            <p:txEl>
                                              <p:pRg st="11" end="11"/>
                                            </p:txEl>
                                          </p:spTgt>
                                        </p:tgtEl>
                                        <p:attrNameLst>
                                          <p:attrName>ppt_y</p:attrName>
                                        </p:attrNameLst>
                                      </p:cBhvr>
                                      <p:tavLst>
                                        <p:tav tm="0">
                                          <p:val>
                                            <p:strVal val="#ppt_y"/>
                                          </p:val>
                                        </p:tav>
                                        <p:tav tm="100000">
                                          <p:val>
                                            <p:strVal val="#ppt_y"/>
                                          </p:val>
                                        </p:tav>
                                      </p:tavLst>
                                    </p:anim>
                                    <p:animEffect transition="in" filter="fade">
                                      <p:cBhvr>
                                        <p:cTn id="165" dur="500"/>
                                        <p:tgtEl>
                                          <p:spTgt spid="30723">
                                            <p:txEl>
                                              <p:pRg st="11" end="11"/>
                                            </p:txEl>
                                          </p:spTgt>
                                        </p:tgtEl>
                                      </p:cBhvr>
                                    </p:animEffect>
                                  </p:childTnLst>
                                </p:cTn>
                              </p:par>
                            </p:childTnLst>
                          </p:cTn>
                        </p:par>
                      </p:childTnLst>
                    </p:cTn>
                  </p:par>
                  <p:par>
                    <p:cTn id="166" fill="hold">
                      <p:stCondLst>
                        <p:cond delay="indefinite"/>
                      </p:stCondLst>
                      <p:childTnLst>
                        <p:par>
                          <p:cTn id="167" fill="hold">
                            <p:stCondLst>
                              <p:cond delay="0"/>
                            </p:stCondLst>
                            <p:childTnLst>
                              <p:par>
                                <p:cTn id="168" presetID="54" presetClass="entr" presetSubtype="0" accel="100000" fill="hold" grpId="0" nodeType="clickEffect">
                                  <p:stCondLst>
                                    <p:cond delay="0"/>
                                  </p:stCondLst>
                                  <p:childTnLst>
                                    <p:set>
                                      <p:cBhvr>
                                        <p:cTn id="169" dur="1" fill="hold">
                                          <p:stCondLst>
                                            <p:cond delay="0"/>
                                          </p:stCondLst>
                                        </p:cTn>
                                        <p:tgtEl>
                                          <p:spTgt spid="30723">
                                            <p:txEl>
                                              <p:pRg st="13" end="13"/>
                                            </p:txEl>
                                          </p:spTgt>
                                        </p:tgtEl>
                                        <p:attrNameLst>
                                          <p:attrName>style.visibility</p:attrName>
                                        </p:attrNameLst>
                                      </p:cBhvr>
                                      <p:to>
                                        <p:strVal val="visible"/>
                                      </p:to>
                                    </p:set>
                                    <p:anim calcmode="lin" valueType="num">
                                      <p:cBhvr>
                                        <p:cTn id="170" dur="500" fill="hold"/>
                                        <p:tgtEl>
                                          <p:spTgt spid="30723">
                                            <p:txEl>
                                              <p:pRg st="13" end="13"/>
                                            </p:txEl>
                                          </p:spTgt>
                                        </p:tgtEl>
                                        <p:attrNameLst>
                                          <p:attrName>ppt_w</p:attrName>
                                        </p:attrNameLst>
                                      </p:cBhvr>
                                      <p:tavLst>
                                        <p:tav tm="0">
                                          <p:val>
                                            <p:strVal val="#ppt_w*0.05"/>
                                          </p:val>
                                        </p:tav>
                                        <p:tav tm="100000">
                                          <p:val>
                                            <p:strVal val="#ppt_w"/>
                                          </p:val>
                                        </p:tav>
                                      </p:tavLst>
                                    </p:anim>
                                    <p:anim calcmode="lin" valueType="num">
                                      <p:cBhvr>
                                        <p:cTn id="171" dur="500" fill="hold"/>
                                        <p:tgtEl>
                                          <p:spTgt spid="30723">
                                            <p:txEl>
                                              <p:pRg st="13" end="13"/>
                                            </p:txEl>
                                          </p:spTgt>
                                        </p:tgtEl>
                                        <p:attrNameLst>
                                          <p:attrName>ppt_h</p:attrName>
                                        </p:attrNameLst>
                                      </p:cBhvr>
                                      <p:tavLst>
                                        <p:tav tm="0">
                                          <p:val>
                                            <p:strVal val="#ppt_h"/>
                                          </p:val>
                                        </p:tav>
                                        <p:tav tm="100000">
                                          <p:val>
                                            <p:strVal val="#ppt_h"/>
                                          </p:val>
                                        </p:tav>
                                      </p:tavLst>
                                    </p:anim>
                                    <p:anim calcmode="lin" valueType="num">
                                      <p:cBhvr>
                                        <p:cTn id="172" dur="500" fill="hold"/>
                                        <p:tgtEl>
                                          <p:spTgt spid="30723">
                                            <p:txEl>
                                              <p:pRg st="13" end="13"/>
                                            </p:txEl>
                                          </p:spTgt>
                                        </p:tgtEl>
                                        <p:attrNameLst>
                                          <p:attrName>ppt_x</p:attrName>
                                        </p:attrNameLst>
                                      </p:cBhvr>
                                      <p:tavLst>
                                        <p:tav tm="0">
                                          <p:val>
                                            <p:strVal val="#ppt_x-.2"/>
                                          </p:val>
                                        </p:tav>
                                        <p:tav tm="100000">
                                          <p:val>
                                            <p:strVal val="#ppt_x"/>
                                          </p:val>
                                        </p:tav>
                                      </p:tavLst>
                                    </p:anim>
                                    <p:anim calcmode="lin" valueType="num">
                                      <p:cBhvr>
                                        <p:cTn id="173" dur="500" fill="hold"/>
                                        <p:tgtEl>
                                          <p:spTgt spid="30723">
                                            <p:txEl>
                                              <p:pRg st="13" end="13"/>
                                            </p:txEl>
                                          </p:spTgt>
                                        </p:tgtEl>
                                        <p:attrNameLst>
                                          <p:attrName>ppt_y</p:attrName>
                                        </p:attrNameLst>
                                      </p:cBhvr>
                                      <p:tavLst>
                                        <p:tav tm="0">
                                          <p:val>
                                            <p:strVal val="#ppt_y"/>
                                          </p:val>
                                        </p:tav>
                                        <p:tav tm="100000">
                                          <p:val>
                                            <p:strVal val="#ppt_y"/>
                                          </p:val>
                                        </p:tav>
                                      </p:tavLst>
                                    </p:anim>
                                    <p:animEffect transition="in" filter="fade">
                                      <p:cBhvr>
                                        <p:cTn id="174" dur="500"/>
                                        <p:tgtEl>
                                          <p:spTgt spid="30723">
                                            <p:txEl>
                                              <p:pRg st="13" end="13"/>
                                            </p:txEl>
                                          </p:spTgt>
                                        </p:tgtEl>
                                      </p:cBhvr>
                                    </p:animEffect>
                                  </p:childTnLst>
                                </p:cTn>
                              </p:par>
                            </p:childTnLst>
                          </p:cTn>
                        </p:par>
                      </p:childTnLst>
                    </p:cTn>
                  </p:par>
                  <p:par>
                    <p:cTn id="175" fill="hold">
                      <p:stCondLst>
                        <p:cond delay="indefinite"/>
                      </p:stCondLst>
                      <p:childTnLst>
                        <p:par>
                          <p:cTn id="176" fill="hold">
                            <p:stCondLst>
                              <p:cond delay="0"/>
                            </p:stCondLst>
                            <p:childTnLst>
                              <p:par>
                                <p:cTn id="177" presetID="54" presetClass="entr" presetSubtype="0" accel="100000" fill="hold" grpId="0" nodeType="clickEffect">
                                  <p:stCondLst>
                                    <p:cond delay="0"/>
                                  </p:stCondLst>
                                  <p:childTnLst>
                                    <p:set>
                                      <p:cBhvr>
                                        <p:cTn id="178" dur="1" fill="hold">
                                          <p:stCondLst>
                                            <p:cond delay="0"/>
                                          </p:stCondLst>
                                        </p:cTn>
                                        <p:tgtEl>
                                          <p:spTgt spid="30723">
                                            <p:txEl>
                                              <p:pRg st="14" end="14"/>
                                            </p:txEl>
                                          </p:spTgt>
                                        </p:tgtEl>
                                        <p:attrNameLst>
                                          <p:attrName>style.visibility</p:attrName>
                                        </p:attrNameLst>
                                      </p:cBhvr>
                                      <p:to>
                                        <p:strVal val="visible"/>
                                      </p:to>
                                    </p:set>
                                    <p:anim calcmode="lin" valueType="num">
                                      <p:cBhvr>
                                        <p:cTn id="179" dur="500" fill="hold"/>
                                        <p:tgtEl>
                                          <p:spTgt spid="30723">
                                            <p:txEl>
                                              <p:pRg st="14" end="14"/>
                                            </p:txEl>
                                          </p:spTgt>
                                        </p:tgtEl>
                                        <p:attrNameLst>
                                          <p:attrName>ppt_w</p:attrName>
                                        </p:attrNameLst>
                                      </p:cBhvr>
                                      <p:tavLst>
                                        <p:tav tm="0">
                                          <p:val>
                                            <p:strVal val="#ppt_w*0.05"/>
                                          </p:val>
                                        </p:tav>
                                        <p:tav tm="100000">
                                          <p:val>
                                            <p:strVal val="#ppt_w"/>
                                          </p:val>
                                        </p:tav>
                                      </p:tavLst>
                                    </p:anim>
                                    <p:anim calcmode="lin" valueType="num">
                                      <p:cBhvr>
                                        <p:cTn id="180" dur="500" fill="hold"/>
                                        <p:tgtEl>
                                          <p:spTgt spid="30723">
                                            <p:txEl>
                                              <p:pRg st="14" end="14"/>
                                            </p:txEl>
                                          </p:spTgt>
                                        </p:tgtEl>
                                        <p:attrNameLst>
                                          <p:attrName>ppt_h</p:attrName>
                                        </p:attrNameLst>
                                      </p:cBhvr>
                                      <p:tavLst>
                                        <p:tav tm="0">
                                          <p:val>
                                            <p:strVal val="#ppt_h"/>
                                          </p:val>
                                        </p:tav>
                                        <p:tav tm="100000">
                                          <p:val>
                                            <p:strVal val="#ppt_h"/>
                                          </p:val>
                                        </p:tav>
                                      </p:tavLst>
                                    </p:anim>
                                    <p:anim calcmode="lin" valueType="num">
                                      <p:cBhvr>
                                        <p:cTn id="181" dur="500" fill="hold"/>
                                        <p:tgtEl>
                                          <p:spTgt spid="30723">
                                            <p:txEl>
                                              <p:pRg st="14" end="14"/>
                                            </p:txEl>
                                          </p:spTgt>
                                        </p:tgtEl>
                                        <p:attrNameLst>
                                          <p:attrName>ppt_x</p:attrName>
                                        </p:attrNameLst>
                                      </p:cBhvr>
                                      <p:tavLst>
                                        <p:tav tm="0">
                                          <p:val>
                                            <p:strVal val="#ppt_x-.2"/>
                                          </p:val>
                                        </p:tav>
                                        <p:tav tm="100000">
                                          <p:val>
                                            <p:strVal val="#ppt_x"/>
                                          </p:val>
                                        </p:tav>
                                      </p:tavLst>
                                    </p:anim>
                                    <p:anim calcmode="lin" valueType="num">
                                      <p:cBhvr>
                                        <p:cTn id="182" dur="500" fill="hold"/>
                                        <p:tgtEl>
                                          <p:spTgt spid="30723">
                                            <p:txEl>
                                              <p:pRg st="14" end="14"/>
                                            </p:txEl>
                                          </p:spTgt>
                                        </p:tgtEl>
                                        <p:attrNameLst>
                                          <p:attrName>ppt_y</p:attrName>
                                        </p:attrNameLst>
                                      </p:cBhvr>
                                      <p:tavLst>
                                        <p:tav tm="0">
                                          <p:val>
                                            <p:strVal val="#ppt_y"/>
                                          </p:val>
                                        </p:tav>
                                        <p:tav tm="100000">
                                          <p:val>
                                            <p:strVal val="#ppt_y"/>
                                          </p:val>
                                        </p:tav>
                                      </p:tavLst>
                                    </p:anim>
                                    <p:animEffect transition="in" filter="fade">
                                      <p:cBhvr>
                                        <p:cTn id="183" dur="500"/>
                                        <p:tgtEl>
                                          <p:spTgt spid="30723">
                                            <p:txEl>
                                              <p:pRg st="14" end="14"/>
                                            </p:txEl>
                                          </p:spTgt>
                                        </p:tgtEl>
                                      </p:cBhvr>
                                    </p:animEffect>
                                  </p:childTnLst>
                                </p:cTn>
                              </p:par>
                            </p:childTnLst>
                          </p:cTn>
                        </p:par>
                      </p:childTnLst>
                    </p:cTn>
                  </p:par>
                  <p:par>
                    <p:cTn id="184" fill="hold">
                      <p:stCondLst>
                        <p:cond delay="indefinite"/>
                      </p:stCondLst>
                      <p:childTnLst>
                        <p:par>
                          <p:cTn id="185" fill="hold">
                            <p:stCondLst>
                              <p:cond delay="0"/>
                            </p:stCondLst>
                            <p:childTnLst>
                              <p:par>
                                <p:cTn id="186" presetID="54" presetClass="entr" presetSubtype="0" accel="100000" fill="hold" grpId="0" nodeType="clickEffect">
                                  <p:stCondLst>
                                    <p:cond delay="0"/>
                                  </p:stCondLst>
                                  <p:childTnLst>
                                    <p:set>
                                      <p:cBhvr>
                                        <p:cTn id="187" dur="1" fill="hold">
                                          <p:stCondLst>
                                            <p:cond delay="0"/>
                                          </p:stCondLst>
                                        </p:cTn>
                                        <p:tgtEl>
                                          <p:spTgt spid="30723">
                                            <p:txEl>
                                              <p:pRg st="15" end="15"/>
                                            </p:txEl>
                                          </p:spTgt>
                                        </p:tgtEl>
                                        <p:attrNameLst>
                                          <p:attrName>style.visibility</p:attrName>
                                        </p:attrNameLst>
                                      </p:cBhvr>
                                      <p:to>
                                        <p:strVal val="visible"/>
                                      </p:to>
                                    </p:set>
                                    <p:anim calcmode="lin" valueType="num">
                                      <p:cBhvr>
                                        <p:cTn id="188" dur="500" fill="hold"/>
                                        <p:tgtEl>
                                          <p:spTgt spid="30723">
                                            <p:txEl>
                                              <p:pRg st="15" end="15"/>
                                            </p:txEl>
                                          </p:spTgt>
                                        </p:tgtEl>
                                        <p:attrNameLst>
                                          <p:attrName>ppt_w</p:attrName>
                                        </p:attrNameLst>
                                      </p:cBhvr>
                                      <p:tavLst>
                                        <p:tav tm="0">
                                          <p:val>
                                            <p:strVal val="#ppt_w*0.05"/>
                                          </p:val>
                                        </p:tav>
                                        <p:tav tm="100000">
                                          <p:val>
                                            <p:strVal val="#ppt_w"/>
                                          </p:val>
                                        </p:tav>
                                      </p:tavLst>
                                    </p:anim>
                                    <p:anim calcmode="lin" valueType="num">
                                      <p:cBhvr>
                                        <p:cTn id="189" dur="500" fill="hold"/>
                                        <p:tgtEl>
                                          <p:spTgt spid="30723">
                                            <p:txEl>
                                              <p:pRg st="15" end="15"/>
                                            </p:txEl>
                                          </p:spTgt>
                                        </p:tgtEl>
                                        <p:attrNameLst>
                                          <p:attrName>ppt_h</p:attrName>
                                        </p:attrNameLst>
                                      </p:cBhvr>
                                      <p:tavLst>
                                        <p:tav tm="0">
                                          <p:val>
                                            <p:strVal val="#ppt_h"/>
                                          </p:val>
                                        </p:tav>
                                        <p:tav tm="100000">
                                          <p:val>
                                            <p:strVal val="#ppt_h"/>
                                          </p:val>
                                        </p:tav>
                                      </p:tavLst>
                                    </p:anim>
                                    <p:anim calcmode="lin" valueType="num">
                                      <p:cBhvr>
                                        <p:cTn id="190" dur="500" fill="hold"/>
                                        <p:tgtEl>
                                          <p:spTgt spid="30723">
                                            <p:txEl>
                                              <p:pRg st="15" end="15"/>
                                            </p:txEl>
                                          </p:spTgt>
                                        </p:tgtEl>
                                        <p:attrNameLst>
                                          <p:attrName>ppt_x</p:attrName>
                                        </p:attrNameLst>
                                      </p:cBhvr>
                                      <p:tavLst>
                                        <p:tav tm="0">
                                          <p:val>
                                            <p:strVal val="#ppt_x-.2"/>
                                          </p:val>
                                        </p:tav>
                                        <p:tav tm="100000">
                                          <p:val>
                                            <p:strVal val="#ppt_x"/>
                                          </p:val>
                                        </p:tav>
                                      </p:tavLst>
                                    </p:anim>
                                    <p:anim calcmode="lin" valueType="num">
                                      <p:cBhvr>
                                        <p:cTn id="191" dur="500" fill="hold"/>
                                        <p:tgtEl>
                                          <p:spTgt spid="30723">
                                            <p:txEl>
                                              <p:pRg st="15" end="15"/>
                                            </p:txEl>
                                          </p:spTgt>
                                        </p:tgtEl>
                                        <p:attrNameLst>
                                          <p:attrName>ppt_y</p:attrName>
                                        </p:attrNameLst>
                                      </p:cBhvr>
                                      <p:tavLst>
                                        <p:tav tm="0">
                                          <p:val>
                                            <p:strVal val="#ppt_y"/>
                                          </p:val>
                                        </p:tav>
                                        <p:tav tm="100000">
                                          <p:val>
                                            <p:strVal val="#ppt_y"/>
                                          </p:val>
                                        </p:tav>
                                      </p:tavLst>
                                    </p:anim>
                                    <p:animEffect transition="in" filter="fade">
                                      <p:cBhvr>
                                        <p:cTn id="192" dur="500"/>
                                        <p:tgtEl>
                                          <p:spTgt spid="30723">
                                            <p:txEl>
                                              <p:pRg st="15" end="15"/>
                                            </p:txEl>
                                          </p:spTgt>
                                        </p:tgtEl>
                                      </p:cBhvr>
                                    </p:animEffect>
                                  </p:childTnLst>
                                </p:cTn>
                              </p:par>
                            </p:childTnLst>
                          </p:cTn>
                        </p:par>
                      </p:childTnLst>
                    </p:cTn>
                  </p:par>
                  <p:par>
                    <p:cTn id="193" fill="hold">
                      <p:stCondLst>
                        <p:cond delay="indefinite"/>
                      </p:stCondLst>
                      <p:childTnLst>
                        <p:par>
                          <p:cTn id="194" fill="hold">
                            <p:stCondLst>
                              <p:cond delay="0"/>
                            </p:stCondLst>
                            <p:childTnLst>
                              <p:par>
                                <p:cTn id="195" presetID="54" presetClass="entr" presetSubtype="0" accel="100000" fill="hold" grpId="0" nodeType="clickEffect">
                                  <p:stCondLst>
                                    <p:cond delay="0"/>
                                  </p:stCondLst>
                                  <p:childTnLst>
                                    <p:set>
                                      <p:cBhvr>
                                        <p:cTn id="196" dur="1" fill="hold">
                                          <p:stCondLst>
                                            <p:cond delay="0"/>
                                          </p:stCondLst>
                                        </p:cTn>
                                        <p:tgtEl>
                                          <p:spTgt spid="30723">
                                            <p:txEl>
                                              <p:pRg st="16" end="16"/>
                                            </p:txEl>
                                          </p:spTgt>
                                        </p:tgtEl>
                                        <p:attrNameLst>
                                          <p:attrName>style.visibility</p:attrName>
                                        </p:attrNameLst>
                                      </p:cBhvr>
                                      <p:to>
                                        <p:strVal val="visible"/>
                                      </p:to>
                                    </p:set>
                                    <p:anim calcmode="lin" valueType="num">
                                      <p:cBhvr>
                                        <p:cTn id="197" dur="500" fill="hold"/>
                                        <p:tgtEl>
                                          <p:spTgt spid="30723">
                                            <p:txEl>
                                              <p:pRg st="16" end="16"/>
                                            </p:txEl>
                                          </p:spTgt>
                                        </p:tgtEl>
                                        <p:attrNameLst>
                                          <p:attrName>ppt_w</p:attrName>
                                        </p:attrNameLst>
                                      </p:cBhvr>
                                      <p:tavLst>
                                        <p:tav tm="0">
                                          <p:val>
                                            <p:strVal val="#ppt_w*0.05"/>
                                          </p:val>
                                        </p:tav>
                                        <p:tav tm="100000">
                                          <p:val>
                                            <p:strVal val="#ppt_w"/>
                                          </p:val>
                                        </p:tav>
                                      </p:tavLst>
                                    </p:anim>
                                    <p:anim calcmode="lin" valueType="num">
                                      <p:cBhvr>
                                        <p:cTn id="198" dur="500" fill="hold"/>
                                        <p:tgtEl>
                                          <p:spTgt spid="30723">
                                            <p:txEl>
                                              <p:pRg st="16" end="16"/>
                                            </p:txEl>
                                          </p:spTgt>
                                        </p:tgtEl>
                                        <p:attrNameLst>
                                          <p:attrName>ppt_h</p:attrName>
                                        </p:attrNameLst>
                                      </p:cBhvr>
                                      <p:tavLst>
                                        <p:tav tm="0">
                                          <p:val>
                                            <p:strVal val="#ppt_h"/>
                                          </p:val>
                                        </p:tav>
                                        <p:tav tm="100000">
                                          <p:val>
                                            <p:strVal val="#ppt_h"/>
                                          </p:val>
                                        </p:tav>
                                      </p:tavLst>
                                    </p:anim>
                                    <p:anim calcmode="lin" valueType="num">
                                      <p:cBhvr>
                                        <p:cTn id="199" dur="500" fill="hold"/>
                                        <p:tgtEl>
                                          <p:spTgt spid="30723">
                                            <p:txEl>
                                              <p:pRg st="16" end="16"/>
                                            </p:txEl>
                                          </p:spTgt>
                                        </p:tgtEl>
                                        <p:attrNameLst>
                                          <p:attrName>ppt_x</p:attrName>
                                        </p:attrNameLst>
                                      </p:cBhvr>
                                      <p:tavLst>
                                        <p:tav tm="0">
                                          <p:val>
                                            <p:strVal val="#ppt_x-.2"/>
                                          </p:val>
                                        </p:tav>
                                        <p:tav tm="100000">
                                          <p:val>
                                            <p:strVal val="#ppt_x"/>
                                          </p:val>
                                        </p:tav>
                                      </p:tavLst>
                                    </p:anim>
                                    <p:anim calcmode="lin" valueType="num">
                                      <p:cBhvr>
                                        <p:cTn id="200" dur="500" fill="hold"/>
                                        <p:tgtEl>
                                          <p:spTgt spid="30723">
                                            <p:txEl>
                                              <p:pRg st="16" end="16"/>
                                            </p:txEl>
                                          </p:spTgt>
                                        </p:tgtEl>
                                        <p:attrNameLst>
                                          <p:attrName>ppt_y</p:attrName>
                                        </p:attrNameLst>
                                      </p:cBhvr>
                                      <p:tavLst>
                                        <p:tav tm="0">
                                          <p:val>
                                            <p:strVal val="#ppt_y"/>
                                          </p:val>
                                        </p:tav>
                                        <p:tav tm="100000">
                                          <p:val>
                                            <p:strVal val="#ppt_y"/>
                                          </p:val>
                                        </p:tav>
                                      </p:tavLst>
                                    </p:anim>
                                    <p:animEffect transition="in" filter="fade">
                                      <p:cBhvr>
                                        <p:cTn id="201" dur="500"/>
                                        <p:tgtEl>
                                          <p:spTgt spid="3072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uiExpand="1" build="p" animBg="1"/>
      <p:bldP spid="30728"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FIRE"/>
          <p:cNvPicPr>
            <a:picLocks noChangeAspect="1" noChangeArrowheads="1"/>
          </p:cNvPicPr>
          <p:nvPr/>
        </p:nvPicPr>
        <p:blipFill>
          <a:blip r:embed="rId3"/>
          <a:srcRect/>
          <a:stretch>
            <a:fillRect/>
          </a:stretch>
        </p:blipFill>
        <p:spPr bwMode="auto">
          <a:xfrm>
            <a:off x="0" y="0"/>
            <a:ext cx="9144000" cy="6858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spd="med" advClick="0" advTm="640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p:cTn id="7" dur="1000" fill="hold"/>
                                        <p:tgtEl>
                                          <p:spTgt spid="31748"/>
                                        </p:tgtEl>
                                        <p:attrNameLst>
                                          <p:attrName>ppt_x</p:attrName>
                                        </p:attrNameLst>
                                      </p:cBhvr>
                                      <p:tavLst>
                                        <p:tav tm="0">
                                          <p:val>
                                            <p:strVal val="#ppt_x-.2"/>
                                          </p:val>
                                        </p:tav>
                                        <p:tav tm="100000">
                                          <p:val>
                                            <p:strVal val="#ppt_x"/>
                                          </p:val>
                                        </p:tav>
                                      </p:tavLst>
                                    </p:anim>
                                    <p:anim calcmode="lin" valueType="num">
                                      <p:cBhvr>
                                        <p:cTn id="8" dur="1000" fill="hold"/>
                                        <p:tgtEl>
                                          <p:spTgt spid="3174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ru-RU" sz="3200" dirty="0">
                <a:latin typeface="Impact" pitchFamily="34" charset="0"/>
              </a:rPr>
              <a:t>Нормативные документы в области пожарной безопасности</a:t>
            </a:r>
            <a:r>
              <a:rPr lang="ru-RU" sz="4000" dirty="0">
                <a:latin typeface="Impact" pitchFamily="34" charset="0"/>
              </a:rPr>
              <a:t>. </a:t>
            </a:r>
          </a:p>
        </p:txBody>
      </p:sp>
      <p:sp>
        <p:nvSpPr>
          <p:cNvPr id="14339" name="Rectangle 3"/>
          <p:cNvSpPr>
            <a:spLocks noGrp="1" noChangeArrowheads="1"/>
          </p:cNvSpPr>
          <p:nvPr>
            <p:ph type="body" idx="1"/>
          </p:nvPr>
        </p:nvSpPr>
        <p:spPr>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nSpc>
                <a:spcPct val="90000"/>
              </a:lnSpc>
              <a:buFontTx/>
              <a:buNone/>
            </a:pPr>
            <a:r>
              <a:rPr lang="ru-RU" sz="2800" b="1" dirty="0">
                <a:solidFill>
                  <a:schemeClr val="bg1"/>
                </a:solidFill>
              </a:rPr>
              <a:t>На территории </a:t>
            </a:r>
            <a:r>
              <a:rPr lang="ru-RU" sz="2800" b="1" dirty="0">
                <a:solidFill>
                  <a:schemeClr val="bg1"/>
                </a:solidFill>
                <a:hlinkClick r:id="rId3" tooltip="Россия"/>
              </a:rPr>
              <a:t>Российской Федерации</a:t>
            </a:r>
            <a:r>
              <a:rPr lang="ru-RU" sz="2800" b="1" dirty="0">
                <a:solidFill>
                  <a:schemeClr val="bg1"/>
                </a:solidFill>
              </a:rPr>
              <a:t> действуют следующие основные нормативные документы:</a:t>
            </a:r>
          </a:p>
          <a:p>
            <a:pPr>
              <a:lnSpc>
                <a:spcPct val="90000"/>
              </a:lnSpc>
            </a:pPr>
            <a:r>
              <a:rPr lang="ru-RU" sz="2800" b="1" dirty="0">
                <a:solidFill>
                  <a:schemeClr val="bg1"/>
                </a:solidFill>
              </a:rPr>
              <a:t>Федеральный закон №69-ФЗ О пожарной безопасности. от 21.12.1994 </a:t>
            </a:r>
          </a:p>
          <a:p>
            <a:pPr>
              <a:lnSpc>
                <a:spcPct val="90000"/>
              </a:lnSpc>
            </a:pPr>
            <a:r>
              <a:rPr lang="ru-RU" sz="2800" b="1" dirty="0">
                <a:solidFill>
                  <a:schemeClr val="bg1"/>
                </a:solidFill>
              </a:rPr>
              <a:t>Правила пожарной безопасности (ППБ 01-03) </a:t>
            </a:r>
          </a:p>
          <a:p>
            <a:pPr>
              <a:lnSpc>
                <a:spcPct val="90000"/>
              </a:lnSpc>
            </a:pPr>
            <a:r>
              <a:rPr lang="ru-RU" sz="2800" b="1" dirty="0">
                <a:solidFill>
                  <a:schemeClr val="bg1"/>
                </a:solidFill>
              </a:rPr>
              <a:t>Федеральный закон № 123-ФЗ Технический регламент. О требованиях пожарной безопасности</a:t>
            </a:r>
          </a:p>
          <a:p>
            <a:pPr>
              <a:lnSpc>
                <a:spcPct val="90000"/>
              </a:lnSpc>
              <a:buFontTx/>
              <a:buNone/>
            </a:pPr>
            <a:endParaRPr lang="ru-RU" sz="2800" dirty="0"/>
          </a:p>
        </p:txBody>
      </p:sp>
    </p:spTree>
    <p:custDataLst>
      <p:tags r:id="rId1"/>
    </p:custDataLst>
  </p:cSld>
  <p:clrMapOvr>
    <a:masterClrMapping/>
  </p:clrMapOvr>
  <p:transition spd="med" advClick="0" advTm="1386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ppt_w</p:attrName>
                                        </p:attrNameLst>
                                      </p:cBhvr>
                                      <p:tavLst>
                                        <p:tav tm="0">
                                          <p:val>
                                            <p:fltVal val="0"/>
                                          </p:val>
                                        </p:tav>
                                        <p:tav tm="100000">
                                          <p:val>
                                            <p:strVal val="#ppt_w"/>
                                          </p:val>
                                        </p:tav>
                                      </p:tavLst>
                                    </p:anim>
                                    <p:anim calcmode="lin" valueType="num">
                                      <p:cBhvr>
                                        <p:cTn id="8" dur="500" fill="hold"/>
                                        <p:tgtEl>
                                          <p:spTgt spid="1433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14339">
                                            <p:bg/>
                                          </p:spTgt>
                                        </p:tgtEl>
                                        <p:attrNameLst>
                                          <p:attrName>style.visibility</p:attrName>
                                        </p:attrNameLst>
                                      </p:cBhvr>
                                      <p:to>
                                        <p:strVal val="visible"/>
                                      </p:to>
                                    </p:set>
                                    <p:anim calcmode="lin" valueType="num">
                                      <p:cBhvr>
                                        <p:cTn id="13" dur="500" fill="hold"/>
                                        <p:tgtEl>
                                          <p:spTgt spid="14339">
                                            <p:bg/>
                                          </p:spTgt>
                                        </p:tgtEl>
                                        <p:attrNameLst>
                                          <p:attrName>ppt_w</p:attrName>
                                        </p:attrNameLst>
                                      </p:cBhvr>
                                      <p:tavLst>
                                        <p:tav tm="0">
                                          <p:val>
                                            <p:strVal val="#ppt_w*0.05"/>
                                          </p:val>
                                        </p:tav>
                                        <p:tav tm="100000">
                                          <p:val>
                                            <p:strVal val="#ppt_w"/>
                                          </p:val>
                                        </p:tav>
                                      </p:tavLst>
                                    </p:anim>
                                    <p:anim calcmode="lin" valueType="num">
                                      <p:cBhvr>
                                        <p:cTn id="14" dur="500" fill="hold"/>
                                        <p:tgtEl>
                                          <p:spTgt spid="14339">
                                            <p:bg/>
                                          </p:spTgt>
                                        </p:tgtEl>
                                        <p:attrNameLst>
                                          <p:attrName>ppt_h</p:attrName>
                                        </p:attrNameLst>
                                      </p:cBhvr>
                                      <p:tavLst>
                                        <p:tav tm="0">
                                          <p:val>
                                            <p:strVal val="#ppt_h"/>
                                          </p:val>
                                        </p:tav>
                                        <p:tav tm="100000">
                                          <p:val>
                                            <p:strVal val="#ppt_h"/>
                                          </p:val>
                                        </p:tav>
                                      </p:tavLst>
                                    </p:anim>
                                    <p:anim calcmode="lin" valueType="num">
                                      <p:cBhvr>
                                        <p:cTn id="15" dur="500" fill="hold"/>
                                        <p:tgtEl>
                                          <p:spTgt spid="14339">
                                            <p:bg/>
                                          </p:spTgt>
                                        </p:tgtEl>
                                        <p:attrNameLst>
                                          <p:attrName>ppt_x</p:attrName>
                                        </p:attrNameLst>
                                      </p:cBhvr>
                                      <p:tavLst>
                                        <p:tav tm="0">
                                          <p:val>
                                            <p:strVal val="#ppt_x-.2"/>
                                          </p:val>
                                        </p:tav>
                                        <p:tav tm="100000">
                                          <p:val>
                                            <p:strVal val="#ppt_x"/>
                                          </p:val>
                                        </p:tav>
                                      </p:tavLst>
                                    </p:anim>
                                    <p:anim calcmode="lin" valueType="num">
                                      <p:cBhvr>
                                        <p:cTn id="16" dur="500" fill="hold"/>
                                        <p:tgtEl>
                                          <p:spTgt spid="14339">
                                            <p:bg/>
                                          </p:spTgt>
                                        </p:tgtEl>
                                        <p:attrNameLst>
                                          <p:attrName>ppt_y</p:attrName>
                                        </p:attrNameLst>
                                      </p:cBhvr>
                                      <p:tavLst>
                                        <p:tav tm="0">
                                          <p:val>
                                            <p:strVal val="#ppt_y"/>
                                          </p:val>
                                        </p:tav>
                                        <p:tav tm="100000">
                                          <p:val>
                                            <p:strVal val="#ppt_y"/>
                                          </p:val>
                                        </p:tav>
                                      </p:tavLst>
                                    </p:anim>
                                    <p:animEffect transition="in" filter="fade">
                                      <p:cBhvr>
                                        <p:cTn id="17" dur="500"/>
                                        <p:tgtEl>
                                          <p:spTgt spid="14339">
                                            <p:bg/>
                                          </p:spTgt>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grpId="0" nodeType="clickEffect">
                                  <p:stCondLst>
                                    <p:cond delay="0"/>
                                  </p:stCondLst>
                                  <p:childTnLst>
                                    <p:set>
                                      <p:cBhvr>
                                        <p:cTn id="21" dur="1" fill="hold">
                                          <p:stCondLst>
                                            <p:cond delay="0"/>
                                          </p:stCondLst>
                                        </p:cTn>
                                        <p:tgtEl>
                                          <p:spTgt spid="14339">
                                            <p:txEl>
                                              <p:pRg st="0" end="0"/>
                                            </p:txEl>
                                          </p:spTgt>
                                        </p:tgtEl>
                                        <p:attrNameLst>
                                          <p:attrName>style.visibility</p:attrName>
                                        </p:attrNameLst>
                                      </p:cBhvr>
                                      <p:to>
                                        <p:strVal val="visible"/>
                                      </p:to>
                                    </p:set>
                                    <p:anim calcmode="lin" valueType="num">
                                      <p:cBhvr>
                                        <p:cTn id="22" dur="500" fill="hold"/>
                                        <p:tgtEl>
                                          <p:spTgt spid="14339">
                                            <p:txEl>
                                              <p:pRg st="0" end="0"/>
                                            </p:txEl>
                                          </p:spTgt>
                                        </p:tgtEl>
                                        <p:attrNameLst>
                                          <p:attrName>ppt_w</p:attrName>
                                        </p:attrNameLst>
                                      </p:cBhvr>
                                      <p:tavLst>
                                        <p:tav tm="0">
                                          <p:val>
                                            <p:strVal val="#ppt_w*0.05"/>
                                          </p:val>
                                        </p:tav>
                                        <p:tav tm="100000">
                                          <p:val>
                                            <p:strVal val="#ppt_w"/>
                                          </p:val>
                                        </p:tav>
                                      </p:tavLst>
                                    </p:anim>
                                    <p:anim calcmode="lin" valueType="num">
                                      <p:cBhvr>
                                        <p:cTn id="23" dur="500" fill="hold"/>
                                        <p:tgtEl>
                                          <p:spTgt spid="14339">
                                            <p:txEl>
                                              <p:pRg st="0" end="0"/>
                                            </p:txEl>
                                          </p:spTgt>
                                        </p:tgtEl>
                                        <p:attrNameLst>
                                          <p:attrName>ppt_h</p:attrName>
                                        </p:attrNameLst>
                                      </p:cBhvr>
                                      <p:tavLst>
                                        <p:tav tm="0">
                                          <p:val>
                                            <p:strVal val="#ppt_h"/>
                                          </p:val>
                                        </p:tav>
                                        <p:tav tm="100000">
                                          <p:val>
                                            <p:strVal val="#ppt_h"/>
                                          </p:val>
                                        </p:tav>
                                      </p:tavLst>
                                    </p:anim>
                                    <p:anim calcmode="lin" valueType="num">
                                      <p:cBhvr>
                                        <p:cTn id="24" dur="500" fill="hold"/>
                                        <p:tgtEl>
                                          <p:spTgt spid="14339">
                                            <p:txEl>
                                              <p:pRg st="0" end="0"/>
                                            </p:txEl>
                                          </p:spTgt>
                                        </p:tgtEl>
                                        <p:attrNameLst>
                                          <p:attrName>ppt_x</p:attrName>
                                        </p:attrNameLst>
                                      </p:cBhvr>
                                      <p:tavLst>
                                        <p:tav tm="0">
                                          <p:val>
                                            <p:strVal val="#ppt_x-.2"/>
                                          </p:val>
                                        </p:tav>
                                        <p:tav tm="100000">
                                          <p:val>
                                            <p:strVal val="#ppt_x"/>
                                          </p:val>
                                        </p:tav>
                                      </p:tavLst>
                                    </p:anim>
                                    <p:anim calcmode="lin" valueType="num">
                                      <p:cBhvr>
                                        <p:cTn id="25" dur="500" fill="hold"/>
                                        <p:tgtEl>
                                          <p:spTgt spid="14339">
                                            <p:txEl>
                                              <p:pRg st="0" end="0"/>
                                            </p:txEl>
                                          </p:spTgt>
                                        </p:tgtEl>
                                        <p:attrNameLst>
                                          <p:attrName>ppt_y</p:attrName>
                                        </p:attrNameLst>
                                      </p:cBhvr>
                                      <p:tavLst>
                                        <p:tav tm="0">
                                          <p:val>
                                            <p:strVal val="#ppt_y"/>
                                          </p:val>
                                        </p:tav>
                                        <p:tav tm="100000">
                                          <p:val>
                                            <p:strVal val="#ppt_y"/>
                                          </p:val>
                                        </p:tav>
                                      </p:tavLst>
                                    </p:anim>
                                    <p:animEffect transition="in" filter="fade">
                                      <p:cBhvr>
                                        <p:cTn id="26" dur="500"/>
                                        <p:tgtEl>
                                          <p:spTgt spid="1433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14339">
                                            <p:txEl>
                                              <p:pRg st="1" end="1"/>
                                            </p:txEl>
                                          </p:spTgt>
                                        </p:tgtEl>
                                        <p:attrNameLst>
                                          <p:attrName>style.visibility</p:attrName>
                                        </p:attrNameLst>
                                      </p:cBhvr>
                                      <p:to>
                                        <p:strVal val="visible"/>
                                      </p:to>
                                    </p:set>
                                    <p:anim calcmode="lin" valueType="num">
                                      <p:cBhvr>
                                        <p:cTn id="31" dur="500" fill="hold"/>
                                        <p:tgtEl>
                                          <p:spTgt spid="14339">
                                            <p:txEl>
                                              <p:pRg st="1" end="1"/>
                                            </p:txEl>
                                          </p:spTgt>
                                        </p:tgtEl>
                                        <p:attrNameLst>
                                          <p:attrName>ppt_w</p:attrName>
                                        </p:attrNameLst>
                                      </p:cBhvr>
                                      <p:tavLst>
                                        <p:tav tm="0">
                                          <p:val>
                                            <p:strVal val="#ppt_w*0.05"/>
                                          </p:val>
                                        </p:tav>
                                        <p:tav tm="100000">
                                          <p:val>
                                            <p:strVal val="#ppt_w"/>
                                          </p:val>
                                        </p:tav>
                                      </p:tavLst>
                                    </p:anim>
                                    <p:anim calcmode="lin" valueType="num">
                                      <p:cBhvr>
                                        <p:cTn id="32" dur="500" fill="hold"/>
                                        <p:tgtEl>
                                          <p:spTgt spid="14339">
                                            <p:txEl>
                                              <p:pRg st="1" end="1"/>
                                            </p:txEl>
                                          </p:spTgt>
                                        </p:tgtEl>
                                        <p:attrNameLst>
                                          <p:attrName>ppt_h</p:attrName>
                                        </p:attrNameLst>
                                      </p:cBhvr>
                                      <p:tavLst>
                                        <p:tav tm="0">
                                          <p:val>
                                            <p:strVal val="#ppt_h"/>
                                          </p:val>
                                        </p:tav>
                                        <p:tav tm="100000">
                                          <p:val>
                                            <p:strVal val="#ppt_h"/>
                                          </p:val>
                                        </p:tav>
                                      </p:tavLst>
                                    </p:anim>
                                    <p:anim calcmode="lin" valueType="num">
                                      <p:cBhvr>
                                        <p:cTn id="33" dur="500" fill="hold"/>
                                        <p:tgtEl>
                                          <p:spTgt spid="14339">
                                            <p:txEl>
                                              <p:pRg st="1" end="1"/>
                                            </p:txEl>
                                          </p:spTgt>
                                        </p:tgtEl>
                                        <p:attrNameLst>
                                          <p:attrName>ppt_x</p:attrName>
                                        </p:attrNameLst>
                                      </p:cBhvr>
                                      <p:tavLst>
                                        <p:tav tm="0">
                                          <p:val>
                                            <p:strVal val="#ppt_x-.2"/>
                                          </p:val>
                                        </p:tav>
                                        <p:tav tm="100000">
                                          <p:val>
                                            <p:strVal val="#ppt_x"/>
                                          </p:val>
                                        </p:tav>
                                      </p:tavLst>
                                    </p:anim>
                                    <p:anim calcmode="lin" valueType="num">
                                      <p:cBhvr>
                                        <p:cTn id="34" dur="500" fill="hold"/>
                                        <p:tgtEl>
                                          <p:spTgt spid="14339">
                                            <p:txEl>
                                              <p:pRg st="1" end="1"/>
                                            </p:txEl>
                                          </p:spTgt>
                                        </p:tgtEl>
                                        <p:attrNameLst>
                                          <p:attrName>ppt_y</p:attrName>
                                        </p:attrNameLst>
                                      </p:cBhvr>
                                      <p:tavLst>
                                        <p:tav tm="0">
                                          <p:val>
                                            <p:strVal val="#ppt_y"/>
                                          </p:val>
                                        </p:tav>
                                        <p:tav tm="100000">
                                          <p:val>
                                            <p:strVal val="#ppt_y"/>
                                          </p:val>
                                        </p:tav>
                                      </p:tavLst>
                                    </p:anim>
                                    <p:animEffect transition="in" filter="fade">
                                      <p:cBhvr>
                                        <p:cTn id="35" dur="500"/>
                                        <p:tgtEl>
                                          <p:spTgt spid="1433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4" presetClass="entr" presetSubtype="0" accel="100000" fill="hold" grpId="0" nodeType="clickEffect">
                                  <p:stCondLst>
                                    <p:cond delay="0"/>
                                  </p:stCondLst>
                                  <p:childTnLst>
                                    <p:set>
                                      <p:cBhvr>
                                        <p:cTn id="39" dur="1" fill="hold">
                                          <p:stCondLst>
                                            <p:cond delay="0"/>
                                          </p:stCondLst>
                                        </p:cTn>
                                        <p:tgtEl>
                                          <p:spTgt spid="14339">
                                            <p:txEl>
                                              <p:pRg st="2" end="2"/>
                                            </p:txEl>
                                          </p:spTgt>
                                        </p:tgtEl>
                                        <p:attrNameLst>
                                          <p:attrName>style.visibility</p:attrName>
                                        </p:attrNameLst>
                                      </p:cBhvr>
                                      <p:to>
                                        <p:strVal val="visible"/>
                                      </p:to>
                                    </p:set>
                                    <p:anim calcmode="lin" valueType="num">
                                      <p:cBhvr>
                                        <p:cTn id="40" dur="500" fill="hold"/>
                                        <p:tgtEl>
                                          <p:spTgt spid="14339">
                                            <p:txEl>
                                              <p:pRg st="2" end="2"/>
                                            </p:txEl>
                                          </p:spTgt>
                                        </p:tgtEl>
                                        <p:attrNameLst>
                                          <p:attrName>ppt_w</p:attrName>
                                        </p:attrNameLst>
                                      </p:cBhvr>
                                      <p:tavLst>
                                        <p:tav tm="0">
                                          <p:val>
                                            <p:strVal val="#ppt_w*0.05"/>
                                          </p:val>
                                        </p:tav>
                                        <p:tav tm="100000">
                                          <p:val>
                                            <p:strVal val="#ppt_w"/>
                                          </p:val>
                                        </p:tav>
                                      </p:tavLst>
                                    </p:anim>
                                    <p:anim calcmode="lin" valueType="num">
                                      <p:cBhvr>
                                        <p:cTn id="41" dur="500" fill="hold"/>
                                        <p:tgtEl>
                                          <p:spTgt spid="14339">
                                            <p:txEl>
                                              <p:pRg st="2" end="2"/>
                                            </p:txEl>
                                          </p:spTgt>
                                        </p:tgtEl>
                                        <p:attrNameLst>
                                          <p:attrName>ppt_h</p:attrName>
                                        </p:attrNameLst>
                                      </p:cBhvr>
                                      <p:tavLst>
                                        <p:tav tm="0">
                                          <p:val>
                                            <p:strVal val="#ppt_h"/>
                                          </p:val>
                                        </p:tav>
                                        <p:tav tm="100000">
                                          <p:val>
                                            <p:strVal val="#ppt_h"/>
                                          </p:val>
                                        </p:tav>
                                      </p:tavLst>
                                    </p:anim>
                                    <p:anim calcmode="lin" valueType="num">
                                      <p:cBhvr>
                                        <p:cTn id="42" dur="500" fill="hold"/>
                                        <p:tgtEl>
                                          <p:spTgt spid="14339">
                                            <p:txEl>
                                              <p:pRg st="2" end="2"/>
                                            </p:txEl>
                                          </p:spTgt>
                                        </p:tgtEl>
                                        <p:attrNameLst>
                                          <p:attrName>ppt_x</p:attrName>
                                        </p:attrNameLst>
                                      </p:cBhvr>
                                      <p:tavLst>
                                        <p:tav tm="0">
                                          <p:val>
                                            <p:strVal val="#ppt_x-.2"/>
                                          </p:val>
                                        </p:tav>
                                        <p:tav tm="100000">
                                          <p:val>
                                            <p:strVal val="#ppt_x"/>
                                          </p:val>
                                        </p:tav>
                                      </p:tavLst>
                                    </p:anim>
                                    <p:anim calcmode="lin" valueType="num">
                                      <p:cBhvr>
                                        <p:cTn id="43" dur="500" fill="hold"/>
                                        <p:tgtEl>
                                          <p:spTgt spid="14339">
                                            <p:txEl>
                                              <p:pRg st="2" end="2"/>
                                            </p:txEl>
                                          </p:spTgt>
                                        </p:tgtEl>
                                        <p:attrNameLst>
                                          <p:attrName>ppt_y</p:attrName>
                                        </p:attrNameLst>
                                      </p:cBhvr>
                                      <p:tavLst>
                                        <p:tav tm="0">
                                          <p:val>
                                            <p:strVal val="#ppt_y"/>
                                          </p:val>
                                        </p:tav>
                                        <p:tav tm="100000">
                                          <p:val>
                                            <p:strVal val="#ppt_y"/>
                                          </p:val>
                                        </p:tav>
                                      </p:tavLst>
                                    </p:anim>
                                    <p:animEffect transition="in" filter="fade">
                                      <p:cBhvr>
                                        <p:cTn id="44" dur="500"/>
                                        <p:tgtEl>
                                          <p:spTgt spid="14339">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4" presetClass="entr" presetSubtype="0" accel="100000" fill="hold" grpId="0" nodeType="clickEffect">
                                  <p:stCondLst>
                                    <p:cond delay="0"/>
                                  </p:stCondLst>
                                  <p:childTnLst>
                                    <p:set>
                                      <p:cBhvr>
                                        <p:cTn id="48" dur="1" fill="hold">
                                          <p:stCondLst>
                                            <p:cond delay="0"/>
                                          </p:stCondLst>
                                        </p:cTn>
                                        <p:tgtEl>
                                          <p:spTgt spid="14339">
                                            <p:txEl>
                                              <p:pRg st="3" end="3"/>
                                            </p:txEl>
                                          </p:spTgt>
                                        </p:tgtEl>
                                        <p:attrNameLst>
                                          <p:attrName>style.visibility</p:attrName>
                                        </p:attrNameLst>
                                      </p:cBhvr>
                                      <p:to>
                                        <p:strVal val="visible"/>
                                      </p:to>
                                    </p:set>
                                    <p:anim calcmode="lin" valueType="num">
                                      <p:cBhvr>
                                        <p:cTn id="49" dur="500" fill="hold"/>
                                        <p:tgtEl>
                                          <p:spTgt spid="14339">
                                            <p:txEl>
                                              <p:pRg st="3" end="3"/>
                                            </p:txEl>
                                          </p:spTgt>
                                        </p:tgtEl>
                                        <p:attrNameLst>
                                          <p:attrName>ppt_w</p:attrName>
                                        </p:attrNameLst>
                                      </p:cBhvr>
                                      <p:tavLst>
                                        <p:tav tm="0">
                                          <p:val>
                                            <p:strVal val="#ppt_w*0.05"/>
                                          </p:val>
                                        </p:tav>
                                        <p:tav tm="100000">
                                          <p:val>
                                            <p:strVal val="#ppt_w"/>
                                          </p:val>
                                        </p:tav>
                                      </p:tavLst>
                                    </p:anim>
                                    <p:anim calcmode="lin" valueType="num">
                                      <p:cBhvr>
                                        <p:cTn id="50" dur="500" fill="hold"/>
                                        <p:tgtEl>
                                          <p:spTgt spid="14339">
                                            <p:txEl>
                                              <p:pRg st="3" end="3"/>
                                            </p:txEl>
                                          </p:spTgt>
                                        </p:tgtEl>
                                        <p:attrNameLst>
                                          <p:attrName>ppt_h</p:attrName>
                                        </p:attrNameLst>
                                      </p:cBhvr>
                                      <p:tavLst>
                                        <p:tav tm="0">
                                          <p:val>
                                            <p:strVal val="#ppt_h"/>
                                          </p:val>
                                        </p:tav>
                                        <p:tav tm="100000">
                                          <p:val>
                                            <p:strVal val="#ppt_h"/>
                                          </p:val>
                                        </p:tav>
                                      </p:tavLst>
                                    </p:anim>
                                    <p:anim calcmode="lin" valueType="num">
                                      <p:cBhvr>
                                        <p:cTn id="51" dur="500" fill="hold"/>
                                        <p:tgtEl>
                                          <p:spTgt spid="14339">
                                            <p:txEl>
                                              <p:pRg st="3" end="3"/>
                                            </p:txEl>
                                          </p:spTgt>
                                        </p:tgtEl>
                                        <p:attrNameLst>
                                          <p:attrName>ppt_x</p:attrName>
                                        </p:attrNameLst>
                                      </p:cBhvr>
                                      <p:tavLst>
                                        <p:tav tm="0">
                                          <p:val>
                                            <p:strVal val="#ppt_x-.2"/>
                                          </p:val>
                                        </p:tav>
                                        <p:tav tm="100000">
                                          <p:val>
                                            <p:strVal val="#ppt_x"/>
                                          </p:val>
                                        </p:tav>
                                      </p:tavLst>
                                    </p:anim>
                                    <p:anim calcmode="lin" valueType="num">
                                      <p:cBhvr>
                                        <p:cTn id="52" dur="500" fill="hold"/>
                                        <p:tgtEl>
                                          <p:spTgt spid="14339">
                                            <p:txEl>
                                              <p:pRg st="3" end="3"/>
                                            </p:txEl>
                                          </p:spTgt>
                                        </p:tgtEl>
                                        <p:attrNameLst>
                                          <p:attrName>ppt_y</p:attrName>
                                        </p:attrNameLst>
                                      </p:cBhvr>
                                      <p:tavLst>
                                        <p:tav tm="0">
                                          <p:val>
                                            <p:strVal val="#ppt_y"/>
                                          </p:val>
                                        </p:tav>
                                        <p:tav tm="100000">
                                          <p:val>
                                            <p:strVal val="#ppt_y"/>
                                          </p:val>
                                        </p:tav>
                                      </p:tavLst>
                                    </p:anim>
                                    <p:animEffect transition="in" filter="fade">
                                      <p:cBhvr>
                                        <p:cTn id="53"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animBg="1"/>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ru-RU" sz="3200" dirty="0">
                <a:effectLst/>
                <a:latin typeface="Impact" pitchFamily="34" charset="0"/>
              </a:rPr>
              <a:t>Ответственность. </a:t>
            </a:r>
            <a:br>
              <a:rPr lang="ru-RU" sz="3200" dirty="0">
                <a:effectLst/>
                <a:latin typeface="Impact" pitchFamily="34" charset="0"/>
              </a:rPr>
            </a:br>
            <a:r>
              <a:rPr lang="ru-RU" sz="3200" dirty="0">
                <a:effectLst/>
                <a:latin typeface="Impact" pitchFamily="34" charset="0"/>
              </a:rPr>
              <a:t>Административная ответственность</a:t>
            </a:r>
          </a:p>
        </p:txBody>
      </p:sp>
      <p:sp>
        <p:nvSpPr>
          <p:cNvPr id="32771" name="Rectangle 3"/>
          <p:cNvSpPr>
            <a:spLocks noGrp="1" noChangeArrowheads="1"/>
          </p:cNvSpPr>
          <p:nvPr>
            <p:ph type="body" idx="1"/>
          </p:nvPr>
        </p:nvSpPr>
        <p:spPr/>
        <p:txBody>
          <a:bodyPr/>
          <a:lstStyle/>
          <a:p>
            <a:endParaRPr lang="ru-RU" sz="900" dirty="0">
              <a:effectLst/>
            </a:endParaRPr>
          </a:p>
          <a:p>
            <a:pPr>
              <a:buFontTx/>
              <a:buNone/>
            </a:pPr>
            <a:endParaRPr lang="ru-RU" sz="900" dirty="0">
              <a:effectLst/>
            </a:endParaRPr>
          </a:p>
          <a:p>
            <a:endParaRPr lang="ru-RU" sz="900" dirty="0">
              <a:effectLst/>
            </a:endParaRPr>
          </a:p>
          <a:p>
            <a:endParaRPr lang="ru-RU" sz="900" dirty="0">
              <a:effectLst/>
            </a:endParaRPr>
          </a:p>
        </p:txBody>
      </p:sp>
      <p:sp>
        <p:nvSpPr>
          <p:cNvPr id="32773" name="Rectangle 5"/>
          <p:cNvSpPr>
            <a:spLocks noChangeArrowheads="1"/>
          </p:cNvSpPr>
          <p:nvPr/>
        </p:nvSpPr>
        <p:spPr bwMode="auto">
          <a:xfrm>
            <a:off x="285720" y="1500174"/>
            <a:ext cx="8642350" cy="5078313"/>
          </a:xfrm>
          <a:prstGeom prst="rect">
            <a:avLst/>
          </a:prstGeom>
          <a:solidFill>
            <a:srgbClr val="C000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spAutoFit/>
          </a:bodyPr>
          <a:lstStyle/>
          <a:p>
            <a:pPr indent="342900"/>
            <a:r>
              <a:rPr lang="ru-RU" sz="1200" b="1" dirty="0">
                <a:solidFill>
                  <a:schemeClr val="bg1"/>
                </a:solidFill>
              </a:rPr>
              <a:t>Статья 20.4. Нарушение требований пожарной безопасности</a:t>
            </a:r>
          </a:p>
          <a:p>
            <a:pPr indent="342900"/>
            <a:endParaRPr lang="ru-RU" sz="1200" b="1" dirty="0">
              <a:solidFill>
                <a:schemeClr val="bg1"/>
              </a:solidFill>
            </a:endParaRPr>
          </a:p>
          <a:p>
            <a:pPr indent="342900"/>
            <a:r>
              <a:rPr lang="ru-RU" sz="1200" b="1" dirty="0">
                <a:solidFill>
                  <a:schemeClr val="bg1"/>
                </a:solidFill>
              </a:rPr>
              <a:t>1. Нарушение требований пожарной безопасности, установленных стандартами, нормами и правилами, -</a:t>
            </a:r>
          </a:p>
          <a:p>
            <a:pPr indent="342900"/>
            <a:r>
              <a:rPr lang="ru-RU" sz="1200" b="1" dirty="0">
                <a:solidFill>
                  <a:schemeClr val="bg1"/>
                </a:solidFill>
              </a:rPr>
              <a:t>влечет предупреждение или наложение административного штрафа на граждан в размере от пяти до десяти минимальных размеров оплаты труда; </a:t>
            </a:r>
            <a:r>
              <a:rPr lang="ru-RU" sz="1200" b="1" i="1" dirty="0">
                <a:solidFill>
                  <a:schemeClr val="bg1"/>
                </a:solidFill>
              </a:rPr>
              <a:t>на должностных лиц</a:t>
            </a:r>
            <a:r>
              <a:rPr lang="ru-RU" sz="1200" b="1" dirty="0">
                <a:solidFill>
                  <a:schemeClr val="bg1"/>
                </a:solidFill>
              </a:rPr>
              <a:t> - от десяти до двадцати минимальных размеров оплаты труда; на лиц, осуществляющих предпринимательскую деятельность без образования юридического лица, - от десяти до двадцати минимальных размеров оплаты труда или административное приостановление деятельности на срок до девяноста суток; </a:t>
            </a:r>
            <a:r>
              <a:rPr lang="ru-RU" sz="1200" b="1" i="1" dirty="0">
                <a:solidFill>
                  <a:schemeClr val="bg1"/>
                </a:solidFill>
              </a:rPr>
              <a:t>на юридических лиц</a:t>
            </a:r>
            <a:r>
              <a:rPr lang="ru-RU" sz="1200" b="1" dirty="0">
                <a:solidFill>
                  <a:schemeClr val="bg1"/>
                </a:solidFill>
              </a:rPr>
              <a:t> - от ста до двухсот минимальных размеров оплаты труда или административное приостановление деятельности на срок до девяноста суток.</a:t>
            </a:r>
          </a:p>
          <a:p>
            <a:pPr indent="342900"/>
            <a:r>
              <a:rPr lang="ru-RU" sz="1200" b="1" dirty="0">
                <a:solidFill>
                  <a:schemeClr val="bg1"/>
                </a:solidFill>
              </a:rPr>
              <a:t>(в ред. Федерального закона от 09.05.2005 N 45-ФЗ)</a:t>
            </a:r>
          </a:p>
          <a:p>
            <a:pPr indent="342900"/>
            <a:endParaRPr lang="ru-RU" sz="1200" b="1" dirty="0">
              <a:solidFill>
                <a:schemeClr val="bg1"/>
              </a:solidFill>
            </a:endParaRPr>
          </a:p>
          <a:p>
            <a:pPr indent="342900"/>
            <a:r>
              <a:rPr lang="ru-RU" sz="1200" b="1" dirty="0">
                <a:solidFill>
                  <a:schemeClr val="bg1"/>
                </a:solidFill>
              </a:rPr>
              <a:t>2. </a:t>
            </a:r>
            <a:r>
              <a:rPr lang="ru-RU" sz="1200" b="1" i="1" dirty="0">
                <a:solidFill>
                  <a:schemeClr val="bg1"/>
                </a:solidFill>
              </a:rPr>
              <a:t>Те же действия, совершенные в условиях особого противопожарного режима</a:t>
            </a:r>
            <a:r>
              <a:rPr lang="ru-RU" sz="1200" b="1" dirty="0">
                <a:solidFill>
                  <a:schemeClr val="bg1"/>
                </a:solidFill>
              </a:rPr>
              <a:t>, -</a:t>
            </a:r>
          </a:p>
          <a:p>
            <a:pPr indent="342900"/>
            <a:r>
              <a:rPr lang="ru-RU" sz="1200" b="1" dirty="0">
                <a:solidFill>
                  <a:schemeClr val="bg1"/>
                </a:solidFill>
              </a:rPr>
              <a:t>влекут наложение административного штрафа на граждан в размере от десяти до пятнадцати минимальных размеров оплаты труда; </a:t>
            </a:r>
            <a:r>
              <a:rPr lang="ru-RU" sz="1200" b="1" i="1" dirty="0">
                <a:solidFill>
                  <a:schemeClr val="bg1"/>
                </a:solidFill>
              </a:rPr>
              <a:t>на должностных лиц</a:t>
            </a:r>
            <a:r>
              <a:rPr lang="ru-RU" sz="1200" b="1" dirty="0">
                <a:solidFill>
                  <a:schemeClr val="bg1"/>
                </a:solidFill>
              </a:rPr>
              <a:t> - от двадцати до тридцати минимальных размеров оплаты труда;</a:t>
            </a:r>
          </a:p>
          <a:p>
            <a:pPr indent="342900"/>
            <a:r>
              <a:rPr lang="ru-RU" sz="1200" b="1" dirty="0">
                <a:solidFill>
                  <a:schemeClr val="bg1"/>
                </a:solidFill>
              </a:rPr>
              <a:t> </a:t>
            </a:r>
            <a:r>
              <a:rPr lang="ru-RU" sz="1200" b="1" i="1" dirty="0">
                <a:solidFill>
                  <a:schemeClr val="bg1"/>
                </a:solidFill>
              </a:rPr>
              <a:t>на юридических лиц</a:t>
            </a:r>
            <a:r>
              <a:rPr lang="ru-RU" sz="1200" b="1" dirty="0">
                <a:solidFill>
                  <a:schemeClr val="bg1"/>
                </a:solidFill>
              </a:rPr>
              <a:t> - от двухсот до трехсот минимальных размеров оплаты труда.</a:t>
            </a:r>
          </a:p>
          <a:p>
            <a:pPr indent="342900"/>
            <a:endParaRPr lang="ru-RU" sz="1200" b="1" dirty="0">
              <a:solidFill>
                <a:schemeClr val="bg1"/>
              </a:solidFill>
            </a:endParaRPr>
          </a:p>
          <a:p>
            <a:pPr indent="342900"/>
            <a:r>
              <a:rPr lang="ru-RU" sz="1200" b="1" dirty="0">
                <a:solidFill>
                  <a:schemeClr val="bg1"/>
                </a:solidFill>
              </a:rPr>
              <a:t>3. Нарушение требований стандартов, норм и правил пожарной безопасности, повлекшее возникновение пожара без причинения тяжкого или средней тяжести вреда здоровью человека либо без наступления иных тяжких последствий, -</a:t>
            </a:r>
          </a:p>
          <a:p>
            <a:pPr indent="342900"/>
            <a:r>
              <a:rPr lang="ru-RU" sz="1200" b="1" dirty="0">
                <a:solidFill>
                  <a:schemeClr val="bg1"/>
                </a:solidFill>
              </a:rPr>
              <a:t>влечет наложение административного штрафа на граждан в размере от пятнадцати до двадцати минимальных размеров оплаты труда; </a:t>
            </a:r>
            <a:r>
              <a:rPr lang="ru-RU" sz="1200" b="1" i="1" dirty="0">
                <a:solidFill>
                  <a:schemeClr val="bg1"/>
                </a:solidFill>
              </a:rPr>
              <a:t>на должностных лиц</a:t>
            </a:r>
            <a:r>
              <a:rPr lang="ru-RU" sz="1200" b="1" dirty="0">
                <a:solidFill>
                  <a:schemeClr val="bg1"/>
                </a:solidFill>
              </a:rPr>
              <a:t> - от тридцати до сорока минимальных размеров оплаты труда;</a:t>
            </a:r>
          </a:p>
          <a:p>
            <a:pPr indent="342900"/>
            <a:r>
              <a:rPr lang="ru-RU" sz="1200" b="1" dirty="0">
                <a:solidFill>
                  <a:schemeClr val="bg1"/>
                </a:solidFill>
              </a:rPr>
              <a:t> </a:t>
            </a:r>
            <a:r>
              <a:rPr lang="ru-RU" sz="1200" b="1" i="1" dirty="0">
                <a:solidFill>
                  <a:schemeClr val="bg1"/>
                </a:solidFill>
              </a:rPr>
              <a:t>на юридических лиц</a:t>
            </a:r>
            <a:r>
              <a:rPr lang="ru-RU" sz="1200" b="1" dirty="0">
                <a:solidFill>
                  <a:schemeClr val="bg1"/>
                </a:solidFill>
              </a:rPr>
              <a:t> - от трехсот до четырехсот минимальных размеров оплаты труда.</a:t>
            </a:r>
          </a:p>
          <a:p>
            <a:pPr indent="342900"/>
            <a:endParaRPr lang="ru-RU" sz="1200" b="1" dirty="0">
              <a:solidFill>
                <a:schemeClr val="bg1"/>
              </a:solidFill>
            </a:endParaRPr>
          </a:p>
          <a:p>
            <a:pPr indent="342900"/>
            <a:r>
              <a:rPr lang="ru-RU" sz="1200" b="1" dirty="0">
                <a:solidFill>
                  <a:schemeClr val="bg1"/>
                </a:solidFill>
              </a:rPr>
              <a:t>4. Несанкционированное перекрытие проездов к зданиям и сооружениям, установленных для пожарных машин и техники, -</a:t>
            </a:r>
          </a:p>
          <a:p>
            <a:pPr indent="342900"/>
            <a:r>
              <a:rPr lang="ru-RU" sz="1200" b="1" dirty="0">
                <a:solidFill>
                  <a:schemeClr val="bg1"/>
                </a:solidFill>
              </a:rPr>
              <a:t>влечет наложение административного штрафа на граждан в размере от трех до пяти минимальных размеров оплаты труда; </a:t>
            </a:r>
            <a:r>
              <a:rPr lang="ru-RU" sz="1200" b="1" i="1" dirty="0">
                <a:solidFill>
                  <a:schemeClr val="bg1"/>
                </a:solidFill>
              </a:rPr>
              <a:t>на должностных лиц</a:t>
            </a:r>
            <a:r>
              <a:rPr lang="ru-RU" sz="1200" b="1" dirty="0">
                <a:solidFill>
                  <a:schemeClr val="bg1"/>
                </a:solidFill>
              </a:rPr>
              <a:t> - от пяти до десяти минимальных размеров оплаты труда; </a:t>
            </a:r>
          </a:p>
          <a:p>
            <a:pPr indent="342900"/>
            <a:r>
              <a:rPr lang="ru-RU" sz="1200" b="1" i="1" dirty="0">
                <a:solidFill>
                  <a:schemeClr val="bg1"/>
                </a:solidFill>
              </a:rPr>
              <a:t>на юридических лиц</a:t>
            </a:r>
            <a:r>
              <a:rPr lang="ru-RU" sz="1200" b="1" dirty="0">
                <a:solidFill>
                  <a:schemeClr val="bg1"/>
                </a:solidFill>
              </a:rPr>
              <a:t> - от пятидесяти до ста минимальных размеров оплаты труда.</a:t>
            </a:r>
          </a:p>
        </p:txBody>
      </p:sp>
    </p:spTree>
    <p:custDataLst>
      <p:tags r:id="rId1"/>
    </p:custDataLst>
  </p:cSld>
  <p:clrMapOvr>
    <a:masterClrMapping/>
  </p:clrMapOvr>
  <p:transition spd="med" advClick="0" advTm="41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32773"/>
                                        </p:tgtEl>
                                        <p:attrNameLst>
                                          <p:attrName>style.visibility</p:attrName>
                                        </p:attrNameLst>
                                      </p:cBhvr>
                                      <p:to>
                                        <p:strVal val="visible"/>
                                      </p:to>
                                    </p:set>
                                    <p:animEffect transition="in" filter="fade">
                                      <p:cBhvr>
                                        <p:cTn id="7" dur="1000"/>
                                        <p:tgtEl>
                                          <p:spTgt spid="32773"/>
                                        </p:tgtEl>
                                      </p:cBhvr>
                                    </p:animEffect>
                                    <p:anim calcmode="lin" valueType="num">
                                      <p:cBhvr>
                                        <p:cTn id="8" dur="1000" fill="hold"/>
                                        <p:tgtEl>
                                          <p:spTgt spid="32773"/>
                                        </p:tgtEl>
                                        <p:attrNameLst>
                                          <p:attrName>ppt_x</p:attrName>
                                        </p:attrNameLst>
                                      </p:cBhvr>
                                      <p:tavLst>
                                        <p:tav tm="0">
                                          <p:val>
                                            <p:strVal val="#ppt_x-.1"/>
                                          </p:val>
                                        </p:tav>
                                        <p:tav tm="100000">
                                          <p:val>
                                            <p:strVal val="#ppt_x"/>
                                          </p:val>
                                        </p:tav>
                                      </p:tavLst>
                                    </p:anim>
                                    <p:anim calcmode="lin" valueType="num">
                                      <p:cBhvr>
                                        <p:cTn id="9" dur="1000" fill="hold"/>
                                        <p:tgtEl>
                                          <p:spTgt spid="327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A1A3"/>
            </a:gs>
            <a:gs pos="100000">
              <a:srgbClr val="FF0000"/>
            </a:gs>
          </a:gsLst>
          <a:path path="circle">
            <a:fillToRect l="50000" t="50000" r="50000" b="50000"/>
          </a:path>
        </a:gra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ru-RU" sz="3200" dirty="0">
                <a:effectLst/>
                <a:latin typeface="Impact" pitchFamily="34" charset="0"/>
              </a:rPr>
              <a:t>Уголовная ответственность</a:t>
            </a:r>
          </a:p>
        </p:txBody>
      </p:sp>
      <p:sp>
        <p:nvSpPr>
          <p:cNvPr id="33796" name="Rectangle 4"/>
          <p:cNvSpPr>
            <a:spLocks noGrp="1" noChangeArrowheads="1"/>
          </p:cNvSpPr>
          <p:nvPr>
            <p:ph type="body" idx="1"/>
          </p:nvPr>
        </p:nvSpPr>
        <p:spPr>
          <a:xfrm>
            <a:off x="685800" y="1214422"/>
            <a:ext cx="7772400" cy="5429288"/>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nSpc>
                <a:spcPct val="80000"/>
              </a:lnSpc>
              <a:buFontTx/>
              <a:buNone/>
            </a:pPr>
            <a:r>
              <a:rPr lang="ru-RU" sz="1600" b="1" dirty="0">
                <a:solidFill>
                  <a:schemeClr val="bg1"/>
                </a:solidFill>
                <a:effectLst/>
              </a:rPr>
              <a:t>Статья 219. Нарушение правил пожарной безопасности</a:t>
            </a:r>
            <a:br>
              <a:rPr lang="ru-RU" sz="1600" b="1" dirty="0">
                <a:solidFill>
                  <a:schemeClr val="bg1"/>
                </a:solidFill>
                <a:effectLst/>
              </a:rPr>
            </a:br>
            <a:r>
              <a:rPr lang="ru-RU" sz="1600" b="1" dirty="0">
                <a:solidFill>
                  <a:schemeClr val="bg1"/>
                </a:solidFill>
                <a:effectLst/>
              </a:rPr>
              <a:t/>
            </a:r>
            <a:br>
              <a:rPr lang="ru-RU" sz="1600" b="1" dirty="0">
                <a:solidFill>
                  <a:schemeClr val="bg1"/>
                </a:solidFill>
                <a:effectLst/>
              </a:rPr>
            </a:br>
            <a:r>
              <a:rPr lang="ru-RU" sz="1600" b="1" dirty="0">
                <a:solidFill>
                  <a:schemeClr val="bg1"/>
                </a:solidFill>
                <a:effectLst/>
              </a:rPr>
              <a:t>1. Нарушение правил пожарной безопасности, совершенное лицом, на котором лежала обязанность по их соблюдению, если это повлекло по неосторожности причинение тяжкого вреда здоровью человека, -</a:t>
            </a:r>
            <a:br>
              <a:rPr lang="ru-RU" sz="1600" b="1" dirty="0">
                <a:solidFill>
                  <a:schemeClr val="bg1"/>
                </a:solidFill>
                <a:effectLst/>
              </a:rPr>
            </a:br>
            <a:r>
              <a:rPr lang="ru-RU" sz="1600" b="1" dirty="0">
                <a:solidFill>
                  <a:schemeClr val="bg1"/>
                </a:solidFill>
                <a:effectLst/>
              </a:rPr>
              <a:t>(в ред. Федерального закона от 08.12.2003 N 162-ФЗ)</a:t>
            </a:r>
            <a:br>
              <a:rPr lang="ru-RU" sz="1600" b="1" dirty="0">
                <a:solidFill>
                  <a:schemeClr val="bg1"/>
                </a:solidFill>
                <a:effectLst/>
              </a:rPr>
            </a:br>
            <a:r>
              <a:rPr lang="ru-RU" sz="1600" b="1" dirty="0">
                <a:solidFill>
                  <a:schemeClr val="bg1"/>
                </a:solidFill>
                <a:effectLst/>
              </a:rPr>
              <a:t>наказывается штрафом в размере до восьмидесяти тысяч рублей или в размере заработной платы или иного дохода осужденного за период до шести месяцев, либо ограничением свободы на срок до трех лет, либо лишением свободы на срок до трех лет с лишением права занимать определенные должности или заниматься определенной деятельностью на срок до трех лет или без такового.</a:t>
            </a:r>
            <a:br>
              <a:rPr lang="ru-RU" sz="1600" b="1" dirty="0">
                <a:solidFill>
                  <a:schemeClr val="bg1"/>
                </a:solidFill>
                <a:effectLst/>
              </a:rPr>
            </a:br>
            <a:r>
              <a:rPr lang="ru-RU" sz="1600" b="1" dirty="0">
                <a:solidFill>
                  <a:schemeClr val="bg1"/>
                </a:solidFill>
                <a:effectLst/>
              </a:rPr>
              <a:t>(в ред. Федерального закона от 08.12.2003 N 162-ФЗ)</a:t>
            </a:r>
            <a:br>
              <a:rPr lang="ru-RU" sz="1600" b="1" dirty="0">
                <a:solidFill>
                  <a:schemeClr val="bg1"/>
                </a:solidFill>
                <a:effectLst/>
              </a:rPr>
            </a:br>
            <a:r>
              <a:rPr lang="ru-RU" sz="1600" b="1" dirty="0">
                <a:solidFill>
                  <a:schemeClr val="bg1"/>
                </a:solidFill>
                <a:effectLst/>
              </a:rPr>
              <a:t/>
            </a:r>
            <a:br>
              <a:rPr lang="ru-RU" sz="1600" b="1" dirty="0">
                <a:solidFill>
                  <a:schemeClr val="bg1"/>
                </a:solidFill>
                <a:effectLst/>
              </a:rPr>
            </a:br>
            <a:r>
              <a:rPr lang="ru-RU" sz="1600" b="1" dirty="0">
                <a:solidFill>
                  <a:schemeClr val="bg1"/>
                </a:solidFill>
                <a:effectLst/>
              </a:rPr>
              <a:t>2. То же деяние, повлекшее по неосторожности смерть человека, -</a:t>
            </a:r>
            <a:br>
              <a:rPr lang="ru-RU" sz="1600" b="1" dirty="0">
                <a:solidFill>
                  <a:schemeClr val="bg1"/>
                </a:solidFill>
                <a:effectLst/>
              </a:rPr>
            </a:br>
            <a:r>
              <a:rPr lang="ru-RU" sz="1600" b="1" dirty="0">
                <a:solidFill>
                  <a:schemeClr val="bg1"/>
                </a:solidFill>
                <a:effectLst/>
              </a:rPr>
              <a:t>(в ред. Федерального закона от 08.12.2003 N 162-ФЗ)</a:t>
            </a:r>
            <a:br>
              <a:rPr lang="ru-RU" sz="1600" b="1" dirty="0">
                <a:solidFill>
                  <a:schemeClr val="bg1"/>
                </a:solidFill>
                <a:effectLst/>
              </a:rPr>
            </a:br>
            <a:r>
              <a:rPr lang="ru-RU" sz="1600" b="1" dirty="0">
                <a:solidFill>
                  <a:schemeClr val="bg1"/>
                </a:solidFill>
                <a:effectLst/>
              </a:rPr>
              <a:t>наказывается ограничением свободы на срок до пяти лет или лишением свободы на срок до пяти лет с лишением права занимать определенные должности или заниматься определенной деятельностью на срок до трех лет или без такового.</a:t>
            </a:r>
            <a:br>
              <a:rPr lang="ru-RU" sz="1600" b="1" dirty="0">
                <a:solidFill>
                  <a:schemeClr val="bg1"/>
                </a:solidFill>
                <a:effectLst/>
              </a:rPr>
            </a:br>
            <a:r>
              <a:rPr lang="ru-RU" sz="1600" b="1" dirty="0">
                <a:solidFill>
                  <a:schemeClr val="bg1"/>
                </a:solidFill>
                <a:effectLst/>
              </a:rPr>
              <a:t>(в ред. Федерального закона от 08.12.2003 N 162-ФЗ)</a:t>
            </a:r>
            <a:br>
              <a:rPr lang="ru-RU" sz="1600" b="1" dirty="0">
                <a:solidFill>
                  <a:schemeClr val="bg1"/>
                </a:solidFill>
                <a:effectLst/>
              </a:rPr>
            </a:br>
            <a:r>
              <a:rPr lang="ru-RU" sz="1600" b="1" dirty="0">
                <a:solidFill>
                  <a:schemeClr val="bg1"/>
                </a:solidFill>
                <a:effectLst/>
              </a:rPr>
              <a:t/>
            </a:r>
            <a:br>
              <a:rPr lang="ru-RU" sz="1600" b="1" dirty="0">
                <a:solidFill>
                  <a:schemeClr val="bg1"/>
                </a:solidFill>
                <a:effectLst/>
              </a:rPr>
            </a:br>
            <a:r>
              <a:rPr lang="ru-RU" sz="1600" b="1" dirty="0">
                <a:solidFill>
                  <a:schemeClr val="bg1"/>
                </a:solidFill>
                <a:effectLst/>
              </a:rPr>
              <a:t>3. Деяние, предусмотренное частью первой настоящей статьи, повлекшее по неосторожности смерть двух или более лиц, -</a:t>
            </a:r>
            <a:br>
              <a:rPr lang="ru-RU" sz="1600" b="1" dirty="0">
                <a:solidFill>
                  <a:schemeClr val="bg1"/>
                </a:solidFill>
                <a:effectLst/>
              </a:rPr>
            </a:br>
            <a:r>
              <a:rPr lang="ru-RU" sz="1600" b="1" dirty="0">
                <a:solidFill>
                  <a:schemeClr val="bg1"/>
                </a:solidFill>
                <a:effectLst/>
              </a:rPr>
              <a:t>наказывается лишением свободы на срок до семи лет с лишением права занимать определенные должности или заниматься определенной деятельностью на срок до трех лет или без такового.</a:t>
            </a:r>
            <a:br>
              <a:rPr lang="ru-RU" sz="1600" b="1" dirty="0">
                <a:solidFill>
                  <a:schemeClr val="bg1"/>
                </a:solidFill>
                <a:effectLst/>
              </a:rPr>
            </a:br>
            <a:r>
              <a:rPr lang="ru-RU" sz="1600" b="1" dirty="0">
                <a:solidFill>
                  <a:schemeClr val="bg1"/>
                </a:solidFill>
                <a:effectLst/>
              </a:rPr>
              <a:t>(часть третья введена Федеральным законом от 08.12.2003 N 162-ФЗ)</a:t>
            </a:r>
          </a:p>
        </p:txBody>
      </p:sp>
    </p:spTree>
    <p:custDataLst>
      <p:tags r:id="rId1"/>
    </p:custDataLst>
  </p:cSld>
  <p:clrMapOvr>
    <a:masterClrMapping/>
  </p:clrMapOvr>
  <p:transition spd="med" advClick="0" advTm="5098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ppt_w</p:attrName>
                                        </p:attrNameLst>
                                      </p:cBhvr>
                                      <p:tavLst>
                                        <p:tav tm="0">
                                          <p:val>
                                            <p:fltVal val="0"/>
                                          </p:val>
                                        </p:tav>
                                        <p:tav tm="100000">
                                          <p:val>
                                            <p:strVal val="#ppt_w"/>
                                          </p:val>
                                        </p:tav>
                                      </p:tavLst>
                                    </p:anim>
                                    <p:anim calcmode="lin" valueType="num">
                                      <p:cBhvr>
                                        <p:cTn id="8" dur="500" fill="hold"/>
                                        <p:tgtEl>
                                          <p:spTgt spid="3379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33796">
                                            <p:bg/>
                                          </p:spTgt>
                                        </p:tgtEl>
                                        <p:attrNameLst>
                                          <p:attrName>style.visibility</p:attrName>
                                        </p:attrNameLst>
                                      </p:cBhvr>
                                      <p:to>
                                        <p:strVal val="visible"/>
                                      </p:to>
                                    </p:set>
                                    <p:animEffect transition="in" filter="fade">
                                      <p:cBhvr>
                                        <p:cTn id="13" dur="1000"/>
                                        <p:tgtEl>
                                          <p:spTgt spid="33796">
                                            <p:bg/>
                                          </p:spTgt>
                                        </p:tgtEl>
                                      </p:cBhvr>
                                    </p:animEffect>
                                    <p:anim calcmode="lin" valueType="num">
                                      <p:cBhvr>
                                        <p:cTn id="14" dur="1000" fill="hold"/>
                                        <p:tgtEl>
                                          <p:spTgt spid="33796">
                                            <p:bg/>
                                          </p:spTgt>
                                        </p:tgtEl>
                                        <p:attrNameLst>
                                          <p:attrName>ppt_x</p:attrName>
                                        </p:attrNameLst>
                                      </p:cBhvr>
                                      <p:tavLst>
                                        <p:tav tm="0">
                                          <p:val>
                                            <p:strVal val="#ppt_x"/>
                                          </p:val>
                                        </p:tav>
                                        <p:tav tm="100000">
                                          <p:val>
                                            <p:strVal val="#ppt_x"/>
                                          </p:val>
                                        </p:tav>
                                      </p:tavLst>
                                    </p:anim>
                                    <p:anim calcmode="lin" valueType="num">
                                      <p:cBhvr>
                                        <p:cTn id="15" dur="1000" fill="hold"/>
                                        <p:tgtEl>
                                          <p:spTgt spid="33796">
                                            <p:bg/>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33796">
                                            <p:txEl>
                                              <p:pRg st="0" end="0"/>
                                            </p:txEl>
                                          </p:spTgt>
                                        </p:tgtEl>
                                        <p:attrNameLst>
                                          <p:attrName>style.visibility</p:attrName>
                                        </p:attrNameLst>
                                      </p:cBhvr>
                                      <p:to>
                                        <p:strVal val="visible"/>
                                      </p:to>
                                    </p:set>
                                    <p:animEffect transition="in" filter="fade">
                                      <p:cBhvr>
                                        <p:cTn id="20" dur="1000"/>
                                        <p:tgtEl>
                                          <p:spTgt spid="33796">
                                            <p:txEl>
                                              <p:pRg st="0" end="0"/>
                                            </p:txEl>
                                          </p:spTgt>
                                        </p:tgtEl>
                                      </p:cBhvr>
                                    </p:animEffect>
                                    <p:anim calcmode="lin" valueType="num">
                                      <p:cBhvr>
                                        <p:cTn id="21" dur="1000" fill="hold"/>
                                        <p:tgtEl>
                                          <p:spTgt spid="33796">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379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6" grpId="0" build="p" animBg="1"/>
    </p:bldLst>
  </p:timing>
</p:sld>
</file>

<file path=ppt/slides/slide11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1357298"/>
            <a:ext cx="8101042" cy="1798641"/>
          </a:xfr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ru-RU" b="1" dirty="0" smtClean="0">
                <a:solidFill>
                  <a:schemeClr val="bg1"/>
                </a:solidFill>
              </a:rPr>
              <a:t>Оказание первой помощи при несчастных случаях</a:t>
            </a:r>
            <a:endParaRPr lang="ru-RU" b="1" dirty="0">
              <a:solidFill>
                <a:schemeClr val="bg1"/>
              </a:solidFill>
            </a:endParaRPr>
          </a:p>
        </p:txBody>
      </p:sp>
      <p:pic>
        <p:nvPicPr>
          <p:cNvPr id="4" name="Рисунок 3" descr="img756_10787.jpg"/>
          <p:cNvPicPr>
            <a:picLocks noChangeAspect="1"/>
          </p:cNvPicPr>
          <p:nvPr/>
        </p:nvPicPr>
        <p:blipFill>
          <a:blip r:embed="rId2"/>
          <a:stretch>
            <a:fillRect/>
          </a:stretch>
        </p:blipFill>
        <p:spPr>
          <a:xfrm>
            <a:off x="4357686" y="3500438"/>
            <a:ext cx="3714756" cy="2885127"/>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732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5122" name="Рисунок 2"/>
          <p:cNvPicPr>
            <a:picLocks noChangeAspect="1" noChangeArrowheads="1"/>
          </p:cNvPicPr>
          <p:nvPr/>
        </p:nvPicPr>
        <p:blipFill>
          <a:blip r:embed="rId3"/>
          <a:srcRect/>
          <a:stretch>
            <a:fillRect/>
          </a:stretch>
        </p:blipFill>
        <p:spPr bwMode="auto">
          <a:xfrm>
            <a:off x="1214414" y="714356"/>
            <a:ext cx="6858000" cy="5403850"/>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2684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6146" name="Рисунок 4"/>
          <p:cNvPicPr>
            <a:picLocks noChangeAspect="1" noChangeArrowheads="1"/>
          </p:cNvPicPr>
          <p:nvPr/>
        </p:nvPicPr>
        <p:blipFill>
          <a:blip r:embed="rId3"/>
          <a:srcRect/>
          <a:stretch>
            <a:fillRect/>
          </a:stretch>
        </p:blipFill>
        <p:spPr bwMode="auto">
          <a:xfrm>
            <a:off x="1246981" y="221456"/>
            <a:ext cx="6650038" cy="6415088"/>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2759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style.rotation</p:attrName>
                                        </p:attrNameLst>
                                      </p:cBhvr>
                                      <p:tavLst>
                                        <p:tav tm="0">
                                          <p:val>
                                            <p:fltVal val="90"/>
                                          </p:val>
                                        </p:tav>
                                        <p:tav tm="100000">
                                          <p:val>
                                            <p:fltVal val="0"/>
                                          </p:val>
                                        </p:tav>
                                      </p:tavLst>
                                    </p:anim>
                                    <p:animEffect transition="in" filter="fade">
                                      <p:cBhvr>
                                        <p:cTn id="10"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7170" name="Рисунок 5"/>
          <p:cNvPicPr>
            <a:picLocks noChangeAspect="1" noChangeArrowheads="1"/>
          </p:cNvPicPr>
          <p:nvPr/>
        </p:nvPicPr>
        <p:blipFill>
          <a:blip r:embed="rId3"/>
          <a:srcRect/>
          <a:stretch>
            <a:fillRect/>
          </a:stretch>
        </p:blipFill>
        <p:spPr bwMode="auto">
          <a:xfrm>
            <a:off x="1267619" y="1495423"/>
            <a:ext cx="6608763" cy="3867154"/>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spd="med" advClick="0" advTm="2612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fltVal val="0"/>
                                          </p:val>
                                        </p:tav>
                                        <p:tav tm="100000">
                                          <p:val>
                                            <p:strVal val="#ppt_h"/>
                                          </p:val>
                                        </p:tav>
                                      </p:tavLst>
                                    </p:anim>
                                    <p:anim calcmode="lin" valueType="num">
                                      <p:cBhvr>
                                        <p:cTn id="9" dur="1000" fill="hold"/>
                                        <p:tgtEl>
                                          <p:spTgt spid="7170"/>
                                        </p:tgtEl>
                                        <p:attrNameLst>
                                          <p:attrName>style.rotation</p:attrName>
                                        </p:attrNameLst>
                                      </p:cBhvr>
                                      <p:tavLst>
                                        <p:tav tm="0">
                                          <p:val>
                                            <p:fltVal val="90"/>
                                          </p:val>
                                        </p:tav>
                                        <p:tav tm="100000">
                                          <p:val>
                                            <p:fltVal val="0"/>
                                          </p:val>
                                        </p:tav>
                                      </p:tavLst>
                                    </p:anim>
                                    <p:animEffect transition="in" filter="fade">
                                      <p:cBhvr>
                                        <p:cTn id="10"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8194" name="Рисунок 6"/>
          <p:cNvPicPr>
            <a:picLocks noChangeAspect="1" noChangeArrowheads="1"/>
          </p:cNvPicPr>
          <p:nvPr/>
        </p:nvPicPr>
        <p:blipFill>
          <a:blip r:embed="rId3"/>
          <a:srcRect/>
          <a:stretch>
            <a:fillRect/>
          </a:stretch>
        </p:blipFill>
        <p:spPr bwMode="auto">
          <a:xfrm>
            <a:off x="1323181" y="401638"/>
            <a:ext cx="6497638" cy="6054725"/>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advTm="5579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style.rotation</p:attrName>
                                        </p:attrNameLst>
                                      </p:cBhvr>
                                      <p:tavLst>
                                        <p:tav tm="0">
                                          <p:val>
                                            <p:fltVal val="90"/>
                                          </p:val>
                                        </p:tav>
                                        <p:tav tm="100000">
                                          <p:val>
                                            <p:fltVal val="0"/>
                                          </p:val>
                                        </p:tav>
                                      </p:tavLst>
                                    </p:anim>
                                    <p:animEffect transition="in" filter="fade">
                                      <p:cBhvr>
                                        <p:cTn id="10"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9219" name="Рисунок 7"/>
          <p:cNvPicPr>
            <a:picLocks noChangeAspect="1" noChangeArrowheads="1"/>
          </p:cNvPicPr>
          <p:nvPr/>
        </p:nvPicPr>
        <p:blipFill>
          <a:blip r:embed="rId3"/>
          <a:srcRect/>
          <a:stretch>
            <a:fillRect/>
          </a:stretch>
        </p:blipFill>
        <p:spPr bwMode="auto">
          <a:xfrm>
            <a:off x="1035835" y="1250153"/>
            <a:ext cx="7072330" cy="4357694"/>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advTm="20561">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9219"/>
                                        </p:tgtEl>
                                        <p:attrNameLst>
                                          <p:attrName>style.visibility</p:attrName>
                                        </p:attrNameLst>
                                      </p:cBhvr>
                                      <p:to>
                                        <p:strVal val="visible"/>
                                      </p:to>
                                    </p:set>
                                    <p:anim calcmode="lin" valueType="num">
                                      <p:cBhvr>
                                        <p:cTn id="7" dur="1000" fill="hold"/>
                                        <p:tgtEl>
                                          <p:spTgt spid="9219"/>
                                        </p:tgtEl>
                                        <p:attrNameLst>
                                          <p:attrName>ppt_w</p:attrName>
                                        </p:attrNameLst>
                                      </p:cBhvr>
                                      <p:tavLst>
                                        <p:tav tm="0">
                                          <p:val>
                                            <p:fltVal val="0"/>
                                          </p:val>
                                        </p:tav>
                                        <p:tav tm="100000">
                                          <p:val>
                                            <p:strVal val="#ppt_w"/>
                                          </p:val>
                                        </p:tav>
                                      </p:tavLst>
                                    </p:anim>
                                    <p:anim calcmode="lin" valueType="num">
                                      <p:cBhvr>
                                        <p:cTn id="8" dur="1000" fill="hold"/>
                                        <p:tgtEl>
                                          <p:spTgt spid="9219"/>
                                        </p:tgtEl>
                                        <p:attrNameLst>
                                          <p:attrName>ppt_h</p:attrName>
                                        </p:attrNameLst>
                                      </p:cBhvr>
                                      <p:tavLst>
                                        <p:tav tm="0">
                                          <p:val>
                                            <p:fltVal val="0"/>
                                          </p:val>
                                        </p:tav>
                                        <p:tav tm="100000">
                                          <p:val>
                                            <p:strVal val="#ppt_h"/>
                                          </p:val>
                                        </p:tav>
                                      </p:tavLst>
                                    </p:anim>
                                    <p:anim calcmode="lin" valueType="num">
                                      <p:cBhvr>
                                        <p:cTn id="9" dur="1000" fill="hold"/>
                                        <p:tgtEl>
                                          <p:spTgt spid="9219"/>
                                        </p:tgtEl>
                                        <p:attrNameLst>
                                          <p:attrName>style.rotation</p:attrName>
                                        </p:attrNameLst>
                                      </p:cBhvr>
                                      <p:tavLst>
                                        <p:tav tm="0">
                                          <p:val>
                                            <p:fltVal val="90"/>
                                          </p:val>
                                        </p:tav>
                                        <p:tav tm="100000">
                                          <p:val>
                                            <p:fltVal val="0"/>
                                          </p:val>
                                        </p:tav>
                                      </p:tavLst>
                                    </p:anim>
                                    <p:animEffect transition="in" filter="fade">
                                      <p:cBhvr>
                                        <p:cTn id="10" dur="1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0242" name="Рисунок 8"/>
          <p:cNvPicPr>
            <a:picLocks noChangeAspect="1" noChangeArrowheads="1"/>
          </p:cNvPicPr>
          <p:nvPr/>
        </p:nvPicPr>
        <p:blipFill>
          <a:blip r:embed="rId3"/>
          <a:srcRect/>
          <a:stretch>
            <a:fillRect/>
          </a:stretch>
        </p:blipFill>
        <p:spPr bwMode="auto">
          <a:xfrm>
            <a:off x="1150144" y="789781"/>
            <a:ext cx="6843713" cy="5278438"/>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advTm="26485">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fltVal val="0"/>
                                          </p:val>
                                        </p:tav>
                                        <p:tav tm="100000">
                                          <p:val>
                                            <p:strVal val="#ppt_w"/>
                                          </p:val>
                                        </p:tav>
                                      </p:tavLst>
                                    </p:anim>
                                    <p:anim calcmode="lin" valueType="num">
                                      <p:cBhvr>
                                        <p:cTn id="8" dur="1000" fill="hold"/>
                                        <p:tgtEl>
                                          <p:spTgt spid="10242"/>
                                        </p:tgtEl>
                                        <p:attrNameLst>
                                          <p:attrName>ppt_h</p:attrName>
                                        </p:attrNameLst>
                                      </p:cBhvr>
                                      <p:tavLst>
                                        <p:tav tm="0">
                                          <p:val>
                                            <p:fltVal val="0"/>
                                          </p:val>
                                        </p:tav>
                                        <p:tav tm="100000">
                                          <p:val>
                                            <p:strVal val="#ppt_h"/>
                                          </p:val>
                                        </p:tav>
                                      </p:tavLst>
                                    </p:anim>
                                    <p:anim calcmode="lin" valueType="num">
                                      <p:cBhvr>
                                        <p:cTn id="9" dur="1000" fill="hold"/>
                                        <p:tgtEl>
                                          <p:spTgt spid="10242"/>
                                        </p:tgtEl>
                                        <p:attrNameLst>
                                          <p:attrName>style.rotation</p:attrName>
                                        </p:attrNameLst>
                                      </p:cBhvr>
                                      <p:tavLst>
                                        <p:tav tm="0">
                                          <p:val>
                                            <p:fltVal val="90"/>
                                          </p:val>
                                        </p:tav>
                                        <p:tav tm="100000">
                                          <p:val>
                                            <p:fltVal val="0"/>
                                          </p:val>
                                        </p:tav>
                                      </p:tavLst>
                                    </p:anim>
                                    <p:animEffect transition="in" filter="fade">
                                      <p:cBhvr>
                                        <p:cTn id="10"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1266" name="Рисунок 9"/>
          <p:cNvPicPr>
            <a:picLocks noChangeAspect="1" noChangeArrowheads="1"/>
          </p:cNvPicPr>
          <p:nvPr/>
        </p:nvPicPr>
        <p:blipFill>
          <a:blip r:embed="rId3"/>
          <a:srcRect/>
          <a:stretch>
            <a:fillRect/>
          </a:stretch>
        </p:blipFill>
        <p:spPr bwMode="auto">
          <a:xfrm>
            <a:off x="1281113" y="928682"/>
            <a:ext cx="6581775" cy="5000636"/>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advTm="3754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ppt_w</p:attrName>
                                        </p:attrNameLst>
                                      </p:cBhvr>
                                      <p:tavLst>
                                        <p:tav tm="0">
                                          <p:val>
                                            <p:fltVal val="0"/>
                                          </p:val>
                                        </p:tav>
                                        <p:tav tm="100000">
                                          <p:val>
                                            <p:strVal val="#ppt_w"/>
                                          </p:val>
                                        </p:tav>
                                      </p:tavLst>
                                    </p:anim>
                                    <p:anim calcmode="lin" valueType="num">
                                      <p:cBhvr>
                                        <p:cTn id="8" dur="1000" fill="hold"/>
                                        <p:tgtEl>
                                          <p:spTgt spid="11266"/>
                                        </p:tgtEl>
                                        <p:attrNameLst>
                                          <p:attrName>ppt_h</p:attrName>
                                        </p:attrNameLst>
                                      </p:cBhvr>
                                      <p:tavLst>
                                        <p:tav tm="0">
                                          <p:val>
                                            <p:fltVal val="0"/>
                                          </p:val>
                                        </p:tav>
                                        <p:tav tm="100000">
                                          <p:val>
                                            <p:strVal val="#ppt_h"/>
                                          </p:val>
                                        </p:tav>
                                      </p:tavLst>
                                    </p:anim>
                                    <p:anim calcmode="lin" valueType="num">
                                      <p:cBhvr>
                                        <p:cTn id="9" dur="1000" fill="hold"/>
                                        <p:tgtEl>
                                          <p:spTgt spid="11266"/>
                                        </p:tgtEl>
                                        <p:attrNameLst>
                                          <p:attrName>style.rotation</p:attrName>
                                        </p:attrNameLst>
                                      </p:cBhvr>
                                      <p:tavLst>
                                        <p:tav tm="0">
                                          <p:val>
                                            <p:fltVal val="90"/>
                                          </p:val>
                                        </p:tav>
                                        <p:tav tm="100000">
                                          <p:val>
                                            <p:fltVal val="0"/>
                                          </p:val>
                                        </p:tav>
                                      </p:tavLst>
                                    </p:anim>
                                    <p:animEffect transition="in" filter="fade">
                                      <p:cBhvr>
                                        <p:cTn id="10" dur="1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2290" name="Рисунок 10"/>
          <p:cNvPicPr>
            <a:picLocks noChangeAspect="1" noChangeArrowheads="1"/>
          </p:cNvPicPr>
          <p:nvPr/>
        </p:nvPicPr>
        <p:blipFill>
          <a:blip r:embed="rId3"/>
          <a:srcRect/>
          <a:stretch>
            <a:fillRect/>
          </a:stretch>
        </p:blipFill>
        <p:spPr bwMode="auto">
          <a:xfrm>
            <a:off x="1250149" y="571492"/>
            <a:ext cx="6643702" cy="5715016"/>
          </a:xfrm>
          <a:prstGeom prst="rect">
            <a:avLst/>
          </a:prstGeom>
          <a:noFill/>
          <a:ln w="9525">
            <a:noFill/>
            <a:miter lim="800000"/>
            <a:headEnd/>
            <a:tailEnd/>
          </a:ln>
          <a:effectLst>
            <a:outerShdw blurRad="50800" dist="38100" dir="2700000" algn="tl" rotWithShape="0">
              <a:prstClr val="black">
                <a:alpha val="40000"/>
              </a:prstClr>
            </a:outerShdw>
          </a:effectLst>
        </p:spPr>
      </p:pic>
    </p:spTree>
    <p:custDataLst>
      <p:tags r:id="rId1"/>
    </p:custDataLst>
  </p:cSld>
  <p:clrMapOvr>
    <a:masterClrMapping/>
  </p:clrMapOvr>
  <p:transition advTm="50156">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fltVal val="0"/>
                                          </p:val>
                                        </p:tav>
                                        <p:tav tm="100000">
                                          <p:val>
                                            <p:strVal val="#ppt_w"/>
                                          </p:val>
                                        </p:tav>
                                      </p:tavLst>
                                    </p:anim>
                                    <p:anim calcmode="lin" valueType="num">
                                      <p:cBhvr>
                                        <p:cTn id="8" dur="1000" fill="hold"/>
                                        <p:tgtEl>
                                          <p:spTgt spid="12290"/>
                                        </p:tgtEl>
                                        <p:attrNameLst>
                                          <p:attrName>ppt_h</p:attrName>
                                        </p:attrNameLst>
                                      </p:cBhvr>
                                      <p:tavLst>
                                        <p:tav tm="0">
                                          <p:val>
                                            <p:fltVal val="0"/>
                                          </p:val>
                                        </p:tav>
                                        <p:tav tm="100000">
                                          <p:val>
                                            <p:strVal val="#ppt_h"/>
                                          </p:val>
                                        </p:tav>
                                      </p:tavLst>
                                    </p:anim>
                                    <p:anim calcmode="lin" valueType="num">
                                      <p:cBhvr>
                                        <p:cTn id="9" dur="1000" fill="hold"/>
                                        <p:tgtEl>
                                          <p:spTgt spid="12290"/>
                                        </p:tgtEl>
                                        <p:attrNameLst>
                                          <p:attrName>style.rotation</p:attrName>
                                        </p:attrNameLst>
                                      </p:cBhvr>
                                      <p:tavLst>
                                        <p:tav tm="0">
                                          <p:val>
                                            <p:fltVal val="90"/>
                                          </p:val>
                                        </p:tav>
                                        <p:tav tm="100000">
                                          <p:val>
                                            <p:fltVal val="0"/>
                                          </p:val>
                                        </p:tav>
                                      </p:tavLst>
                                    </p:anim>
                                    <p:animEffect transition="in" filter="fade">
                                      <p:cBhvr>
                                        <p:cTn id="10"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3314" name="Рисунок 11"/>
          <p:cNvPicPr>
            <a:picLocks noChangeAspect="1" noChangeArrowheads="1"/>
          </p:cNvPicPr>
          <p:nvPr/>
        </p:nvPicPr>
        <p:blipFill>
          <a:blip r:embed="rId3"/>
          <a:srcRect/>
          <a:stretch>
            <a:fillRect/>
          </a:stretch>
        </p:blipFill>
        <p:spPr bwMode="auto">
          <a:xfrm>
            <a:off x="0" y="0"/>
            <a:ext cx="6429420" cy="3419376"/>
          </a:xfrm>
          <a:prstGeom prst="rect">
            <a:avLst/>
          </a:prstGeom>
          <a:noFill/>
          <a:ln w="9525">
            <a:noFill/>
            <a:miter lim="800000"/>
            <a:headEnd/>
            <a:tailEnd/>
          </a:ln>
          <a:effectLst>
            <a:outerShdw blurRad="50800" dist="38100" dir="2700000" algn="tl" rotWithShape="0">
              <a:prstClr val="black">
                <a:alpha val="40000"/>
              </a:prstClr>
            </a:outerShdw>
            <a:softEdge rad="63500"/>
          </a:effectLst>
          <a:scene3d>
            <a:camera prst="orthographicFront">
              <a:rot lat="0" lon="0" rev="0"/>
            </a:camera>
            <a:lightRig rig="balanced" dir="t">
              <a:rot lat="0" lon="0" rev="8700000"/>
            </a:lightRig>
          </a:scene3d>
          <a:sp3d>
            <a:bevelT w="190500" h="38100"/>
          </a:sp3d>
        </p:spPr>
      </p:pic>
      <p:pic>
        <p:nvPicPr>
          <p:cNvPr id="13316" name="Рисунок 12"/>
          <p:cNvPicPr>
            <a:picLocks noChangeAspect="1" noChangeArrowheads="1"/>
          </p:cNvPicPr>
          <p:nvPr/>
        </p:nvPicPr>
        <p:blipFill>
          <a:blip r:embed="rId4"/>
          <a:srcRect/>
          <a:stretch>
            <a:fillRect/>
          </a:stretch>
        </p:blipFill>
        <p:spPr bwMode="auto">
          <a:xfrm>
            <a:off x="2643174" y="3588106"/>
            <a:ext cx="6500826" cy="3269894"/>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615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ppt_w</p:attrName>
                                        </p:attrNameLst>
                                      </p:cBhvr>
                                      <p:tavLst>
                                        <p:tav tm="0">
                                          <p:val>
                                            <p:fltVal val="0"/>
                                          </p:val>
                                        </p:tav>
                                        <p:tav tm="100000">
                                          <p:val>
                                            <p:strVal val="#ppt_w"/>
                                          </p:val>
                                        </p:tav>
                                      </p:tavLst>
                                    </p:anim>
                                    <p:anim calcmode="lin" valueType="num">
                                      <p:cBhvr>
                                        <p:cTn id="8" dur="1000" fill="hold"/>
                                        <p:tgtEl>
                                          <p:spTgt spid="13314"/>
                                        </p:tgtEl>
                                        <p:attrNameLst>
                                          <p:attrName>ppt_h</p:attrName>
                                        </p:attrNameLst>
                                      </p:cBhvr>
                                      <p:tavLst>
                                        <p:tav tm="0">
                                          <p:val>
                                            <p:fltVal val="0"/>
                                          </p:val>
                                        </p:tav>
                                        <p:tav tm="100000">
                                          <p:val>
                                            <p:strVal val="#ppt_h"/>
                                          </p:val>
                                        </p:tav>
                                      </p:tavLst>
                                    </p:anim>
                                    <p:anim calcmode="lin" valueType="num">
                                      <p:cBhvr>
                                        <p:cTn id="9" dur="1000" fill="hold"/>
                                        <p:tgtEl>
                                          <p:spTgt spid="13314"/>
                                        </p:tgtEl>
                                        <p:attrNameLst>
                                          <p:attrName>style.rotation</p:attrName>
                                        </p:attrNameLst>
                                      </p:cBhvr>
                                      <p:tavLst>
                                        <p:tav tm="0">
                                          <p:val>
                                            <p:fltVal val="90"/>
                                          </p:val>
                                        </p:tav>
                                        <p:tav tm="100000">
                                          <p:val>
                                            <p:fltVal val="0"/>
                                          </p:val>
                                        </p:tav>
                                      </p:tavLst>
                                    </p:anim>
                                    <p:animEffect transition="in" filter="fade">
                                      <p:cBhvr>
                                        <p:cTn id="10" dur="1000"/>
                                        <p:tgtEl>
                                          <p:spTgt spid="133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13316"/>
                                        </p:tgtEl>
                                        <p:attrNameLst>
                                          <p:attrName>style.visibility</p:attrName>
                                        </p:attrNameLst>
                                      </p:cBhvr>
                                      <p:to>
                                        <p:strVal val="visible"/>
                                      </p:to>
                                    </p:set>
                                    <p:anim calcmode="lin" valueType="num">
                                      <p:cBhvr>
                                        <p:cTn id="15" dur="1000" fill="hold"/>
                                        <p:tgtEl>
                                          <p:spTgt spid="13316"/>
                                        </p:tgtEl>
                                        <p:attrNameLst>
                                          <p:attrName>ppt_w</p:attrName>
                                        </p:attrNameLst>
                                      </p:cBhvr>
                                      <p:tavLst>
                                        <p:tav tm="0">
                                          <p:val>
                                            <p:fltVal val="0"/>
                                          </p:val>
                                        </p:tav>
                                        <p:tav tm="100000">
                                          <p:val>
                                            <p:strVal val="#ppt_w"/>
                                          </p:val>
                                        </p:tav>
                                      </p:tavLst>
                                    </p:anim>
                                    <p:anim calcmode="lin" valueType="num">
                                      <p:cBhvr>
                                        <p:cTn id="16" dur="1000" fill="hold"/>
                                        <p:tgtEl>
                                          <p:spTgt spid="13316"/>
                                        </p:tgtEl>
                                        <p:attrNameLst>
                                          <p:attrName>ppt_h</p:attrName>
                                        </p:attrNameLst>
                                      </p:cBhvr>
                                      <p:tavLst>
                                        <p:tav tm="0">
                                          <p:val>
                                            <p:fltVal val="0"/>
                                          </p:val>
                                        </p:tav>
                                        <p:tav tm="100000">
                                          <p:val>
                                            <p:strVal val="#ppt_h"/>
                                          </p:val>
                                        </p:tav>
                                      </p:tavLst>
                                    </p:anim>
                                    <p:anim calcmode="lin" valueType="num">
                                      <p:cBhvr>
                                        <p:cTn id="17" dur="1000" fill="hold"/>
                                        <p:tgtEl>
                                          <p:spTgt spid="13316"/>
                                        </p:tgtEl>
                                        <p:attrNameLst>
                                          <p:attrName>style.rotation</p:attrName>
                                        </p:attrNameLst>
                                      </p:cBhvr>
                                      <p:tavLst>
                                        <p:tav tm="0">
                                          <p:val>
                                            <p:fltVal val="90"/>
                                          </p:val>
                                        </p:tav>
                                        <p:tav tm="100000">
                                          <p:val>
                                            <p:fltVal val="0"/>
                                          </p:val>
                                        </p:tav>
                                      </p:tavLst>
                                    </p:anim>
                                    <p:animEffect transition="in" filter="fade">
                                      <p:cBhvr>
                                        <p:cTn id="18" dur="10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4338" name="Рисунок 13"/>
          <p:cNvPicPr>
            <a:picLocks noChangeAspect="1" noChangeArrowheads="1"/>
          </p:cNvPicPr>
          <p:nvPr/>
        </p:nvPicPr>
        <p:blipFill>
          <a:blip r:embed="rId3"/>
          <a:srcRect/>
          <a:stretch>
            <a:fillRect/>
          </a:stretch>
        </p:blipFill>
        <p:spPr bwMode="auto">
          <a:xfrm>
            <a:off x="1128713" y="990600"/>
            <a:ext cx="6886575" cy="4876800"/>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26125">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ppt_w</p:attrName>
                                        </p:attrNameLst>
                                      </p:cBhvr>
                                      <p:tavLst>
                                        <p:tav tm="0">
                                          <p:val>
                                            <p:fltVal val="0"/>
                                          </p:val>
                                        </p:tav>
                                        <p:tav tm="100000">
                                          <p:val>
                                            <p:strVal val="#ppt_w"/>
                                          </p:val>
                                        </p:tav>
                                      </p:tavLst>
                                    </p:anim>
                                    <p:anim calcmode="lin" valueType="num">
                                      <p:cBhvr>
                                        <p:cTn id="8" dur="1000" fill="hold"/>
                                        <p:tgtEl>
                                          <p:spTgt spid="14338"/>
                                        </p:tgtEl>
                                        <p:attrNameLst>
                                          <p:attrName>ppt_h</p:attrName>
                                        </p:attrNameLst>
                                      </p:cBhvr>
                                      <p:tavLst>
                                        <p:tav tm="0">
                                          <p:val>
                                            <p:fltVal val="0"/>
                                          </p:val>
                                        </p:tav>
                                        <p:tav tm="100000">
                                          <p:val>
                                            <p:strVal val="#ppt_h"/>
                                          </p:val>
                                        </p:tav>
                                      </p:tavLst>
                                    </p:anim>
                                    <p:anim calcmode="lin" valueType="num">
                                      <p:cBhvr>
                                        <p:cTn id="9" dur="1000" fill="hold"/>
                                        <p:tgtEl>
                                          <p:spTgt spid="14338"/>
                                        </p:tgtEl>
                                        <p:attrNameLst>
                                          <p:attrName>style.rotation</p:attrName>
                                        </p:attrNameLst>
                                      </p:cBhvr>
                                      <p:tavLst>
                                        <p:tav tm="0">
                                          <p:val>
                                            <p:fltVal val="90"/>
                                          </p:val>
                                        </p:tav>
                                        <p:tav tm="100000">
                                          <p:val>
                                            <p:fltVal val="0"/>
                                          </p:val>
                                        </p:tav>
                                      </p:tavLst>
                                    </p:anim>
                                    <p:animEffect transition="in" filter="fade">
                                      <p:cBhvr>
                                        <p:cTn id="10" dur="1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5362" name="Рисунок 14"/>
          <p:cNvPicPr>
            <a:picLocks noChangeAspect="1" noChangeArrowheads="1"/>
          </p:cNvPicPr>
          <p:nvPr/>
        </p:nvPicPr>
        <p:blipFill>
          <a:blip r:embed="rId3"/>
          <a:srcRect/>
          <a:stretch>
            <a:fillRect/>
          </a:stretch>
        </p:blipFill>
        <p:spPr bwMode="auto">
          <a:xfrm>
            <a:off x="1059656" y="1385888"/>
            <a:ext cx="7024688" cy="4086225"/>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2500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ppt_w</p:attrName>
                                        </p:attrNameLst>
                                      </p:cBhvr>
                                      <p:tavLst>
                                        <p:tav tm="0">
                                          <p:val>
                                            <p:fltVal val="0"/>
                                          </p:val>
                                        </p:tav>
                                        <p:tav tm="100000">
                                          <p:val>
                                            <p:strVal val="#ppt_w"/>
                                          </p:val>
                                        </p:tav>
                                      </p:tavLst>
                                    </p:anim>
                                    <p:anim calcmode="lin" valueType="num">
                                      <p:cBhvr>
                                        <p:cTn id="8" dur="1000" fill="hold"/>
                                        <p:tgtEl>
                                          <p:spTgt spid="15362"/>
                                        </p:tgtEl>
                                        <p:attrNameLst>
                                          <p:attrName>ppt_h</p:attrName>
                                        </p:attrNameLst>
                                      </p:cBhvr>
                                      <p:tavLst>
                                        <p:tav tm="0">
                                          <p:val>
                                            <p:fltVal val="0"/>
                                          </p:val>
                                        </p:tav>
                                        <p:tav tm="100000">
                                          <p:val>
                                            <p:strVal val="#ppt_h"/>
                                          </p:val>
                                        </p:tav>
                                      </p:tavLst>
                                    </p:anim>
                                    <p:anim calcmode="lin" valueType="num">
                                      <p:cBhvr>
                                        <p:cTn id="9" dur="1000" fill="hold"/>
                                        <p:tgtEl>
                                          <p:spTgt spid="15362"/>
                                        </p:tgtEl>
                                        <p:attrNameLst>
                                          <p:attrName>style.rotation</p:attrName>
                                        </p:attrNameLst>
                                      </p:cBhvr>
                                      <p:tavLst>
                                        <p:tav tm="0">
                                          <p:val>
                                            <p:fltVal val="90"/>
                                          </p:val>
                                        </p:tav>
                                        <p:tav tm="100000">
                                          <p:val>
                                            <p:fltVal val="0"/>
                                          </p:val>
                                        </p:tav>
                                      </p:tavLst>
                                    </p:anim>
                                    <p:animEffect transition="in" filter="fade">
                                      <p:cBhvr>
                                        <p:cTn id="10" dur="1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6386" name="Рисунок 15"/>
          <p:cNvPicPr>
            <a:picLocks noChangeAspect="1" noChangeArrowheads="1"/>
          </p:cNvPicPr>
          <p:nvPr/>
        </p:nvPicPr>
        <p:blipFill>
          <a:blip r:embed="rId3"/>
          <a:srcRect/>
          <a:stretch>
            <a:fillRect/>
          </a:stretch>
        </p:blipFill>
        <p:spPr bwMode="auto">
          <a:xfrm>
            <a:off x="1143000" y="1046163"/>
            <a:ext cx="6858000" cy="4765675"/>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28453">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style.rotation</p:attrName>
                                        </p:attrNameLst>
                                      </p:cBhvr>
                                      <p:tavLst>
                                        <p:tav tm="0">
                                          <p:val>
                                            <p:fltVal val="90"/>
                                          </p:val>
                                        </p:tav>
                                        <p:tav tm="100000">
                                          <p:val>
                                            <p:fltVal val="0"/>
                                          </p:val>
                                        </p:tav>
                                      </p:tavLst>
                                    </p:anim>
                                    <p:animEffect transition="in" filter="fade">
                                      <p:cBhvr>
                                        <p:cTn id="10" dur="1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7410" name="Рисунок 16"/>
          <p:cNvPicPr>
            <a:picLocks noChangeAspect="1" noChangeArrowheads="1"/>
          </p:cNvPicPr>
          <p:nvPr/>
        </p:nvPicPr>
        <p:blipFill>
          <a:blip r:embed="rId3"/>
          <a:srcRect/>
          <a:stretch>
            <a:fillRect/>
          </a:stretch>
        </p:blipFill>
        <p:spPr bwMode="auto">
          <a:xfrm>
            <a:off x="1143000" y="997744"/>
            <a:ext cx="6858000" cy="4862513"/>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540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1000" fill="hold"/>
                                        <p:tgtEl>
                                          <p:spTgt spid="17410"/>
                                        </p:tgtEl>
                                        <p:attrNameLst>
                                          <p:attrName>ppt_w</p:attrName>
                                        </p:attrNameLst>
                                      </p:cBhvr>
                                      <p:tavLst>
                                        <p:tav tm="0">
                                          <p:val>
                                            <p:fltVal val="0"/>
                                          </p:val>
                                        </p:tav>
                                        <p:tav tm="100000">
                                          <p:val>
                                            <p:strVal val="#ppt_w"/>
                                          </p:val>
                                        </p:tav>
                                      </p:tavLst>
                                    </p:anim>
                                    <p:anim calcmode="lin" valueType="num">
                                      <p:cBhvr>
                                        <p:cTn id="8" dur="1000" fill="hold"/>
                                        <p:tgtEl>
                                          <p:spTgt spid="17410"/>
                                        </p:tgtEl>
                                        <p:attrNameLst>
                                          <p:attrName>ppt_h</p:attrName>
                                        </p:attrNameLst>
                                      </p:cBhvr>
                                      <p:tavLst>
                                        <p:tav tm="0">
                                          <p:val>
                                            <p:fltVal val="0"/>
                                          </p:val>
                                        </p:tav>
                                        <p:tav tm="100000">
                                          <p:val>
                                            <p:strVal val="#ppt_h"/>
                                          </p:val>
                                        </p:tav>
                                      </p:tavLst>
                                    </p:anim>
                                    <p:anim calcmode="lin" valueType="num">
                                      <p:cBhvr>
                                        <p:cTn id="9" dur="1000" fill="hold"/>
                                        <p:tgtEl>
                                          <p:spTgt spid="17410"/>
                                        </p:tgtEl>
                                        <p:attrNameLst>
                                          <p:attrName>style.rotation</p:attrName>
                                        </p:attrNameLst>
                                      </p:cBhvr>
                                      <p:tavLst>
                                        <p:tav tm="0">
                                          <p:val>
                                            <p:fltVal val="90"/>
                                          </p:val>
                                        </p:tav>
                                        <p:tav tm="100000">
                                          <p:val>
                                            <p:fltVal val="0"/>
                                          </p:val>
                                        </p:tav>
                                      </p:tavLst>
                                    </p:anim>
                                    <p:animEffect transition="in" filter="fade">
                                      <p:cBhvr>
                                        <p:cTn id="10" dur="1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8434" name="Рисунок 17"/>
          <p:cNvPicPr>
            <a:picLocks noChangeAspect="1" noChangeArrowheads="1"/>
          </p:cNvPicPr>
          <p:nvPr/>
        </p:nvPicPr>
        <p:blipFill>
          <a:blip r:embed="rId3"/>
          <a:srcRect/>
          <a:stretch>
            <a:fillRect/>
          </a:stretch>
        </p:blipFill>
        <p:spPr bwMode="auto">
          <a:xfrm>
            <a:off x="1406525" y="658019"/>
            <a:ext cx="6330950" cy="5541963"/>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8078">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1000" fill="hold"/>
                                        <p:tgtEl>
                                          <p:spTgt spid="18434"/>
                                        </p:tgtEl>
                                        <p:attrNameLst>
                                          <p:attrName>ppt_w</p:attrName>
                                        </p:attrNameLst>
                                      </p:cBhvr>
                                      <p:tavLst>
                                        <p:tav tm="0">
                                          <p:val>
                                            <p:fltVal val="0"/>
                                          </p:val>
                                        </p:tav>
                                        <p:tav tm="100000">
                                          <p:val>
                                            <p:strVal val="#ppt_w"/>
                                          </p:val>
                                        </p:tav>
                                      </p:tavLst>
                                    </p:anim>
                                    <p:anim calcmode="lin" valueType="num">
                                      <p:cBhvr>
                                        <p:cTn id="8" dur="1000" fill="hold"/>
                                        <p:tgtEl>
                                          <p:spTgt spid="18434"/>
                                        </p:tgtEl>
                                        <p:attrNameLst>
                                          <p:attrName>ppt_h</p:attrName>
                                        </p:attrNameLst>
                                      </p:cBhvr>
                                      <p:tavLst>
                                        <p:tav tm="0">
                                          <p:val>
                                            <p:fltVal val="0"/>
                                          </p:val>
                                        </p:tav>
                                        <p:tav tm="100000">
                                          <p:val>
                                            <p:strVal val="#ppt_h"/>
                                          </p:val>
                                        </p:tav>
                                      </p:tavLst>
                                    </p:anim>
                                    <p:anim calcmode="lin" valueType="num">
                                      <p:cBhvr>
                                        <p:cTn id="9" dur="1000" fill="hold"/>
                                        <p:tgtEl>
                                          <p:spTgt spid="18434"/>
                                        </p:tgtEl>
                                        <p:attrNameLst>
                                          <p:attrName>style.rotation</p:attrName>
                                        </p:attrNameLst>
                                      </p:cBhvr>
                                      <p:tavLst>
                                        <p:tav tm="0">
                                          <p:val>
                                            <p:fltVal val="90"/>
                                          </p:val>
                                        </p:tav>
                                        <p:tav tm="100000">
                                          <p:val>
                                            <p:fltVal val="0"/>
                                          </p:val>
                                        </p:tav>
                                      </p:tavLst>
                                    </p:anim>
                                    <p:animEffect transition="in" filter="fade">
                                      <p:cBhvr>
                                        <p:cTn id="10"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9458" name="Рисунок 18"/>
          <p:cNvPicPr>
            <a:picLocks noChangeAspect="1" noChangeArrowheads="1"/>
          </p:cNvPicPr>
          <p:nvPr/>
        </p:nvPicPr>
        <p:blipFill>
          <a:blip r:embed="rId3"/>
          <a:srcRect/>
          <a:stretch>
            <a:fillRect/>
          </a:stretch>
        </p:blipFill>
        <p:spPr bwMode="auto">
          <a:xfrm>
            <a:off x="1239838" y="678656"/>
            <a:ext cx="6664325" cy="5500688"/>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7172">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9458"/>
                                        </p:tgtEl>
                                        <p:attrNameLst>
                                          <p:attrName>style.visibility</p:attrName>
                                        </p:attrNameLst>
                                      </p:cBhvr>
                                      <p:to>
                                        <p:strVal val="visible"/>
                                      </p:to>
                                    </p:set>
                                    <p:anim calcmode="lin" valueType="num">
                                      <p:cBhvr>
                                        <p:cTn id="7" dur="1000" fill="hold"/>
                                        <p:tgtEl>
                                          <p:spTgt spid="19458"/>
                                        </p:tgtEl>
                                        <p:attrNameLst>
                                          <p:attrName>ppt_w</p:attrName>
                                        </p:attrNameLst>
                                      </p:cBhvr>
                                      <p:tavLst>
                                        <p:tav tm="0">
                                          <p:val>
                                            <p:fltVal val="0"/>
                                          </p:val>
                                        </p:tav>
                                        <p:tav tm="100000">
                                          <p:val>
                                            <p:strVal val="#ppt_w"/>
                                          </p:val>
                                        </p:tav>
                                      </p:tavLst>
                                    </p:anim>
                                    <p:anim calcmode="lin" valueType="num">
                                      <p:cBhvr>
                                        <p:cTn id="8" dur="1000" fill="hold"/>
                                        <p:tgtEl>
                                          <p:spTgt spid="19458"/>
                                        </p:tgtEl>
                                        <p:attrNameLst>
                                          <p:attrName>ppt_h</p:attrName>
                                        </p:attrNameLst>
                                      </p:cBhvr>
                                      <p:tavLst>
                                        <p:tav tm="0">
                                          <p:val>
                                            <p:fltVal val="0"/>
                                          </p:val>
                                        </p:tav>
                                        <p:tav tm="100000">
                                          <p:val>
                                            <p:strVal val="#ppt_h"/>
                                          </p:val>
                                        </p:tav>
                                      </p:tavLst>
                                    </p:anim>
                                    <p:anim calcmode="lin" valueType="num">
                                      <p:cBhvr>
                                        <p:cTn id="9" dur="1000" fill="hold"/>
                                        <p:tgtEl>
                                          <p:spTgt spid="19458"/>
                                        </p:tgtEl>
                                        <p:attrNameLst>
                                          <p:attrName>style.rotation</p:attrName>
                                        </p:attrNameLst>
                                      </p:cBhvr>
                                      <p:tavLst>
                                        <p:tav tm="0">
                                          <p:val>
                                            <p:fltVal val="90"/>
                                          </p:val>
                                        </p:tav>
                                        <p:tav tm="100000">
                                          <p:val>
                                            <p:fltVal val="0"/>
                                          </p:val>
                                        </p:tav>
                                      </p:tavLst>
                                    </p:anim>
                                    <p:animEffect transition="in" filter="fade">
                                      <p:cBhvr>
                                        <p:cTn id="10" dur="1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0482" name="Рисунок 19"/>
          <p:cNvPicPr>
            <a:picLocks noChangeAspect="1" noChangeArrowheads="1"/>
          </p:cNvPicPr>
          <p:nvPr/>
        </p:nvPicPr>
        <p:blipFill>
          <a:blip r:embed="rId3"/>
          <a:srcRect/>
          <a:stretch>
            <a:fillRect/>
          </a:stretch>
        </p:blipFill>
        <p:spPr bwMode="auto">
          <a:xfrm>
            <a:off x="1122363" y="1641475"/>
            <a:ext cx="6899275" cy="3575050"/>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26249">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1000" fill="hold"/>
                                        <p:tgtEl>
                                          <p:spTgt spid="20482"/>
                                        </p:tgtEl>
                                        <p:attrNameLst>
                                          <p:attrName>ppt_w</p:attrName>
                                        </p:attrNameLst>
                                      </p:cBhvr>
                                      <p:tavLst>
                                        <p:tav tm="0">
                                          <p:val>
                                            <p:fltVal val="0"/>
                                          </p:val>
                                        </p:tav>
                                        <p:tav tm="100000">
                                          <p:val>
                                            <p:strVal val="#ppt_w"/>
                                          </p:val>
                                        </p:tav>
                                      </p:tavLst>
                                    </p:anim>
                                    <p:anim calcmode="lin" valueType="num">
                                      <p:cBhvr>
                                        <p:cTn id="8" dur="1000" fill="hold"/>
                                        <p:tgtEl>
                                          <p:spTgt spid="20482"/>
                                        </p:tgtEl>
                                        <p:attrNameLst>
                                          <p:attrName>ppt_h</p:attrName>
                                        </p:attrNameLst>
                                      </p:cBhvr>
                                      <p:tavLst>
                                        <p:tav tm="0">
                                          <p:val>
                                            <p:fltVal val="0"/>
                                          </p:val>
                                        </p:tav>
                                        <p:tav tm="100000">
                                          <p:val>
                                            <p:strVal val="#ppt_h"/>
                                          </p:val>
                                        </p:tav>
                                      </p:tavLst>
                                    </p:anim>
                                    <p:anim calcmode="lin" valueType="num">
                                      <p:cBhvr>
                                        <p:cTn id="9" dur="1000" fill="hold"/>
                                        <p:tgtEl>
                                          <p:spTgt spid="20482"/>
                                        </p:tgtEl>
                                        <p:attrNameLst>
                                          <p:attrName>style.rotation</p:attrName>
                                        </p:attrNameLst>
                                      </p:cBhvr>
                                      <p:tavLst>
                                        <p:tav tm="0">
                                          <p:val>
                                            <p:fltVal val="90"/>
                                          </p:val>
                                        </p:tav>
                                        <p:tav tm="100000">
                                          <p:val>
                                            <p:fltVal val="0"/>
                                          </p:val>
                                        </p:tav>
                                      </p:tavLst>
                                    </p:anim>
                                    <p:animEffect transition="in" filter="fade">
                                      <p:cBhvr>
                                        <p:cTn id="10" dur="1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1506" name="Рисунок 20"/>
          <p:cNvPicPr>
            <a:picLocks noChangeAspect="1" noChangeArrowheads="1"/>
          </p:cNvPicPr>
          <p:nvPr/>
        </p:nvPicPr>
        <p:blipFill>
          <a:blip r:embed="rId3"/>
          <a:srcRect/>
          <a:stretch>
            <a:fillRect/>
          </a:stretch>
        </p:blipFill>
        <p:spPr bwMode="auto">
          <a:xfrm>
            <a:off x="1115219" y="754856"/>
            <a:ext cx="6913563" cy="5348288"/>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9266">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1506"/>
                                        </p:tgtEl>
                                        <p:attrNameLst>
                                          <p:attrName>style.visibility</p:attrName>
                                        </p:attrNameLst>
                                      </p:cBhvr>
                                      <p:to>
                                        <p:strVal val="visible"/>
                                      </p:to>
                                    </p:set>
                                    <p:anim calcmode="lin" valueType="num">
                                      <p:cBhvr>
                                        <p:cTn id="7" dur="1000" fill="hold"/>
                                        <p:tgtEl>
                                          <p:spTgt spid="21506"/>
                                        </p:tgtEl>
                                        <p:attrNameLst>
                                          <p:attrName>ppt_w</p:attrName>
                                        </p:attrNameLst>
                                      </p:cBhvr>
                                      <p:tavLst>
                                        <p:tav tm="0">
                                          <p:val>
                                            <p:fltVal val="0"/>
                                          </p:val>
                                        </p:tav>
                                        <p:tav tm="100000">
                                          <p:val>
                                            <p:strVal val="#ppt_w"/>
                                          </p:val>
                                        </p:tav>
                                      </p:tavLst>
                                    </p:anim>
                                    <p:anim calcmode="lin" valueType="num">
                                      <p:cBhvr>
                                        <p:cTn id="8" dur="1000" fill="hold"/>
                                        <p:tgtEl>
                                          <p:spTgt spid="21506"/>
                                        </p:tgtEl>
                                        <p:attrNameLst>
                                          <p:attrName>ppt_h</p:attrName>
                                        </p:attrNameLst>
                                      </p:cBhvr>
                                      <p:tavLst>
                                        <p:tav tm="0">
                                          <p:val>
                                            <p:fltVal val="0"/>
                                          </p:val>
                                        </p:tav>
                                        <p:tav tm="100000">
                                          <p:val>
                                            <p:strVal val="#ppt_h"/>
                                          </p:val>
                                        </p:tav>
                                      </p:tavLst>
                                    </p:anim>
                                    <p:anim calcmode="lin" valueType="num">
                                      <p:cBhvr>
                                        <p:cTn id="9" dur="1000" fill="hold"/>
                                        <p:tgtEl>
                                          <p:spTgt spid="21506"/>
                                        </p:tgtEl>
                                        <p:attrNameLst>
                                          <p:attrName>style.rotation</p:attrName>
                                        </p:attrNameLst>
                                      </p:cBhvr>
                                      <p:tavLst>
                                        <p:tav tm="0">
                                          <p:val>
                                            <p:fltVal val="90"/>
                                          </p:val>
                                        </p:tav>
                                        <p:tav tm="100000">
                                          <p:val>
                                            <p:fltVal val="0"/>
                                          </p:val>
                                        </p:tav>
                                      </p:tavLst>
                                    </p:anim>
                                    <p:animEffect transition="in" filter="fade">
                                      <p:cBhvr>
                                        <p:cTn id="10" dur="1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2530" name="Рисунок 21"/>
          <p:cNvPicPr>
            <a:picLocks noChangeAspect="1" noChangeArrowheads="1"/>
          </p:cNvPicPr>
          <p:nvPr/>
        </p:nvPicPr>
        <p:blipFill>
          <a:blip r:embed="rId3"/>
          <a:srcRect/>
          <a:stretch>
            <a:fillRect/>
          </a:stretch>
        </p:blipFill>
        <p:spPr bwMode="auto">
          <a:xfrm>
            <a:off x="1184275" y="1468438"/>
            <a:ext cx="6775450" cy="3921125"/>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24938">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1000" fill="hold"/>
                                        <p:tgtEl>
                                          <p:spTgt spid="22530"/>
                                        </p:tgtEl>
                                        <p:attrNameLst>
                                          <p:attrName>ppt_w</p:attrName>
                                        </p:attrNameLst>
                                      </p:cBhvr>
                                      <p:tavLst>
                                        <p:tav tm="0">
                                          <p:val>
                                            <p:fltVal val="0"/>
                                          </p:val>
                                        </p:tav>
                                        <p:tav tm="100000">
                                          <p:val>
                                            <p:strVal val="#ppt_w"/>
                                          </p:val>
                                        </p:tav>
                                      </p:tavLst>
                                    </p:anim>
                                    <p:anim calcmode="lin" valueType="num">
                                      <p:cBhvr>
                                        <p:cTn id="8" dur="1000" fill="hold"/>
                                        <p:tgtEl>
                                          <p:spTgt spid="22530"/>
                                        </p:tgtEl>
                                        <p:attrNameLst>
                                          <p:attrName>ppt_h</p:attrName>
                                        </p:attrNameLst>
                                      </p:cBhvr>
                                      <p:tavLst>
                                        <p:tav tm="0">
                                          <p:val>
                                            <p:fltVal val="0"/>
                                          </p:val>
                                        </p:tav>
                                        <p:tav tm="100000">
                                          <p:val>
                                            <p:strVal val="#ppt_h"/>
                                          </p:val>
                                        </p:tav>
                                      </p:tavLst>
                                    </p:anim>
                                    <p:anim calcmode="lin" valueType="num">
                                      <p:cBhvr>
                                        <p:cTn id="9" dur="1000" fill="hold"/>
                                        <p:tgtEl>
                                          <p:spTgt spid="22530"/>
                                        </p:tgtEl>
                                        <p:attrNameLst>
                                          <p:attrName>style.rotation</p:attrName>
                                        </p:attrNameLst>
                                      </p:cBhvr>
                                      <p:tavLst>
                                        <p:tav tm="0">
                                          <p:val>
                                            <p:fltVal val="90"/>
                                          </p:val>
                                        </p:tav>
                                        <p:tav tm="100000">
                                          <p:val>
                                            <p:fltVal val="0"/>
                                          </p:val>
                                        </p:tav>
                                      </p:tavLst>
                                    </p:anim>
                                    <p:animEffect transition="in" filter="fade">
                                      <p:cBhvr>
                                        <p:cTn id="10" dur="1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3554" name="Рисунок 22"/>
          <p:cNvPicPr>
            <a:picLocks noChangeAspect="1" noChangeArrowheads="1"/>
          </p:cNvPicPr>
          <p:nvPr/>
        </p:nvPicPr>
        <p:blipFill>
          <a:blip r:embed="rId3"/>
          <a:srcRect/>
          <a:stretch>
            <a:fillRect/>
          </a:stretch>
        </p:blipFill>
        <p:spPr bwMode="auto">
          <a:xfrm>
            <a:off x="1184275" y="535773"/>
            <a:ext cx="6775450" cy="5786454"/>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057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1000" fill="hold"/>
                                        <p:tgtEl>
                                          <p:spTgt spid="23554"/>
                                        </p:tgtEl>
                                        <p:attrNameLst>
                                          <p:attrName>ppt_w</p:attrName>
                                        </p:attrNameLst>
                                      </p:cBhvr>
                                      <p:tavLst>
                                        <p:tav tm="0">
                                          <p:val>
                                            <p:fltVal val="0"/>
                                          </p:val>
                                        </p:tav>
                                        <p:tav tm="100000">
                                          <p:val>
                                            <p:strVal val="#ppt_w"/>
                                          </p:val>
                                        </p:tav>
                                      </p:tavLst>
                                    </p:anim>
                                    <p:anim calcmode="lin" valueType="num">
                                      <p:cBhvr>
                                        <p:cTn id="8" dur="1000" fill="hold"/>
                                        <p:tgtEl>
                                          <p:spTgt spid="23554"/>
                                        </p:tgtEl>
                                        <p:attrNameLst>
                                          <p:attrName>ppt_h</p:attrName>
                                        </p:attrNameLst>
                                      </p:cBhvr>
                                      <p:tavLst>
                                        <p:tav tm="0">
                                          <p:val>
                                            <p:fltVal val="0"/>
                                          </p:val>
                                        </p:tav>
                                        <p:tav tm="100000">
                                          <p:val>
                                            <p:strVal val="#ppt_h"/>
                                          </p:val>
                                        </p:tav>
                                      </p:tavLst>
                                    </p:anim>
                                    <p:anim calcmode="lin" valueType="num">
                                      <p:cBhvr>
                                        <p:cTn id="9" dur="1000" fill="hold"/>
                                        <p:tgtEl>
                                          <p:spTgt spid="23554"/>
                                        </p:tgtEl>
                                        <p:attrNameLst>
                                          <p:attrName>style.rotation</p:attrName>
                                        </p:attrNameLst>
                                      </p:cBhvr>
                                      <p:tavLst>
                                        <p:tav tm="0">
                                          <p:val>
                                            <p:fltVal val="90"/>
                                          </p:val>
                                        </p:tav>
                                        <p:tav tm="100000">
                                          <p:val>
                                            <p:fltVal val="0"/>
                                          </p:val>
                                        </p:tav>
                                      </p:tavLst>
                                    </p:anim>
                                    <p:animEffect transition="in" filter="fade">
                                      <p:cBhvr>
                                        <p:cTn id="10" dur="10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4578" name="Рисунок 23"/>
          <p:cNvPicPr>
            <a:picLocks noChangeAspect="1" noChangeArrowheads="1"/>
          </p:cNvPicPr>
          <p:nvPr/>
        </p:nvPicPr>
        <p:blipFill>
          <a:blip r:embed="rId3"/>
          <a:srcRect/>
          <a:stretch>
            <a:fillRect/>
          </a:stretch>
        </p:blipFill>
        <p:spPr bwMode="auto">
          <a:xfrm>
            <a:off x="1108075" y="1428748"/>
            <a:ext cx="6927850" cy="4000504"/>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28281">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ppt_w</p:attrName>
                                        </p:attrNameLst>
                                      </p:cBhvr>
                                      <p:tavLst>
                                        <p:tav tm="0">
                                          <p:val>
                                            <p:fltVal val="0"/>
                                          </p:val>
                                        </p:tav>
                                        <p:tav tm="100000">
                                          <p:val>
                                            <p:strVal val="#ppt_w"/>
                                          </p:val>
                                        </p:tav>
                                      </p:tavLst>
                                    </p:anim>
                                    <p:anim calcmode="lin" valueType="num">
                                      <p:cBhvr>
                                        <p:cTn id="8" dur="1000" fill="hold"/>
                                        <p:tgtEl>
                                          <p:spTgt spid="24578"/>
                                        </p:tgtEl>
                                        <p:attrNameLst>
                                          <p:attrName>ppt_h</p:attrName>
                                        </p:attrNameLst>
                                      </p:cBhvr>
                                      <p:tavLst>
                                        <p:tav tm="0">
                                          <p:val>
                                            <p:fltVal val="0"/>
                                          </p:val>
                                        </p:tav>
                                        <p:tav tm="100000">
                                          <p:val>
                                            <p:strVal val="#ppt_h"/>
                                          </p:val>
                                        </p:tav>
                                      </p:tavLst>
                                    </p:anim>
                                    <p:anim calcmode="lin" valueType="num">
                                      <p:cBhvr>
                                        <p:cTn id="9" dur="1000" fill="hold"/>
                                        <p:tgtEl>
                                          <p:spTgt spid="24578"/>
                                        </p:tgtEl>
                                        <p:attrNameLst>
                                          <p:attrName>style.rotation</p:attrName>
                                        </p:attrNameLst>
                                      </p:cBhvr>
                                      <p:tavLst>
                                        <p:tav tm="0">
                                          <p:val>
                                            <p:fltVal val="90"/>
                                          </p:val>
                                        </p:tav>
                                        <p:tav tm="100000">
                                          <p:val>
                                            <p:fltVal val="0"/>
                                          </p:val>
                                        </p:tav>
                                      </p:tavLst>
                                    </p:anim>
                                    <p:animEffect transition="in" filter="fade">
                                      <p:cBhvr>
                                        <p:cTn id="10" dur="1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5602" name="Рисунок 24"/>
          <p:cNvPicPr>
            <a:picLocks noChangeAspect="1" noChangeArrowheads="1"/>
          </p:cNvPicPr>
          <p:nvPr/>
        </p:nvPicPr>
        <p:blipFill>
          <a:blip r:embed="rId3"/>
          <a:srcRect/>
          <a:stretch>
            <a:fillRect/>
          </a:stretch>
        </p:blipFill>
        <p:spPr bwMode="auto">
          <a:xfrm>
            <a:off x="1000116" y="535773"/>
            <a:ext cx="7143768" cy="5786454"/>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5969">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5602"/>
                                        </p:tgtEl>
                                        <p:attrNameLst>
                                          <p:attrName>style.visibility</p:attrName>
                                        </p:attrNameLst>
                                      </p:cBhvr>
                                      <p:to>
                                        <p:strVal val="visible"/>
                                      </p:to>
                                    </p:set>
                                    <p:anim calcmode="lin" valueType="num">
                                      <p:cBhvr>
                                        <p:cTn id="7" dur="1000" fill="hold"/>
                                        <p:tgtEl>
                                          <p:spTgt spid="25602"/>
                                        </p:tgtEl>
                                        <p:attrNameLst>
                                          <p:attrName>ppt_w</p:attrName>
                                        </p:attrNameLst>
                                      </p:cBhvr>
                                      <p:tavLst>
                                        <p:tav tm="0">
                                          <p:val>
                                            <p:fltVal val="0"/>
                                          </p:val>
                                        </p:tav>
                                        <p:tav tm="100000">
                                          <p:val>
                                            <p:strVal val="#ppt_w"/>
                                          </p:val>
                                        </p:tav>
                                      </p:tavLst>
                                    </p:anim>
                                    <p:anim calcmode="lin" valueType="num">
                                      <p:cBhvr>
                                        <p:cTn id="8" dur="1000" fill="hold"/>
                                        <p:tgtEl>
                                          <p:spTgt spid="25602"/>
                                        </p:tgtEl>
                                        <p:attrNameLst>
                                          <p:attrName>ppt_h</p:attrName>
                                        </p:attrNameLst>
                                      </p:cBhvr>
                                      <p:tavLst>
                                        <p:tav tm="0">
                                          <p:val>
                                            <p:fltVal val="0"/>
                                          </p:val>
                                        </p:tav>
                                        <p:tav tm="100000">
                                          <p:val>
                                            <p:strVal val="#ppt_h"/>
                                          </p:val>
                                        </p:tav>
                                      </p:tavLst>
                                    </p:anim>
                                    <p:anim calcmode="lin" valueType="num">
                                      <p:cBhvr>
                                        <p:cTn id="9" dur="1000" fill="hold"/>
                                        <p:tgtEl>
                                          <p:spTgt spid="25602"/>
                                        </p:tgtEl>
                                        <p:attrNameLst>
                                          <p:attrName>style.rotation</p:attrName>
                                        </p:attrNameLst>
                                      </p:cBhvr>
                                      <p:tavLst>
                                        <p:tav tm="0">
                                          <p:val>
                                            <p:fltVal val="90"/>
                                          </p:val>
                                        </p:tav>
                                        <p:tav tm="100000">
                                          <p:val>
                                            <p:fltVal val="0"/>
                                          </p:val>
                                        </p:tav>
                                      </p:tavLst>
                                    </p:anim>
                                    <p:animEffect transition="in" filter="fade">
                                      <p:cBhvr>
                                        <p:cTn id="10" dur="1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6626" name="Рисунок 25"/>
          <p:cNvPicPr>
            <a:picLocks noChangeAspect="1" noChangeArrowheads="1"/>
          </p:cNvPicPr>
          <p:nvPr/>
        </p:nvPicPr>
        <p:blipFill>
          <a:blip r:embed="rId3"/>
          <a:srcRect/>
          <a:stretch>
            <a:fillRect/>
          </a:stretch>
        </p:blipFill>
        <p:spPr bwMode="auto">
          <a:xfrm>
            <a:off x="1071554" y="785806"/>
            <a:ext cx="7000892" cy="5286388"/>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42922">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1000" fill="hold"/>
                                        <p:tgtEl>
                                          <p:spTgt spid="26626"/>
                                        </p:tgtEl>
                                        <p:attrNameLst>
                                          <p:attrName>ppt_w</p:attrName>
                                        </p:attrNameLst>
                                      </p:cBhvr>
                                      <p:tavLst>
                                        <p:tav tm="0">
                                          <p:val>
                                            <p:fltVal val="0"/>
                                          </p:val>
                                        </p:tav>
                                        <p:tav tm="100000">
                                          <p:val>
                                            <p:strVal val="#ppt_w"/>
                                          </p:val>
                                        </p:tav>
                                      </p:tavLst>
                                    </p:anim>
                                    <p:anim calcmode="lin" valueType="num">
                                      <p:cBhvr>
                                        <p:cTn id="8" dur="1000" fill="hold"/>
                                        <p:tgtEl>
                                          <p:spTgt spid="26626"/>
                                        </p:tgtEl>
                                        <p:attrNameLst>
                                          <p:attrName>ppt_h</p:attrName>
                                        </p:attrNameLst>
                                      </p:cBhvr>
                                      <p:tavLst>
                                        <p:tav tm="0">
                                          <p:val>
                                            <p:fltVal val="0"/>
                                          </p:val>
                                        </p:tav>
                                        <p:tav tm="100000">
                                          <p:val>
                                            <p:strVal val="#ppt_h"/>
                                          </p:val>
                                        </p:tav>
                                      </p:tavLst>
                                    </p:anim>
                                    <p:anim calcmode="lin" valueType="num">
                                      <p:cBhvr>
                                        <p:cTn id="9" dur="1000" fill="hold"/>
                                        <p:tgtEl>
                                          <p:spTgt spid="26626"/>
                                        </p:tgtEl>
                                        <p:attrNameLst>
                                          <p:attrName>style.rotation</p:attrName>
                                        </p:attrNameLst>
                                      </p:cBhvr>
                                      <p:tavLst>
                                        <p:tav tm="0">
                                          <p:val>
                                            <p:fltVal val="90"/>
                                          </p:val>
                                        </p:tav>
                                        <p:tav tm="100000">
                                          <p:val>
                                            <p:fltVal val="0"/>
                                          </p:val>
                                        </p:tav>
                                      </p:tavLst>
                                    </p:anim>
                                    <p:animEffect transition="in" filter="fade">
                                      <p:cBhvr>
                                        <p:cTn id="10" dur="1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7650" name="Рисунок 26"/>
          <p:cNvPicPr>
            <a:picLocks noChangeAspect="1" noChangeArrowheads="1"/>
          </p:cNvPicPr>
          <p:nvPr/>
        </p:nvPicPr>
        <p:blipFill>
          <a:blip r:embed="rId3"/>
          <a:srcRect/>
          <a:stretch>
            <a:fillRect/>
          </a:stretch>
        </p:blipFill>
        <p:spPr bwMode="auto">
          <a:xfrm>
            <a:off x="1107273" y="1000120"/>
            <a:ext cx="6929454" cy="4857760"/>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061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ppt_w</p:attrName>
                                        </p:attrNameLst>
                                      </p:cBhvr>
                                      <p:tavLst>
                                        <p:tav tm="0">
                                          <p:val>
                                            <p:fltVal val="0"/>
                                          </p:val>
                                        </p:tav>
                                        <p:tav tm="100000">
                                          <p:val>
                                            <p:strVal val="#ppt_w"/>
                                          </p:val>
                                        </p:tav>
                                      </p:tavLst>
                                    </p:anim>
                                    <p:anim calcmode="lin" valueType="num">
                                      <p:cBhvr>
                                        <p:cTn id="8" dur="1000" fill="hold"/>
                                        <p:tgtEl>
                                          <p:spTgt spid="27650"/>
                                        </p:tgtEl>
                                        <p:attrNameLst>
                                          <p:attrName>ppt_h</p:attrName>
                                        </p:attrNameLst>
                                      </p:cBhvr>
                                      <p:tavLst>
                                        <p:tav tm="0">
                                          <p:val>
                                            <p:fltVal val="0"/>
                                          </p:val>
                                        </p:tav>
                                        <p:tav tm="100000">
                                          <p:val>
                                            <p:strVal val="#ppt_h"/>
                                          </p:val>
                                        </p:tav>
                                      </p:tavLst>
                                    </p:anim>
                                    <p:anim calcmode="lin" valueType="num">
                                      <p:cBhvr>
                                        <p:cTn id="9" dur="1000" fill="hold"/>
                                        <p:tgtEl>
                                          <p:spTgt spid="27650"/>
                                        </p:tgtEl>
                                        <p:attrNameLst>
                                          <p:attrName>style.rotation</p:attrName>
                                        </p:attrNameLst>
                                      </p:cBhvr>
                                      <p:tavLst>
                                        <p:tav tm="0">
                                          <p:val>
                                            <p:fltVal val="90"/>
                                          </p:val>
                                        </p:tav>
                                        <p:tav tm="100000">
                                          <p:val>
                                            <p:fltVal val="0"/>
                                          </p:val>
                                        </p:tav>
                                      </p:tavLst>
                                    </p:anim>
                                    <p:animEffect transition="in" filter="fade">
                                      <p:cBhvr>
                                        <p:cTn id="10" dur="1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8674" name="Рисунок 27"/>
          <p:cNvPicPr>
            <a:picLocks noChangeAspect="1" noChangeArrowheads="1"/>
          </p:cNvPicPr>
          <p:nvPr/>
        </p:nvPicPr>
        <p:blipFill>
          <a:blip r:embed="rId3"/>
          <a:srcRect/>
          <a:stretch>
            <a:fillRect/>
          </a:stretch>
        </p:blipFill>
        <p:spPr bwMode="auto">
          <a:xfrm>
            <a:off x="1107273" y="321459"/>
            <a:ext cx="6929454" cy="6215082"/>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45265">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1000" fill="hold"/>
                                        <p:tgtEl>
                                          <p:spTgt spid="28674"/>
                                        </p:tgtEl>
                                        <p:attrNameLst>
                                          <p:attrName>ppt_w</p:attrName>
                                        </p:attrNameLst>
                                      </p:cBhvr>
                                      <p:tavLst>
                                        <p:tav tm="0">
                                          <p:val>
                                            <p:fltVal val="0"/>
                                          </p:val>
                                        </p:tav>
                                        <p:tav tm="100000">
                                          <p:val>
                                            <p:strVal val="#ppt_w"/>
                                          </p:val>
                                        </p:tav>
                                      </p:tavLst>
                                    </p:anim>
                                    <p:anim calcmode="lin" valueType="num">
                                      <p:cBhvr>
                                        <p:cTn id="8" dur="1000" fill="hold"/>
                                        <p:tgtEl>
                                          <p:spTgt spid="28674"/>
                                        </p:tgtEl>
                                        <p:attrNameLst>
                                          <p:attrName>ppt_h</p:attrName>
                                        </p:attrNameLst>
                                      </p:cBhvr>
                                      <p:tavLst>
                                        <p:tav tm="0">
                                          <p:val>
                                            <p:fltVal val="0"/>
                                          </p:val>
                                        </p:tav>
                                        <p:tav tm="100000">
                                          <p:val>
                                            <p:strVal val="#ppt_h"/>
                                          </p:val>
                                        </p:tav>
                                      </p:tavLst>
                                    </p:anim>
                                    <p:anim calcmode="lin" valueType="num">
                                      <p:cBhvr>
                                        <p:cTn id="9" dur="1000" fill="hold"/>
                                        <p:tgtEl>
                                          <p:spTgt spid="28674"/>
                                        </p:tgtEl>
                                        <p:attrNameLst>
                                          <p:attrName>style.rotation</p:attrName>
                                        </p:attrNameLst>
                                      </p:cBhvr>
                                      <p:tavLst>
                                        <p:tav tm="0">
                                          <p:val>
                                            <p:fltVal val="90"/>
                                          </p:val>
                                        </p:tav>
                                        <p:tav tm="100000">
                                          <p:val>
                                            <p:fltVal val="0"/>
                                          </p:val>
                                        </p:tav>
                                      </p:tavLst>
                                    </p:anim>
                                    <p:animEffect transition="in" filter="fade">
                                      <p:cBhvr>
                                        <p:cTn id="10" dur="1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9698" name="Рисунок 28"/>
          <p:cNvPicPr>
            <a:picLocks noChangeAspect="1" noChangeArrowheads="1"/>
          </p:cNvPicPr>
          <p:nvPr/>
        </p:nvPicPr>
        <p:blipFill>
          <a:blip r:embed="rId3"/>
          <a:srcRect/>
          <a:stretch>
            <a:fillRect/>
          </a:stretch>
        </p:blipFill>
        <p:spPr bwMode="auto">
          <a:xfrm>
            <a:off x="1170781" y="642930"/>
            <a:ext cx="6802438" cy="5572140"/>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5578">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9698"/>
                                        </p:tgtEl>
                                        <p:attrNameLst>
                                          <p:attrName>style.visibility</p:attrName>
                                        </p:attrNameLst>
                                      </p:cBhvr>
                                      <p:to>
                                        <p:strVal val="visible"/>
                                      </p:to>
                                    </p:set>
                                    <p:anim calcmode="lin" valueType="num">
                                      <p:cBhvr>
                                        <p:cTn id="7" dur="1000" fill="hold"/>
                                        <p:tgtEl>
                                          <p:spTgt spid="29698"/>
                                        </p:tgtEl>
                                        <p:attrNameLst>
                                          <p:attrName>ppt_w</p:attrName>
                                        </p:attrNameLst>
                                      </p:cBhvr>
                                      <p:tavLst>
                                        <p:tav tm="0">
                                          <p:val>
                                            <p:fltVal val="0"/>
                                          </p:val>
                                        </p:tav>
                                        <p:tav tm="100000">
                                          <p:val>
                                            <p:strVal val="#ppt_w"/>
                                          </p:val>
                                        </p:tav>
                                      </p:tavLst>
                                    </p:anim>
                                    <p:anim calcmode="lin" valueType="num">
                                      <p:cBhvr>
                                        <p:cTn id="8" dur="1000" fill="hold"/>
                                        <p:tgtEl>
                                          <p:spTgt spid="29698"/>
                                        </p:tgtEl>
                                        <p:attrNameLst>
                                          <p:attrName>ppt_h</p:attrName>
                                        </p:attrNameLst>
                                      </p:cBhvr>
                                      <p:tavLst>
                                        <p:tav tm="0">
                                          <p:val>
                                            <p:fltVal val="0"/>
                                          </p:val>
                                        </p:tav>
                                        <p:tav tm="100000">
                                          <p:val>
                                            <p:strVal val="#ppt_h"/>
                                          </p:val>
                                        </p:tav>
                                      </p:tavLst>
                                    </p:anim>
                                    <p:anim calcmode="lin" valueType="num">
                                      <p:cBhvr>
                                        <p:cTn id="9" dur="1000" fill="hold"/>
                                        <p:tgtEl>
                                          <p:spTgt spid="29698"/>
                                        </p:tgtEl>
                                        <p:attrNameLst>
                                          <p:attrName>style.rotation</p:attrName>
                                        </p:attrNameLst>
                                      </p:cBhvr>
                                      <p:tavLst>
                                        <p:tav tm="0">
                                          <p:val>
                                            <p:fltVal val="90"/>
                                          </p:val>
                                        </p:tav>
                                        <p:tav tm="100000">
                                          <p:val>
                                            <p:fltVal val="0"/>
                                          </p:val>
                                        </p:tav>
                                      </p:tavLst>
                                    </p:anim>
                                    <p:animEffect transition="in" filter="fade">
                                      <p:cBhvr>
                                        <p:cTn id="10"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0722" name="Рисунок 29"/>
          <p:cNvPicPr>
            <a:picLocks noChangeAspect="1" noChangeArrowheads="1"/>
          </p:cNvPicPr>
          <p:nvPr/>
        </p:nvPicPr>
        <p:blipFill>
          <a:blip r:embed="rId3"/>
          <a:srcRect/>
          <a:stretch>
            <a:fillRect/>
          </a:stretch>
        </p:blipFill>
        <p:spPr bwMode="auto">
          <a:xfrm>
            <a:off x="1219200" y="339725"/>
            <a:ext cx="6705600" cy="6178550"/>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4614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1000" fill="hold"/>
                                        <p:tgtEl>
                                          <p:spTgt spid="30722"/>
                                        </p:tgtEl>
                                        <p:attrNameLst>
                                          <p:attrName>ppt_w</p:attrName>
                                        </p:attrNameLst>
                                      </p:cBhvr>
                                      <p:tavLst>
                                        <p:tav tm="0">
                                          <p:val>
                                            <p:fltVal val="0"/>
                                          </p:val>
                                        </p:tav>
                                        <p:tav tm="100000">
                                          <p:val>
                                            <p:strVal val="#ppt_w"/>
                                          </p:val>
                                        </p:tav>
                                      </p:tavLst>
                                    </p:anim>
                                    <p:anim calcmode="lin" valueType="num">
                                      <p:cBhvr>
                                        <p:cTn id="8" dur="1000" fill="hold"/>
                                        <p:tgtEl>
                                          <p:spTgt spid="30722"/>
                                        </p:tgtEl>
                                        <p:attrNameLst>
                                          <p:attrName>ppt_h</p:attrName>
                                        </p:attrNameLst>
                                      </p:cBhvr>
                                      <p:tavLst>
                                        <p:tav tm="0">
                                          <p:val>
                                            <p:fltVal val="0"/>
                                          </p:val>
                                        </p:tav>
                                        <p:tav tm="100000">
                                          <p:val>
                                            <p:strVal val="#ppt_h"/>
                                          </p:val>
                                        </p:tav>
                                      </p:tavLst>
                                    </p:anim>
                                    <p:anim calcmode="lin" valueType="num">
                                      <p:cBhvr>
                                        <p:cTn id="9" dur="1000" fill="hold"/>
                                        <p:tgtEl>
                                          <p:spTgt spid="30722"/>
                                        </p:tgtEl>
                                        <p:attrNameLst>
                                          <p:attrName>style.rotation</p:attrName>
                                        </p:attrNameLst>
                                      </p:cBhvr>
                                      <p:tavLst>
                                        <p:tav tm="0">
                                          <p:val>
                                            <p:fltVal val="90"/>
                                          </p:val>
                                        </p:tav>
                                        <p:tav tm="100000">
                                          <p:val>
                                            <p:fltVal val="0"/>
                                          </p:val>
                                        </p:tav>
                                      </p:tavLst>
                                    </p:anim>
                                    <p:animEffect transition="in" filter="fade">
                                      <p:cBhvr>
                                        <p:cTn id="10" dur="1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1746" name="Рисунок 30"/>
          <p:cNvPicPr>
            <a:picLocks noChangeAspect="1" noChangeArrowheads="1"/>
          </p:cNvPicPr>
          <p:nvPr/>
        </p:nvPicPr>
        <p:blipFill>
          <a:blip r:embed="rId3"/>
          <a:srcRect/>
          <a:stretch>
            <a:fillRect/>
          </a:stretch>
        </p:blipFill>
        <p:spPr bwMode="auto">
          <a:xfrm>
            <a:off x="1035835" y="1071558"/>
            <a:ext cx="7072330" cy="4714884"/>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1093">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1000" fill="hold"/>
                                        <p:tgtEl>
                                          <p:spTgt spid="31746"/>
                                        </p:tgtEl>
                                        <p:attrNameLst>
                                          <p:attrName>ppt_w</p:attrName>
                                        </p:attrNameLst>
                                      </p:cBhvr>
                                      <p:tavLst>
                                        <p:tav tm="0">
                                          <p:val>
                                            <p:fltVal val="0"/>
                                          </p:val>
                                        </p:tav>
                                        <p:tav tm="100000">
                                          <p:val>
                                            <p:strVal val="#ppt_w"/>
                                          </p:val>
                                        </p:tav>
                                      </p:tavLst>
                                    </p:anim>
                                    <p:anim calcmode="lin" valueType="num">
                                      <p:cBhvr>
                                        <p:cTn id="8" dur="1000" fill="hold"/>
                                        <p:tgtEl>
                                          <p:spTgt spid="31746"/>
                                        </p:tgtEl>
                                        <p:attrNameLst>
                                          <p:attrName>ppt_h</p:attrName>
                                        </p:attrNameLst>
                                      </p:cBhvr>
                                      <p:tavLst>
                                        <p:tav tm="0">
                                          <p:val>
                                            <p:fltVal val="0"/>
                                          </p:val>
                                        </p:tav>
                                        <p:tav tm="100000">
                                          <p:val>
                                            <p:strVal val="#ppt_h"/>
                                          </p:val>
                                        </p:tav>
                                      </p:tavLst>
                                    </p:anim>
                                    <p:anim calcmode="lin" valueType="num">
                                      <p:cBhvr>
                                        <p:cTn id="9" dur="1000" fill="hold"/>
                                        <p:tgtEl>
                                          <p:spTgt spid="31746"/>
                                        </p:tgtEl>
                                        <p:attrNameLst>
                                          <p:attrName>style.rotation</p:attrName>
                                        </p:attrNameLst>
                                      </p:cBhvr>
                                      <p:tavLst>
                                        <p:tav tm="0">
                                          <p:val>
                                            <p:fltVal val="90"/>
                                          </p:val>
                                        </p:tav>
                                        <p:tav tm="100000">
                                          <p:val>
                                            <p:fltVal val="0"/>
                                          </p:val>
                                        </p:tav>
                                      </p:tavLst>
                                    </p:anim>
                                    <p:animEffect transition="in" filter="fade">
                                      <p:cBhvr>
                                        <p:cTn id="10" dur="1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2770" name="Рисунок 31"/>
          <p:cNvPicPr>
            <a:picLocks noChangeAspect="1" noChangeArrowheads="1"/>
          </p:cNvPicPr>
          <p:nvPr/>
        </p:nvPicPr>
        <p:blipFill>
          <a:blip r:embed="rId3"/>
          <a:srcRect/>
          <a:stretch>
            <a:fillRect/>
          </a:stretch>
        </p:blipFill>
        <p:spPr bwMode="auto">
          <a:xfrm>
            <a:off x="1000116" y="678649"/>
            <a:ext cx="7143768" cy="5500702"/>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3747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3794" name="Рисунок 32"/>
          <p:cNvPicPr>
            <a:picLocks noChangeAspect="1" noChangeArrowheads="1"/>
          </p:cNvPicPr>
          <p:nvPr/>
        </p:nvPicPr>
        <p:blipFill>
          <a:blip r:embed="rId3"/>
          <a:srcRect/>
          <a:stretch>
            <a:fillRect/>
          </a:stretch>
        </p:blipFill>
        <p:spPr bwMode="auto">
          <a:xfrm>
            <a:off x="1150144" y="422275"/>
            <a:ext cx="6843713" cy="6013450"/>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49937">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1000" fill="hold"/>
                                        <p:tgtEl>
                                          <p:spTgt spid="33794"/>
                                        </p:tgtEl>
                                        <p:attrNameLst>
                                          <p:attrName>ppt_w</p:attrName>
                                        </p:attrNameLst>
                                      </p:cBhvr>
                                      <p:tavLst>
                                        <p:tav tm="0">
                                          <p:val>
                                            <p:fltVal val="0"/>
                                          </p:val>
                                        </p:tav>
                                        <p:tav tm="100000">
                                          <p:val>
                                            <p:strVal val="#ppt_w"/>
                                          </p:val>
                                        </p:tav>
                                      </p:tavLst>
                                    </p:anim>
                                    <p:anim calcmode="lin" valueType="num">
                                      <p:cBhvr>
                                        <p:cTn id="8" dur="1000" fill="hold"/>
                                        <p:tgtEl>
                                          <p:spTgt spid="33794"/>
                                        </p:tgtEl>
                                        <p:attrNameLst>
                                          <p:attrName>ppt_h</p:attrName>
                                        </p:attrNameLst>
                                      </p:cBhvr>
                                      <p:tavLst>
                                        <p:tav tm="0">
                                          <p:val>
                                            <p:fltVal val="0"/>
                                          </p:val>
                                        </p:tav>
                                        <p:tav tm="100000">
                                          <p:val>
                                            <p:strVal val="#ppt_h"/>
                                          </p:val>
                                        </p:tav>
                                      </p:tavLst>
                                    </p:anim>
                                    <p:anim calcmode="lin" valueType="num">
                                      <p:cBhvr>
                                        <p:cTn id="9" dur="1000" fill="hold"/>
                                        <p:tgtEl>
                                          <p:spTgt spid="33794"/>
                                        </p:tgtEl>
                                        <p:attrNameLst>
                                          <p:attrName>style.rotation</p:attrName>
                                        </p:attrNameLst>
                                      </p:cBhvr>
                                      <p:tavLst>
                                        <p:tav tm="0">
                                          <p:val>
                                            <p:fltVal val="90"/>
                                          </p:val>
                                        </p:tav>
                                        <p:tav tm="100000">
                                          <p:val>
                                            <p:fltVal val="0"/>
                                          </p:val>
                                        </p:tav>
                                      </p:tavLst>
                                    </p:anim>
                                    <p:animEffect transition="in" filter="fade">
                                      <p:cBhvr>
                                        <p:cTn id="10" dur="1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4818" name="Рисунок 33"/>
          <p:cNvPicPr>
            <a:picLocks noChangeAspect="1" noChangeArrowheads="1"/>
          </p:cNvPicPr>
          <p:nvPr/>
        </p:nvPicPr>
        <p:blipFill>
          <a:blip r:embed="rId3"/>
          <a:srcRect/>
          <a:stretch>
            <a:fillRect/>
          </a:stretch>
        </p:blipFill>
        <p:spPr bwMode="auto">
          <a:xfrm>
            <a:off x="1000116" y="750087"/>
            <a:ext cx="7143768" cy="5357826"/>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4039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1000" fill="hold"/>
                                        <p:tgtEl>
                                          <p:spTgt spid="34818"/>
                                        </p:tgtEl>
                                        <p:attrNameLst>
                                          <p:attrName>ppt_w</p:attrName>
                                        </p:attrNameLst>
                                      </p:cBhvr>
                                      <p:tavLst>
                                        <p:tav tm="0">
                                          <p:val>
                                            <p:fltVal val="0"/>
                                          </p:val>
                                        </p:tav>
                                        <p:tav tm="100000">
                                          <p:val>
                                            <p:strVal val="#ppt_w"/>
                                          </p:val>
                                        </p:tav>
                                      </p:tavLst>
                                    </p:anim>
                                    <p:anim calcmode="lin" valueType="num">
                                      <p:cBhvr>
                                        <p:cTn id="8" dur="1000" fill="hold"/>
                                        <p:tgtEl>
                                          <p:spTgt spid="34818"/>
                                        </p:tgtEl>
                                        <p:attrNameLst>
                                          <p:attrName>ppt_h</p:attrName>
                                        </p:attrNameLst>
                                      </p:cBhvr>
                                      <p:tavLst>
                                        <p:tav tm="0">
                                          <p:val>
                                            <p:fltVal val="0"/>
                                          </p:val>
                                        </p:tav>
                                        <p:tav tm="100000">
                                          <p:val>
                                            <p:strVal val="#ppt_h"/>
                                          </p:val>
                                        </p:tav>
                                      </p:tavLst>
                                    </p:anim>
                                    <p:anim calcmode="lin" valueType="num">
                                      <p:cBhvr>
                                        <p:cTn id="9" dur="1000" fill="hold"/>
                                        <p:tgtEl>
                                          <p:spTgt spid="34818"/>
                                        </p:tgtEl>
                                        <p:attrNameLst>
                                          <p:attrName>style.rotation</p:attrName>
                                        </p:attrNameLst>
                                      </p:cBhvr>
                                      <p:tavLst>
                                        <p:tav tm="0">
                                          <p:val>
                                            <p:fltVal val="90"/>
                                          </p:val>
                                        </p:tav>
                                        <p:tav tm="100000">
                                          <p:val>
                                            <p:fltVal val="0"/>
                                          </p:val>
                                        </p:tav>
                                      </p:tavLst>
                                    </p:anim>
                                    <p:animEffect transition="in" filter="fade">
                                      <p:cBhvr>
                                        <p:cTn id="10" dur="10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5842" name="Рисунок 34"/>
          <p:cNvPicPr>
            <a:picLocks noChangeAspect="1" noChangeArrowheads="1"/>
          </p:cNvPicPr>
          <p:nvPr/>
        </p:nvPicPr>
        <p:blipFill>
          <a:blip r:embed="rId3"/>
          <a:srcRect/>
          <a:stretch>
            <a:fillRect/>
          </a:stretch>
        </p:blipFill>
        <p:spPr bwMode="auto">
          <a:xfrm>
            <a:off x="1071554" y="892963"/>
            <a:ext cx="7000892" cy="5072074"/>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49110">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5842"/>
                                        </p:tgtEl>
                                        <p:attrNameLst>
                                          <p:attrName>style.visibility</p:attrName>
                                        </p:attrNameLst>
                                      </p:cBhvr>
                                      <p:to>
                                        <p:strVal val="visible"/>
                                      </p:to>
                                    </p:set>
                                    <p:anim calcmode="lin" valueType="num">
                                      <p:cBhvr>
                                        <p:cTn id="7" dur="1000" fill="hold"/>
                                        <p:tgtEl>
                                          <p:spTgt spid="35842"/>
                                        </p:tgtEl>
                                        <p:attrNameLst>
                                          <p:attrName>ppt_w</p:attrName>
                                        </p:attrNameLst>
                                      </p:cBhvr>
                                      <p:tavLst>
                                        <p:tav tm="0">
                                          <p:val>
                                            <p:fltVal val="0"/>
                                          </p:val>
                                        </p:tav>
                                        <p:tav tm="100000">
                                          <p:val>
                                            <p:strVal val="#ppt_w"/>
                                          </p:val>
                                        </p:tav>
                                      </p:tavLst>
                                    </p:anim>
                                    <p:anim calcmode="lin" valueType="num">
                                      <p:cBhvr>
                                        <p:cTn id="8" dur="1000" fill="hold"/>
                                        <p:tgtEl>
                                          <p:spTgt spid="35842"/>
                                        </p:tgtEl>
                                        <p:attrNameLst>
                                          <p:attrName>ppt_h</p:attrName>
                                        </p:attrNameLst>
                                      </p:cBhvr>
                                      <p:tavLst>
                                        <p:tav tm="0">
                                          <p:val>
                                            <p:fltVal val="0"/>
                                          </p:val>
                                        </p:tav>
                                        <p:tav tm="100000">
                                          <p:val>
                                            <p:strVal val="#ppt_h"/>
                                          </p:val>
                                        </p:tav>
                                      </p:tavLst>
                                    </p:anim>
                                    <p:anim calcmode="lin" valueType="num">
                                      <p:cBhvr>
                                        <p:cTn id="9" dur="1000" fill="hold"/>
                                        <p:tgtEl>
                                          <p:spTgt spid="35842"/>
                                        </p:tgtEl>
                                        <p:attrNameLst>
                                          <p:attrName>style.rotation</p:attrName>
                                        </p:attrNameLst>
                                      </p:cBhvr>
                                      <p:tavLst>
                                        <p:tav tm="0">
                                          <p:val>
                                            <p:fltVal val="90"/>
                                          </p:val>
                                        </p:tav>
                                        <p:tav tm="100000">
                                          <p:val>
                                            <p:fltVal val="0"/>
                                          </p:val>
                                        </p:tav>
                                      </p:tavLst>
                                    </p:anim>
                                    <p:animEffect transition="in" filter="fade">
                                      <p:cBhvr>
                                        <p:cTn id="10" dur="1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6866" name="Рисунок 35"/>
          <p:cNvPicPr>
            <a:picLocks noChangeAspect="1" noChangeArrowheads="1"/>
          </p:cNvPicPr>
          <p:nvPr/>
        </p:nvPicPr>
        <p:blipFill>
          <a:blip r:embed="rId3"/>
          <a:srcRect/>
          <a:stretch>
            <a:fillRect/>
          </a:stretch>
        </p:blipFill>
        <p:spPr bwMode="auto">
          <a:xfrm>
            <a:off x="1000116" y="964401"/>
            <a:ext cx="7143768" cy="4929198"/>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Tree>
    <p:custDataLst>
      <p:tags r:id="rId1"/>
    </p:custDataLst>
  </p:cSld>
  <p:clrMapOvr>
    <a:masterClrMapping/>
  </p:clrMapOvr>
  <p:transition advTm="26688">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6866"/>
                                        </p:tgtEl>
                                        <p:attrNameLst>
                                          <p:attrName>style.visibility</p:attrName>
                                        </p:attrNameLst>
                                      </p:cBhvr>
                                      <p:to>
                                        <p:strVal val="visible"/>
                                      </p:to>
                                    </p:set>
                                    <p:anim calcmode="lin" valueType="num">
                                      <p:cBhvr>
                                        <p:cTn id="7" dur="1000" fill="hold"/>
                                        <p:tgtEl>
                                          <p:spTgt spid="36866"/>
                                        </p:tgtEl>
                                        <p:attrNameLst>
                                          <p:attrName>ppt_w</p:attrName>
                                        </p:attrNameLst>
                                      </p:cBhvr>
                                      <p:tavLst>
                                        <p:tav tm="0">
                                          <p:val>
                                            <p:fltVal val="0"/>
                                          </p:val>
                                        </p:tav>
                                        <p:tav tm="100000">
                                          <p:val>
                                            <p:strVal val="#ppt_w"/>
                                          </p:val>
                                        </p:tav>
                                      </p:tavLst>
                                    </p:anim>
                                    <p:anim calcmode="lin" valueType="num">
                                      <p:cBhvr>
                                        <p:cTn id="8" dur="1000" fill="hold"/>
                                        <p:tgtEl>
                                          <p:spTgt spid="36866"/>
                                        </p:tgtEl>
                                        <p:attrNameLst>
                                          <p:attrName>ppt_h</p:attrName>
                                        </p:attrNameLst>
                                      </p:cBhvr>
                                      <p:tavLst>
                                        <p:tav tm="0">
                                          <p:val>
                                            <p:fltVal val="0"/>
                                          </p:val>
                                        </p:tav>
                                        <p:tav tm="100000">
                                          <p:val>
                                            <p:strVal val="#ppt_h"/>
                                          </p:val>
                                        </p:tav>
                                      </p:tavLst>
                                    </p:anim>
                                    <p:anim calcmode="lin" valueType="num">
                                      <p:cBhvr>
                                        <p:cTn id="9" dur="1000" fill="hold"/>
                                        <p:tgtEl>
                                          <p:spTgt spid="36866"/>
                                        </p:tgtEl>
                                        <p:attrNameLst>
                                          <p:attrName>style.rotation</p:attrName>
                                        </p:attrNameLst>
                                      </p:cBhvr>
                                      <p:tavLst>
                                        <p:tav tm="0">
                                          <p:val>
                                            <p:fltVal val="90"/>
                                          </p:val>
                                        </p:tav>
                                        <p:tav tm="100000">
                                          <p:val>
                                            <p:fltVal val="0"/>
                                          </p:val>
                                        </p:tav>
                                      </p:tavLst>
                                    </p:anim>
                                    <p:animEffect transition="in" filter="fade">
                                      <p:cBhvr>
                                        <p:cTn id="10"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3" name="Рисунок 2" descr="аватарочка.jpg"/>
          <p:cNvPicPr>
            <a:picLocks noChangeAspect="1"/>
          </p:cNvPicPr>
          <p:nvPr/>
        </p:nvPicPr>
        <p:blipFill>
          <a:blip r:embed="rId3"/>
          <a:stretch>
            <a:fillRect/>
          </a:stretch>
        </p:blipFill>
        <p:spPr>
          <a:xfrm>
            <a:off x="642910" y="571480"/>
            <a:ext cx="3214710" cy="482206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 name="Заголовок 3"/>
          <p:cNvSpPr>
            <a:spLocks noGrp="1"/>
          </p:cNvSpPr>
          <p:nvPr>
            <p:ph type="title"/>
          </p:nvPr>
        </p:nvSpPr>
        <p:spPr>
          <a:xfrm>
            <a:off x="4214810" y="571480"/>
            <a:ext cx="4929190" cy="5072098"/>
          </a:xfrm>
        </p:spPr>
        <p:txBody>
          <a:bodyPr/>
          <a:lstStyle/>
          <a:p>
            <a:r>
              <a:rPr lang="ru-RU" dirty="0" smtClean="0"/>
              <a:t>Вводный инструктаж </a:t>
            </a:r>
            <a:br>
              <a:rPr lang="ru-RU" dirty="0" smtClean="0"/>
            </a:br>
            <a:r>
              <a:rPr lang="ru-RU" dirty="0" smtClean="0"/>
              <a:t>провела</a:t>
            </a:r>
            <a:br>
              <a:rPr lang="ru-RU" dirty="0" smtClean="0"/>
            </a:br>
            <a:r>
              <a:rPr lang="ru-RU" dirty="0" smtClean="0"/>
              <a:t>инженер по охране труда</a:t>
            </a:r>
            <a:br>
              <a:rPr lang="ru-RU" dirty="0" smtClean="0"/>
            </a:br>
            <a:r>
              <a:rPr lang="ru-RU" dirty="0" smtClean="0"/>
              <a:t>Клыкова</a:t>
            </a:r>
            <a:br>
              <a:rPr lang="ru-RU" dirty="0" smtClean="0"/>
            </a:br>
            <a:r>
              <a:rPr lang="ru-RU" dirty="0" smtClean="0"/>
              <a:t>Елена </a:t>
            </a:r>
            <a:r>
              <a:rPr lang="ru-RU" dirty="0" smtClean="0"/>
              <a:t>Валентиновна</a:t>
            </a:r>
            <a:r>
              <a:rPr lang="en-US" dirty="0" smtClean="0"/>
              <a:t/>
            </a:r>
            <a:br>
              <a:rPr lang="en-US" dirty="0" smtClean="0"/>
            </a:br>
            <a:r>
              <a:rPr lang="en-US" dirty="0" smtClean="0"/>
              <a:t/>
            </a:r>
            <a:br>
              <a:rPr lang="en-US" dirty="0" smtClean="0"/>
            </a:br>
            <a:r>
              <a:rPr lang="ru-RU" dirty="0" smtClean="0"/>
              <a:t>Санкт-Петербург, </a:t>
            </a:r>
            <a:r>
              <a:rPr lang="en-US" dirty="0" smtClean="0"/>
              <a:t>2013</a:t>
            </a:r>
            <a:r>
              <a:rPr lang="ru-RU" dirty="0" smtClean="0"/>
              <a:t>г.</a:t>
            </a:r>
            <a:r>
              <a:rPr lang="ru-RU" dirty="0" smtClean="0"/>
              <a:t/>
            </a:r>
            <a:br>
              <a:rPr lang="ru-RU" dirty="0" smtClean="0"/>
            </a:br>
            <a:endParaRPr lang="ru-RU" dirty="0"/>
          </a:p>
        </p:txBody>
      </p:sp>
    </p:spTree>
    <p:custDataLst>
      <p:tags r:id="rId1"/>
    </p:custDataLst>
  </p:cSld>
  <p:clrMapOvr>
    <a:masterClrMapping/>
  </p:clrMapOvr>
  <p:transition spd="med" advClick="0" advTm="1632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05"/>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 calcmode="lin" valueType="num">
                                      <p:cBhvr>
                                        <p:cTn id="9" dur="500" fill="hold"/>
                                        <p:tgtEl>
                                          <p:spTgt spid="4"/>
                                        </p:tgtEl>
                                        <p:attrNameLst>
                                          <p:attrName>ppt_x</p:attrName>
                                        </p:attrNameLst>
                                      </p:cBhvr>
                                      <p:tavLst>
                                        <p:tav tm="0">
                                          <p:val>
                                            <p:strVal val="#ppt_x-.2"/>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5|0.9|0.7|0.8|0.8|1.2|1.2|1.1|1|1|0.9|1.1|1"/>
</p:tagLst>
</file>

<file path=ppt/tags/tag2.xml><?xml version="1.0" encoding="utf-8"?>
<p:tagLst xmlns:a="http://schemas.openxmlformats.org/drawingml/2006/main" xmlns:r="http://schemas.openxmlformats.org/officeDocument/2006/relationships" xmlns:p="http://schemas.openxmlformats.org/presentationml/2006/main">
  <p:tag name="TIMING" val="|0.2|1.9|1.4|2.2|2.5"/>
</p:tagLst>
</file>

<file path=ppt/tags/tag3.xml><?xml version="1.0" encoding="utf-8"?>
<p:tagLst xmlns:a="http://schemas.openxmlformats.org/drawingml/2006/main" xmlns:r="http://schemas.openxmlformats.org/officeDocument/2006/relationships" xmlns:p="http://schemas.openxmlformats.org/presentationml/2006/main">
  <p:tag name="TIMING" val="|1.4|2.3|2.4|2.3"/>
</p:tagLst>
</file>

<file path=ppt/tags/tag4.xml><?xml version="1.0" encoding="utf-8"?>
<p:tagLst xmlns:a="http://schemas.openxmlformats.org/drawingml/2006/main" xmlns:r="http://schemas.openxmlformats.org/officeDocument/2006/relationships" xmlns:p="http://schemas.openxmlformats.org/presentationml/2006/main">
  <p:tag name="TIMING" val="|2.3|2.6|1.8|2.3|1.9"/>
</p:tagLst>
</file>

<file path=ppt/tags/tag5.xml><?xml version="1.0" encoding="utf-8"?>
<p:tagLst xmlns:a="http://schemas.openxmlformats.org/drawingml/2006/main" xmlns:r="http://schemas.openxmlformats.org/officeDocument/2006/relationships" xmlns:p="http://schemas.openxmlformats.org/presentationml/2006/main">
  <p:tag name="TIMING" val="|2.6"/>
</p:tagLst>
</file>

<file path=ppt/tags/tag6.xml><?xml version="1.0" encoding="utf-8"?>
<p:tagLst xmlns:a="http://schemas.openxmlformats.org/drawingml/2006/main" xmlns:r="http://schemas.openxmlformats.org/officeDocument/2006/relationships" xmlns:p="http://schemas.openxmlformats.org/presentationml/2006/main">
  <p:tag name="TIMING" val="|1.9|3.3"/>
</p:tagLst>
</file>

<file path=ppt/tags/tag7.xml><?xml version="1.0" encoding="utf-8"?>
<p:tagLst xmlns:a="http://schemas.openxmlformats.org/drawingml/2006/main" xmlns:r="http://schemas.openxmlformats.org/officeDocument/2006/relationships" xmlns:p="http://schemas.openxmlformats.org/presentationml/2006/main">
  <p:tag name="TIMING" val="|1.2|3.2"/>
</p:tagLst>
</file>

<file path=ppt/tags/tag8.xml><?xml version="1.0" encoding="utf-8"?>
<p:tagLst xmlns:a="http://schemas.openxmlformats.org/drawingml/2006/main" xmlns:r="http://schemas.openxmlformats.org/officeDocument/2006/relationships" xmlns:p="http://schemas.openxmlformats.org/presentationml/2006/main">
  <p:tag name="TIMING" val="|0.7|2.4"/>
</p:tagLst>
</file>

<file path=ppt/tags/tag9.xml><?xml version="1.0" encoding="utf-8"?>
<p:tagLst xmlns:a="http://schemas.openxmlformats.org/drawingml/2006/main" xmlns:r="http://schemas.openxmlformats.org/officeDocument/2006/relationships" xmlns:p="http://schemas.openxmlformats.org/presentationml/2006/main">
  <p:tag name="TIMING" val="|0.1|2.4"/>
</p:tagLst>
</file>

<file path=ppt/tags/tag10.xml><?xml version="1.0" encoding="utf-8"?>
<p:tagLst xmlns:a="http://schemas.openxmlformats.org/drawingml/2006/main" xmlns:r="http://schemas.openxmlformats.org/officeDocument/2006/relationships" xmlns:p="http://schemas.openxmlformats.org/presentationml/2006/main">
  <p:tag name="TIMING" val="|0"/>
</p:tagLst>
</file>

<file path=ppt/tags/tag11.xml><?xml version="1.0" encoding="utf-8"?>
<p:tagLst xmlns:a="http://schemas.openxmlformats.org/drawingml/2006/main" xmlns:r="http://schemas.openxmlformats.org/officeDocument/2006/relationships" xmlns:p="http://schemas.openxmlformats.org/presentationml/2006/main">
  <p:tag name="TIMING" val="|0.6"/>
</p:tagLst>
</file>

<file path=ppt/tags/tag12.xml><?xml version="1.0" encoding="utf-8"?>
<p:tagLst xmlns:a="http://schemas.openxmlformats.org/drawingml/2006/main" xmlns:r="http://schemas.openxmlformats.org/officeDocument/2006/relationships" xmlns:p="http://schemas.openxmlformats.org/presentationml/2006/main">
  <p:tag name="TIMING" val="|0.6"/>
</p:tagLst>
</file>

<file path=ppt/tags/tag13.xml><?xml version="1.0" encoding="utf-8"?>
<p:tagLst xmlns:a="http://schemas.openxmlformats.org/drawingml/2006/main" xmlns:r="http://schemas.openxmlformats.org/officeDocument/2006/relationships" xmlns:p="http://schemas.openxmlformats.org/presentationml/2006/main">
  <p:tag name="TIMING" val="|1.7"/>
</p:tagLst>
</file>

<file path=ppt/tags/tag14.xml><?xml version="1.0" encoding="utf-8"?>
<p:tagLst xmlns:a="http://schemas.openxmlformats.org/drawingml/2006/main" xmlns:r="http://schemas.openxmlformats.org/officeDocument/2006/relationships" xmlns:p="http://schemas.openxmlformats.org/presentationml/2006/main">
  <p:tag name="TIMING" val="|2"/>
</p:tagLst>
</file>

<file path=ppt/tags/tag15.xml><?xml version="1.0" encoding="utf-8"?>
<p:tagLst xmlns:a="http://schemas.openxmlformats.org/drawingml/2006/main" xmlns:r="http://schemas.openxmlformats.org/officeDocument/2006/relationships" xmlns:p="http://schemas.openxmlformats.org/presentationml/2006/main">
  <p:tag name="TIMING" val="|0.2|2.6|1.5|1.6|1.5|1.5|1.4"/>
</p:tagLst>
</file>

<file path=ppt/tags/tag16.xml><?xml version="1.0" encoding="utf-8"?>
<p:tagLst xmlns:a="http://schemas.openxmlformats.org/drawingml/2006/main" xmlns:r="http://schemas.openxmlformats.org/officeDocument/2006/relationships" xmlns:p="http://schemas.openxmlformats.org/presentationml/2006/main">
  <p:tag name="TIMING" val="|0.3|1.7"/>
</p:tagLst>
</file>

<file path=ppt/tags/tag17.xml><?xml version="1.0" encoding="utf-8"?>
<p:tagLst xmlns:a="http://schemas.openxmlformats.org/drawingml/2006/main" xmlns:r="http://schemas.openxmlformats.org/officeDocument/2006/relationships" xmlns:p="http://schemas.openxmlformats.org/presentationml/2006/main">
  <p:tag name="TIMING" val="|0|1.6"/>
</p:tagLst>
</file>

<file path=ppt/tags/tag18.xml><?xml version="1.0" encoding="utf-8"?>
<p:tagLst xmlns:a="http://schemas.openxmlformats.org/drawingml/2006/main" xmlns:r="http://schemas.openxmlformats.org/officeDocument/2006/relationships" xmlns:p="http://schemas.openxmlformats.org/presentationml/2006/main">
  <p:tag name="TIMING" val="|0|1.9|1.7|1.8|1.9|1.8|2.2"/>
</p:tagLst>
</file>

<file path=ppt/tags/tag19.xml><?xml version="1.0" encoding="utf-8"?>
<p:tagLst xmlns:a="http://schemas.openxmlformats.org/drawingml/2006/main" xmlns:r="http://schemas.openxmlformats.org/officeDocument/2006/relationships" xmlns:p="http://schemas.openxmlformats.org/presentationml/2006/main">
  <p:tag name="TIMING" val="|0|1.7|2.1"/>
</p:tagLst>
</file>

<file path=ppt/tags/tag20.xml><?xml version="1.0" encoding="utf-8"?>
<p:tagLst xmlns:a="http://schemas.openxmlformats.org/drawingml/2006/main" xmlns:r="http://schemas.openxmlformats.org/officeDocument/2006/relationships" xmlns:p="http://schemas.openxmlformats.org/presentationml/2006/main">
  <p:tag name="TIMING" val="|0.1|1.8|2.4"/>
</p:tagLst>
</file>

<file path=ppt/tags/tag21.xml><?xml version="1.0" encoding="utf-8"?>
<p:tagLst xmlns:a="http://schemas.openxmlformats.org/drawingml/2006/main" xmlns:r="http://schemas.openxmlformats.org/officeDocument/2006/relationships" xmlns:p="http://schemas.openxmlformats.org/presentationml/2006/main">
  <p:tag name="TIMING" val="|0.2|3.7"/>
</p:tagLst>
</file>

<file path=ppt/tags/tag22.xml><?xml version="1.0" encoding="utf-8"?>
<p:tagLst xmlns:a="http://schemas.openxmlformats.org/drawingml/2006/main" xmlns:r="http://schemas.openxmlformats.org/officeDocument/2006/relationships" xmlns:p="http://schemas.openxmlformats.org/presentationml/2006/main">
  <p:tag name="TIMING" val="|0.2|1.7|1.7|1.7"/>
</p:tagLst>
</file>

<file path=ppt/tags/tag23.xml><?xml version="1.0" encoding="utf-8"?>
<p:tagLst xmlns:a="http://schemas.openxmlformats.org/drawingml/2006/main" xmlns:r="http://schemas.openxmlformats.org/officeDocument/2006/relationships" xmlns:p="http://schemas.openxmlformats.org/presentationml/2006/main">
  <p:tag name="TIMING" val="|0.2"/>
</p:tagLst>
</file>

<file path=ppt/tags/tag24.xml><?xml version="1.0" encoding="utf-8"?>
<p:tagLst xmlns:a="http://schemas.openxmlformats.org/drawingml/2006/main" xmlns:r="http://schemas.openxmlformats.org/officeDocument/2006/relationships" xmlns:p="http://schemas.openxmlformats.org/presentationml/2006/main">
  <p:tag name="TIMING" val="|1.1|2.1|2.1|4|4.4|5.5|5.5|5.2|3|3.5"/>
</p:tagLst>
</file>

<file path=ppt/tags/tag25.xml><?xml version="1.0" encoding="utf-8"?>
<p:tagLst xmlns:a="http://schemas.openxmlformats.org/drawingml/2006/main" xmlns:r="http://schemas.openxmlformats.org/officeDocument/2006/relationships" xmlns:p="http://schemas.openxmlformats.org/presentationml/2006/main">
  <p:tag name="TIMING" val="|0|1.7|1.5|1.7|2|2.1"/>
</p:tagLst>
</file>

<file path=ppt/tags/tag26.xml><?xml version="1.0" encoding="utf-8"?>
<p:tagLst xmlns:a="http://schemas.openxmlformats.org/drawingml/2006/main" xmlns:r="http://schemas.openxmlformats.org/officeDocument/2006/relationships" xmlns:p="http://schemas.openxmlformats.org/presentationml/2006/main">
  <p:tag name="TIMING" val="|0.5|1.5|2.1|2|2.1|3.1|2.5|1.9|3.2|3|2.6|2.2|2.4|2.2"/>
</p:tagLst>
</file>

<file path=ppt/tags/tag27.xml><?xml version="1.0" encoding="utf-8"?>
<p:tagLst xmlns:a="http://schemas.openxmlformats.org/drawingml/2006/main" xmlns:r="http://schemas.openxmlformats.org/officeDocument/2006/relationships" xmlns:p="http://schemas.openxmlformats.org/presentationml/2006/main">
  <p:tag name="TIMING" val="|1.2|2.3"/>
</p:tagLst>
</file>

<file path=ppt/tags/tag28.xml><?xml version="1.0" encoding="utf-8"?>
<p:tagLst xmlns:a="http://schemas.openxmlformats.org/drawingml/2006/main" xmlns:r="http://schemas.openxmlformats.org/officeDocument/2006/relationships" xmlns:p="http://schemas.openxmlformats.org/presentationml/2006/main">
  <p:tag name="TIMING" val="|0.3|3"/>
</p:tagLst>
</file>

<file path=ppt/tags/tag29.xml><?xml version="1.0" encoding="utf-8"?>
<p:tagLst xmlns:a="http://schemas.openxmlformats.org/drawingml/2006/main" xmlns:r="http://schemas.openxmlformats.org/officeDocument/2006/relationships" xmlns:p="http://schemas.openxmlformats.org/presentationml/2006/main">
  <p:tag name="TIMING" val="|0.8|2.2|2.5"/>
</p:tagLst>
</file>

<file path=ppt/tags/tag30.xml><?xml version="1.0" encoding="utf-8"?>
<p:tagLst xmlns:a="http://schemas.openxmlformats.org/drawingml/2006/main" xmlns:r="http://schemas.openxmlformats.org/officeDocument/2006/relationships" xmlns:p="http://schemas.openxmlformats.org/presentationml/2006/main">
  <p:tag name="TIMING" val="|0.3|3.5"/>
</p:tagLst>
</file>

<file path=ppt/tags/tag31.xml><?xml version="1.0" encoding="utf-8"?>
<p:tagLst xmlns:a="http://schemas.openxmlformats.org/drawingml/2006/main" xmlns:r="http://schemas.openxmlformats.org/officeDocument/2006/relationships" xmlns:p="http://schemas.openxmlformats.org/presentationml/2006/main">
  <p:tag name="TIMING" val="|0.2|3.4"/>
</p:tagLst>
</file>

<file path=ppt/tags/tag32.xml><?xml version="1.0" encoding="utf-8"?>
<p:tagLst xmlns:a="http://schemas.openxmlformats.org/drawingml/2006/main" xmlns:r="http://schemas.openxmlformats.org/officeDocument/2006/relationships" xmlns:p="http://schemas.openxmlformats.org/presentationml/2006/main">
  <p:tag name="TIMING" val="|0.1"/>
</p:tagLst>
</file>

<file path=ppt/tags/tag33.xml><?xml version="1.0" encoding="utf-8"?>
<p:tagLst xmlns:a="http://schemas.openxmlformats.org/drawingml/2006/main" xmlns:r="http://schemas.openxmlformats.org/officeDocument/2006/relationships" xmlns:p="http://schemas.openxmlformats.org/presentationml/2006/main">
  <p:tag name="TIMING" val="|0.7|2"/>
</p:tagLst>
</file>

<file path=ppt/tags/tag34.xml><?xml version="1.0" encoding="utf-8"?>
<p:tagLst xmlns:a="http://schemas.openxmlformats.org/drawingml/2006/main" xmlns:r="http://schemas.openxmlformats.org/officeDocument/2006/relationships" xmlns:p="http://schemas.openxmlformats.org/presentationml/2006/main">
  <p:tag name="TIMING" val="|0.1|3"/>
</p:tagLst>
</file>

<file path=ppt/tags/tag35.xml><?xml version="1.0" encoding="utf-8"?>
<p:tagLst xmlns:a="http://schemas.openxmlformats.org/drawingml/2006/main" xmlns:r="http://schemas.openxmlformats.org/officeDocument/2006/relationships" xmlns:p="http://schemas.openxmlformats.org/presentationml/2006/main">
  <p:tag name="TIMING" val="|0.1|1.7"/>
</p:tagLst>
</file>

<file path=ppt/tags/tag36.xml><?xml version="1.0" encoding="utf-8"?>
<p:tagLst xmlns:a="http://schemas.openxmlformats.org/drawingml/2006/main" xmlns:r="http://schemas.openxmlformats.org/officeDocument/2006/relationships" xmlns:p="http://schemas.openxmlformats.org/presentationml/2006/main">
  <p:tag name="TIMING" val="|5.7|2.4"/>
</p:tagLst>
</file>

<file path=ppt/tags/tag37.xml><?xml version="1.0" encoding="utf-8"?>
<p:tagLst xmlns:a="http://schemas.openxmlformats.org/drawingml/2006/main" xmlns:r="http://schemas.openxmlformats.org/officeDocument/2006/relationships" xmlns:p="http://schemas.openxmlformats.org/presentationml/2006/main">
  <p:tag name="TIMING" val="|1|1.8|3.7|2.2|4.2"/>
</p:tagLst>
</file>

<file path=ppt/tags/tag38.xml><?xml version="1.0" encoding="utf-8"?>
<p:tagLst xmlns:a="http://schemas.openxmlformats.org/drawingml/2006/main" xmlns:r="http://schemas.openxmlformats.org/officeDocument/2006/relationships" xmlns:p="http://schemas.openxmlformats.org/presentationml/2006/main">
  <p:tag name="TIMING" val="|1|2.3|1.9|2.3|1.9|3|3.2|4.1|14.7|10.8"/>
</p:tagLst>
</file>

<file path=ppt/tags/tag39.xml><?xml version="1.0" encoding="utf-8"?>
<p:tagLst xmlns:a="http://schemas.openxmlformats.org/drawingml/2006/main" xmlns:r="http://schemas.openxmlformats.org/officeDocument/2006/relationships" xmlns:p="http://schemas.openxmlformats.org/presentationml/2006/main">
  <p:tag name="TIMING" val="|1.1|1.9|1.7|6.8|2.9|4.5|3.3|4.9"/>
</p:tagLst>
</file>

<file path=ppt/tags/tag40.xml><?xml version="1.0" encoding="utf-8"?>
<p:tagLst xmlns:a="http://schemas.openxmlformats.org/drawingml/2006/main" xmlns:r="http://schemas.openxmlformats.org/officeDocument/2006/relationships" xmlns:p="http://schemas.openxmlformats.org/presentationml/2006/main">
  <p:tag name="TIMING" val="|0.5|2.1|1.3|5.4|7.4|4"/>
</p:tagLst>
</file>

<file path=ppt/tags/tag41.xml><?xml version="1.0" encoding="utf-8"?>
<p:tagLst xmlns:a="http://schemas.openxmlformats.org/drawingml/2006/main" xmlns:r="http://schemas.openxmlformats.org/officeDocument/2006/relationships" xmlns:p="http://schemas.openxmlformats.org/presentationml/2006/main">
  <p:tag name="TIMING" val="|0.5|1.9|2|2.4|2.8"/>
</p:tagLst>
</file>

<file path=ppt/tags/tag42.xml><?xml version="1.0" encoding="utf-8"?>
<p:tagLst xmlns:a="http://schemas.openxmlformats.org/drawingml/2006/main" xmlns:r="http://schemas.openxmlformats.org/officeDocument/2006/relationships" xmlns:p="http://schemas.openxmlformats.org/presentationml/2006/main">
  <p:tag name="TIMING" val="|0.5|1.9|1.2|3.9|3.3|3|3.3|6.2|1.7|1.7"/>
</p:tagLst>
</file>

<file path=ppt/tags/tag43.xml><?xml version="1.0" encoding="utf-8"?>
<p:tagLst xmlns:a="http://schemas.openxmlformats.org/drawingml/2006/main" xmlns:r="http://schemas.openxmlformats.org/officeDocument/2006/relationships" xmlns:p="http://schemas.openxmlformats.org/presentationml/2006/main">
  <p:tag name="TIMING" val="|1|4.1|1.1|1.9|2.9|2.7|4.8|6.5|3.7|2.9"/>
</p:tagLst>
</file>

<file path=ppt/tags/tag44.xml><?xml version="1.0" encoding="utf-8"?>
<p:tagLst xmlns:a="http://schemas.openxmlformats.org/drawingml/2006/main" xmlns:r="http://schemas.openxmlformats.org/officeDocument/2006/relationships" xmlns:p="http://schemas.openxmlformats.org/presentationml/2006/main">
  <p:tag name="TIMING" val="|0.5|1.8|1.6|2.6|4.3|3.9|3.5|3.2"/>
</p:tagLst>
</file>

<file path=ppt/tags/tag45.xml><?xml version="1.0" encoding="utf-8"?>
<p:tagLst xmlns:a="http://schemas.openxmlformats.org/drawingml/2006/main" xmlns:r="http://schemas.openxmlformats.org/officeDocument/2006/relationships" xmlns:p="http://schemas.openxmlformats.org/presentationml/2006/main">
  <p:tag name="TIMING" val="|0.2|1.1|1.6"/>
</p:tagLst>
</file>

<file path=ppt/tags/tag46.xml><?xml version="1.0" encoding="utf-8"?>
<p:tagLst xmlns:a="http://schemas.openxmlformats.org/drawingml/2006/main" xmlns:r="http://schemas.openxmlformats.org/officeDocument/2006/relationships" xmlns:p="http://schemas.openxmlformats.org/presentationml/2006/main">
  <p:tag name="TIMING" val="|0.3|1.1|1.5|8.1"/>
</p:tagLst>
</file>

<file path=ppt/tags/tag47.xml><?xml version="1.0" encoding="utf-8"?>
<p:tagLst xmlns:a="http://schemas.openxmlformats.org/drawingml/2006/main" xmlns:r="http://schemas.openxmlformats.org/officeDocument/2006/relationships" xmlns:p="http://schemas.openxmlformats.org/presentationml/2006/main">
  <p:tag name="TIMING" val="|0.5"/>
</p:tagLst>
</file>

<file path=ppt/tags/tag48.xml><?xml version="1.0" encoding="utf-8"?>
<p:tagLst xmlns:a="http://schemas.openxmlformats.org/drawingml/2006/main" xmlns:r="http://schemas.openxmlformats.org/officeDocument/2006/relationships" xmlns:p="http://schemas.openxmlformats.org/presentationml/2006/main">
  <p:tag name="TIMING" val="|0.3|1.4|1.6|9.7|6.4"/>
</p:tagLst>
</file>

<file path=ppt/tags/tag49.xml><?xml version="1.0" encoding="utf-8"?>
<p:tagLst xmlns:a="http://schemas.openxmlformats.org/drawingml/2006/main" xmlns:r="http://schemas.openxmlformats.org/officeDocument/2006/relationships" xmlns:p="http://schemas.openxmlformats.org/presentationml/2006/main">
  <p:tag name="TIMING" val="|0.5|1.4|2.2|5.1|4.2|1.8|2.2|1.9|2.9"/>
</p:tagLst>
</file>

<file path=ppt/tags/tag50.xml><?xml version="1.0" encoding="utf-8"?>
<p:tagLst xmlns:a="http://schemas.openxmlformats.org/drawingml/2006/main" xmlns:r="http://schemas.openxmlformats.org/officeDocument/2006/relationships" xmlns:p="http://schemas.openxmlformats.org/presentationml/2006/main">
  <p:tag name="TIMING" val="|0.3|1.4|16.7"/>
</p:tagLst>
</file>

<file path=ppt/tags/tag51.xml><?xml version="1.0" encoding="utf-8"?>
<p:tagLst xmlns:a="http://schemas.openxmlformats.org/drawingml/2006/main" xmlns:r="http://schemas.openxmlformats.org/officeDocument/2006/relationships" xmlns:p="http://schemas.openxmlformats.org/presentationml/2006/main">
  <p:tag name="TIMING" val="|0.4|1.6|1.8|2.3|2.5|2.6|4.7|9.2"/>
</p:tagLst>
</file>

<file path=ppt/tags/tag52.xml><?xml version="1.0" encoding="utf-8"?>
<p:tagLst xmlns:a="http://schemas.openxmlformats.org/drawingml/2006/main" xmlns:r="http://schemas.openxmlformats.org/officeDocument/2006/relationships" xmlns:p="http://schemas.openxmlformats.org/presentationml/2006/main">
  <p:tag name="TIMING" val="|1|1.8"/>
</p:tagLst>
</file>

<file path=ppt/tags/tag53.xml><?xml version="1.0" encoding="utf-8"?>
<p:tagLst xmlns:a="http://schemas.openxmlformats.org/drawingml/2006/main" xmlns:r="http://schemas.openxmlformats.org/officeDocument/2006/relationships" xmlns:p="http://schemas.openxmlformats.org/presentationml/2006/main">
  <p:tag name="TIMING" val="|0.7"/>
</p:tagLst>
</file>

<file path=ppt/tags/tag54.xml><?xml version="1.0" encoding="utf-8"?>
<p:tagLst xmlns:a="http://schemas.openxmlformats.org/drawingml/2006/main" xmlns:r="http://schemas.openxmlformats.org/officeDocument/2006/relationships" xmlns:p="http://schemas.openxmlformats.org/presentationml/2006/main">
  <p:tag name="TIMING" val="|0.4|1.7|1.2|2.2"/>
</p:tagLst>
</file>

<file path=ppt/tags/tag55.xml><?xml version="1.0" encoding="utf-8"?>
<p:tagLst xmlns:a="http://schemas.openxmlformats.org/drawingml/2006/main" xmlns:r="http://schemas.openxmlformats.org/officeDocument/2006/relationships" xmlns:p="http://schemas.openxmlformats.org/presentationml/2006/main">
  <p:tag name="TIMING" val="|0.4|1.8|1.1|2|1.2|2|1.8|3.3|1.6|2.7"/>
</p:tagLst>
</file>

<file path=ppt/tags/tag56.xml><?xml version="1.0" encoding="utf-8"?>
<p:tagLst xmlns:a="http://schemas.openxmlformats.org/drawingml/2006/main" xmlns:r="http://schemas.openxmlformats.org/officeDocument/2006/relationships" xmlns:p="http://schemas.openxmlformats.org/presentationml/2006/main">
  <p:tag name="TIMING" val="|2.3|2.4|1.2|3.4|2.3|19.4"/>
</p:tagLst>
</file>

<file path=ppt/tags/tag57.xml><?xml version="1.0" encoding="utf-8"?>
<p:tagLst xmlns:a="http://schemas.openxmlformats.org/drawingml/2006/main" xmlns:r="http://schemas.openxmlformats.org/officeDocument/2006/relationships" xmlns:p="http://schemas.openxmlformats.org/presentationml/2006/main">
  <p:tag name="TIMING" val="|0.6"/>
</p:tagLst>
</file>

<file path=ppt/tags/tag58.xml><?xml version="1.0" encoding="utf-8"?>
<p:tagLst xmlns:a="http://schemas.openxmlformats.org/drawingml/2006/main" xmlns:r="http://schemas.openxmlformats.org/officeDocument/2006/relationships" xmlns:p="http://schemas.openxmlformats.org/presentationml/2006/main">
  <p:tag name="TIMING" val="|0.4|1.5|2|1.5|5|1.4|4.2|1.7"/>
</p:tagLst>
</file>

<file path=ppt/tags/tag59.xml><?xml version="1.0" encoding="utf-8"?>
<p:tagLst xmlns:a="http://schemas.openxmlformats.org/drawingml/2006/main" xmlns:r="http://schemas.openxmlformats.org/officeDocument/2006/relationships" xmlns:p="http://schemas.openxmlformats.org/presentationml/2006/main">
  <p:tag name="TIMING" val="|0.3|0.8|1.5|1.4|3.6|1.4|3.7|2.7|5.2|1.5|1.5|1.9"/>
</p:tagLst>
</file>

<file path=ppt/tags/tag60.xml><?xml version="1.0" encoding="utf-8"?>
<p:tagLst xmlns:a="http://schemas.openxmlformats.org/drawingml/2006/main" xmlns:r="http://schemas.openxmlformats.org/officeDocument/2006/relationships" xmlns:p="http://schemas.openxmlformats.org/presentationml/2006/main">
  <p:tag name="TIMING" val="|0.2|1|1.3|2.4|2.8|1.4|1.6|3"/>
</p:tagLst>
</file>

<file path=ppt/tags/tag61.xml><?xml version="1.0" encoding="utf-8"?>
<p:tagLst xmlns:a="http://schemas.openxmlformats.org/drawingml/2006/main" xmlns:r="http://schemas.openxmlformats.org/officeDocument/2006/relationships" xmlns:p="http://schemas.openxmlformats.org/presentationml/2006/main">
  <p:tag name="TIMING" val="|0.6|0.9|1.6|1.7|3.2|1.4|5|1.5|3.4|1.7"/>
</p:tagLst>
</file>

<file path=ppt/tags/tag62.xml><?xml version="1.0" encoding="utf-8"?>
<p:tagLst xmlns:a="http://schemas.openxmlformats.org/drawingml/2006/main" xmlns:r="http://schemas.openxmlformats.org/officeDocument/2006/relationships" xmlns:p="http://schemas.openxmlformats.org/presentationml/2006/main">
  <p:tag name="TIMING" val="|1.6|1.5|1.3|1|1.6|1.7|2|1.2|1.4|2.5|1.2|1.5|1.9|1.7|1.6|1.3|5.1|1.7|1.5|1.3|1.1|1.3|1.1"/>
</p:tagLst>
</file>

<file path=ppt/tags/tag63.xml><?xml version="1.0" encoding="utf-8"?>
<p:tagLst xmlns:a="http://schemas.openxmlformats.org/drawingml/2006/main" xmlns:r="http://schemas.openxmlformats.org/officeDocument/2006/relationships" xmlns:p="http://schemas.openxmlformats.org/presentationml/2006/main">
  <p:tag name="TIMING" val="|1.1"/>
</p:tagLst>
</file>

<file path=ppt/tags/tag64.xml><?xml version="1.0" encoding="utf-8"?>
<p:tagLst xmlns:a="http://schemas.openxmlformats.org/drawingml/2006/main" xmlns:r="http://schemas.openxmlformats.org/officeDocument/2006/relationships" xmlns:p="http://schemas.openxmlformats.org/presentationml/2006/main">
  <p:tag name="TIMING" val="|1.1|1.2|1.2|1.2|1.6|1.4"/>
</p:tagLst>
</file>

<file path=ppt/tags/tag65.xml><?xml version="1.0" encoding="utf-8"?>
<p:tagLst xmlns:a="http://schemas.openxmlformats.org/drawingml/2006/main" xmlns:r="http://schemas.openxmlformats.org/officeDocument/2006/relationships" xmlns:p="http://schemas.openxmlformats.org/presentationml/2006/main">
  <p:tag name="TIMING" val="|0.1"/>
</p:tagLst>
</file>

<file path=ppt/tags/tag66.xml><?xml version="1.0" encoding="utf-8"?>
<p:tagLst xmlns:a="http://schemas.openxmlformats.org/drawingml/2006/main" xmlns:r="http://schemas.openxmlformats.org/officeDocument/2006/relationships" xmlns:p="http://schemas.openxmlformats.org/presentationml/2006/main">
  <p:tag name="TIMING" val="|1.1|1.1|1.7"/>
</p:tagLst>
</file>

<file path=ppt/tags/tag67.xml><?xml version="1.0" encoding="utf-8"?>
<p:tagLst xmlns:a="http://schemas.openxmlformats.org/drawingml/2006/main" xmlns:r="http://schemas.openxmlformats.org/officeDocument/2006/relationships" xmlns:p="http://schemas.openxmlformats.org/presentationml/2006/main">
  <p:tag name="TIMING" val="|0.5"/>
</p:tagLst>
</file>

<file path=ppt/tags/tag68.xml><?xml version="1.0" encoding="utf-8"?>
<p:tagLst xmlns:a="http://schemas.openxmlformats.org/drawingml/2006/main" xmlns:r="http://schemas.openxmlformats.org/officeDocument/2006/relationships" xmlns:p="http://schemas.openxmlformats.org/presentationml/2006/main">
  <p:tag name="TIMING" val="|0.5"/>
</p:tagLst>
</file>

<file path=ppt/tags/tag69.xml><?xml version="1.0" encoding="utf-8"?>
<p:tagLst xmlns:a="http://schemas.openxmlformats.org/drawingml/2006/main" xmlns:r="http://schemas.openxmlformats.org/officeDocument/2006/relationships" xmlns:p="http://schemas.openxmlformats.org/presentationml/2006/main">
  <p:tag name="TIMING" val="|0.5"/>
</p:tagLst>
</file>

<file path=ppt/tags/tag70.xml><?xml version="1.0" encoding="utf-8"?>
<p:tagLst xmlns:a="http://schemas.openxmlformats.org/drawingml/2006/main" xmlns:r="http://schemas.openxmlformats.org/officeDocument/2006/relationships" xmlns:p="http://schemas.openxmlformats.org/presentationml/2006/main">
  <p:tag name="TIMING" val="|0"/>
</p:tagLst>
</file>

<file path=ppt/tags/tag71.xml><?xml version="1.0" encoding="utf-8"?>
<p:tagLst xmlns:a="http://schemas.openxmlformats.org/drawingml/2006/main" xmlns:r="http://schemas.openxmlformats.org/officeDocument/2006/relationships" xmlns:p="http://schemas.openxmlformats.org/presentationml/2006/main">
  <p:tag name="TIMING" val="|0.1"/>
</p:tagLst>
</file>

<file path=ppt/tags/tag72.xml><?xml version="1.0" encoding="utf-8"?>
<p:tagLst xmlns:a="http://schemas.openxmlformats.org/drawingml/2006/main" xmlns:r="http://schemas.openxmlformats.org/officeDocument/2006/relationships" xmlns:p="http://schemas.openxmlformats.org/presentationml/2006/main">
  <p:tag name="TIMING" val="|0.1"/>
</p:tagLst>
</file>

<file path=ppt/tags/tag73.xml><?xml version="1.0" encoding="utf-8"?>
<p:tagLst xmlns:a="http://schemas.openxmlformats.org/drawingml/2006/main" xmlns:r="http://schemas.openxmlformats.org/officeDocument/2006/relationships" xmlns:p="http://schemas.openxmlformats.org/presentationml/2006/main">
  <p:tag name="TIMING" val="|0.1"/>
</p:tagLst>
</file>

<file path=ppt/tags/tag74.xml><?xml version="1.0" encoding="utf-8"?>
<p:tagLst xmlns:a="http://schemas.openxmlformats.org/drawingml/2006/main" xmlns:r="http://schemas.openxmlformats.org/officeDocument/2006/relationships" xmlns:p="http://schemas.openxmlformats.org/presentationml/2006/main">
  <p:tag name="TIMING" val="|0.1"/>
</p:tagLst>
</file>

<file path=ppt/tags/tag75.xml><?xml version="1.0" encoding="utf-8"?>
<p:tagLst xmlns:a="http://schemas.openxmlformats.org/drawingml/2006/main" xmlns:r="http://schemas.openxmlformats.org/officeDocument/2006/relationships" xmlns:p="http://schemas.openxmlformats.org/presentationml/2006/main">
  <p:tag name="TIMING" val="|0.1|1.9"/>
</p:tagLst>
</file>

<file path=ppt/tags/tag76.xml><?xml version="1.0" encoding="utf-8"?>
<p:tagLst xmlns:a="http://schemas.openxmlformats.org/drawingml/2006/main" xmlns:r="http://schemas.openxmlformats.org/officeDocument/2006/relationships" xmlns:p="http://schemas.openxmlformats.org/presentationml/2006/main">
  <p:tag name="TIMING" val="|0.2"/>
</p:tagLst>
</file>

<file path=ppt/tags/tag77.xml><?xml version="1.0" encoding="utf-8"?>
<p:tagLst xmlns:a="http://schemas.openxmlformats.org/drawingml/2006/main" xmlns:r="http://schemas.openxmlformats.org/officeDocument/2006/relationships" xmlns:p="http://schemas.openxmlformats.org/presentationml/2006/main">
  <p:tag name="TIMING" val="|0.3"/>
</p:tagLst>
</file>

<file path=ppt/tags/tag78.xml><?xml version="1.0" encoding="utf-8"?>
<p:tagLst xmlns:a="http://schemas.openxmlformats.org/drawingml/2006/main" xmlns:r="http://schemas.openxmlformats.org/officeDocument/2006/relationships" xmlns:p="http://schemas.openxmlformats.org/presentationml/2006/main">
  <p:tag name="TIMING" val="|0"/>
</p:tagLst>
</file>

<file path=ppt/tags/tag79.xml><?xml version="1.0" encoding="utf-8"?>
<p:tagLst xmlns:a="http://schemas.openxmlformats.org/drawingml/2006/main" xmlns:r="http://schemas.openxmlformats.org/officeDocument/2006/relationships" xmlns:p="http://schemas.openxmlformats.org/presentationml/2006/main">
  <p:tag name="TIMING" val="|0.2"/>
</p:tagLst>
</file>

<file path=ppt/tags/tag80.xml><?xml version="1.0" encoding="utf-8"?>
<p:tagLst xmlns:a="http://schemas.openxmlformats.org/drawingml/2006/main" xmlns:r="http://schemas.openxmlformats.org/officeDocument/2006/relationships" xmlns:p="http://schemas.openxmlformats.org/presentationml/2006/main">
  <p:tag name="TIMING" val="|0"/>
</p:tagLst>
</file>

<file path=ppt/tags/tag81.xml><?xml version="1.0" encoding="utf-8"?>
<p:tagLst xmlns:a="http://schemas.openxmlformats.org/drawingml/2006/main" xmlns:r="http://schemas.openxmlformats.org/officeDocument/2006/relationships" xmlns:p="http://schemas.openxmlformats.org/presentationml/2006/main">
  <p:tag name="TIMING" val="|0"/>
</p:tagLst>
</file>

<file path=ppt/tags/tag82.xml><?xml version="1.0" encoding="utf-8"?>
<p:tagLst xmlns:a="http://schemas.openxmlformats.org/drawingml/2006/main" xmlns:r="http://schemas.openxmlformats.org/officeDocument/2006/relationships" xmlns:p="http://schemas.openxmlformats.org/presentationml/2006/main">
  <p:tag name="TIMING" val="|0"/>
</p:tagLst>
</file>

<file path=ppt/tags/tag83.xml><?xml version="1.0" encoding="utf-8"?>
<p:tagLst xmlns:a="http://schemas.openxmlformats.org/drawingml/2006/main" xmlns:r="http://schemas.openxmlformats.org/officeDocument/2006/relationships" xmlns:p="http://schemas.openxmlformats.org/presentationml/2006/main">
  <p:tag name="TIMING" val="|0"/>
</p:tagLst>
</file>

<file path=ppt/tags/tag84.xml><?xml version="1.0" encoding="utf-8"?>
<p:tagLst xmlns:a="http://schemas.openxmlformats.org/drawingml/2006/main" xmlns:r="http://schemas.openxmlformats.org/officeDocument/2006/relationships" xmlns:p="http://schemas.openxmlformats.org/presentationml/2006/main">
  <p:tag name="TIMING" val="|0"/>
</p:tagLst>
</file>

<file path=ppt/tags/tag85.xml><?xml version="1.0" encoding="utf-8"?>
<p:tagLst xmlns:a="http://schemas.openxmlformats.org/drawingml/2006/main" xmlns:r="http://schemas.openxmlformats.org/officeDocument/2006/relationships" xmlns:p="http://schemas.openxmlformats.org/presentationml/2006/main">
  <p:tag name="TIMING" val="|0"/>
</p:tagLst>
</file>

<file path=ppt/tags/tag86.xml><?xml version="1.0" encoding="utf-8"?>
<p:tagLst xmlns:a="http://schemas.openxmlformats.org/drawingml/2006/main" xmlns:r="http://schemas.openxmlformats.org/officeDocument/2006/relationships" xmlns:p="http://schemas.openxmlformats.org/presentationml/2006/main">
  <p:tag name="TIMING" val="|0.1"/>
</p:tagLst>
</file>

<file path=ppt/tags/tag87.xml><?xml version="1.0" encoding="utf-8"?>
<p:tagLst xmlns:a="http://schemas.openxmlformats.org/drawingml/2006/main" xmlns:r="http://schemas.openxmlformats.org/officeDocument/2006/relationships" xmlns:p="http://schemas.openxmlformats.org/presentationml/2006/main">
  <p:tag name="TIMING" val="|0.1"/>
</p:tagLst>
</file>

<file path=ppt/tags/tag88.xml><?xml version="1.0" encoding="utf-8"?>
<p:tagLst xmlns:a="http://schemas.openxmlformats.org/drawingml/2006/main" xmlns:r="http://schemas.openxmlformats.org/officeDocument/2006/relationships" xmlns:p="http://schemas.openxmlformats.org/presentationml/2006/main">
  <p:tag name="TIMING" val="|0"/>
</p:tagLst>
</file>

<file path=ppt/tags/tag89.xml><?xml version="1.0" encoding="utf-8"?>
<p:tagLst xmlns:a="http://schemas.openxmlformats.org/drawingml/2006/main" xmlns:r="http://schemas.openxmlformats.org/officeDocument/2006/relationships" xmlns:p="http://schemas.openxmlformats.org/presentationml/2006/main">
  <p:tag name="TIMING" val="|0"/>
</p:tagLst>
</file>

<file path=ppt/tags/tag90.xml><?xml version="1.0" encoding="utf-8"?>
<p:tagLst xmlns:a="http://schemas.openxmlformats.org/drawingml/2006/main" xmlns:r="http://schemas.openxmlformats.org/officeDocument/2006/relationships" xmlns:p="http://schemas.openxmlformats.org/presentationml/2006/main">
  <p:tag name="TIMING" val="|0"/>
</p:tagLst>
</file>

<file path=ppt/tags/tag91.xml><?xml version="1.0" encoding="utf-8"?>
<p:tagLst xmlns:a="http://schemas.openxmlformats.org/drawingml/2006/main" xmlns:r="http://schemas.openxmlformats.org/officeDocument/2006/relationships" xmlns:p="http://schemas.openxmlformats.org/presentationml/2006/main">
  <p:tag name="TIMING" val="|0"/>
</p:tagLst>
</file>

<file path=ppt/tags/tag92.xml><?xml version="1.0" encoding="utf-8"?>
<p:tagLst xmlns:a="http://schemas.openxmlformats.org/drawingml/2006/main" xmlns:r="http://schemas.openxmlformats.org/officeDocument/2006/relationships" xmlns:p="http://schemas.openxmlformats.org/presentationml/2006/main">
  <p:tag name="TIMING" val="|0"/>
</p:tagLst>
</file>

<file path=ppt/tags/tag93.xml><?xml version="1.0" encoding="utf-8"?>
<p:tagLst xmlns:a="http://schemas.openxmlformats.org/drawingml/2006/main" xmlns:r="http://schemas.openxmlformats.org/officeDocument/2006/relationships" xmlns:p="http://schemas.openxmlformats.org/presentationml/2006/main">
  <p:tag name="TIMING" val="|0.1"/>
</p:tagLst>
</file>

<file path=ppt/tags/tag94.xml><?xml version="1.0" encoding="utf-8"?>
<p:tagLst xmlns:a="http://schemas.openxmlformats.org/drawingml/2006/main" xmlns:r="http://schemas.openxmlformats.org/officeDocument/2006/relationships" xmlns:p="http://schemas.openxmlformats.org/presentationml/2006/main">
  <p:tag name="TIMING" val="|0"/>
</p:tagLst>
</file>

<file path=ppt/tags/tag95.xml><?xml version="1.0" encoding="utf-8"?>
<p:tagLst xmlns:a="http://schemas.openxmlformats.org/drawingml/2006/main" xmlns:r="http://schemas.openxmlformats.org/officeDocument/2006/relationships" xmlns:p="http://schemas.openxmlformats.org/presentationml/2006/main">
  <p:tag name="TIMING" val="|0.2"/>
</p:tagLst>
</file>

<file path=ppt/tags/tag96.xml><?xml version="1.0" encoding="utf-8"?>
<p:tagLst xmlns:a="http://schemas.openxmlformats.org/drawingml/2006/main" xmlns:r="http://schemas.openxmlformats.org/officeDocument/2006/relationships" xmlns:p="http://schemas.openxmlformats.org/presentationml/2006/main">
  <p:tag name="TIMING" val="|0.1"/>
</p:tagLst>
</file>

<file path=ppt/tags/tag97.xml><?xml version="1.0" encoding="utf-8"?>
<p:tagLst xmlns:a="http://schemas.openxmlformats.org/drawingml/2006/main" xmlns:r="http://schemas.openxmlformats.org/officeDocument/2006/relationships" xmlns:p="http://schemas.openxmlformats.org/presentationml/2006/main">
  <p:tag name="TIMING" val="|0.4"/>
</p:tagLst>
</file>

<file path=ppt/tags/tag98.xml><?xml version="1.0" encoding="utf-8"?>
<p:tagLst xmlns:a="http://schemas.openxmlformats.org/drawingml/2006/main" xmlns:r="http://schemas.openxmlformats.org/officeDocument/2006/relationships" xmlns:p="http://schemas.openxmlformats.org/presentationml/2006/main">
  <p:tag name="TIMING" val="|0.5"/>
</p:tagLst>
</file>

<file path=ppt/tags/tag99.xml><?xml version="1.0" encoding="utf-8"?>
<p:tagLst xmlns:a="http://schemas.openxmlformats.org/drawingml/2006/main" xmlns:r="http://schemas.openxmlformats.org/officeDocument/2006/relationships" xmlns:p="http://schemas.openxmlformats.org/presentationml/2006/main">
  <p:tag name="TIMING" val="|1.5"/>
</p:tagLst>
</file>

<file path=ppt/theme/theme1.xml><?xml version="1.0" encoding="utf-8"?>
<a:theme xmlns:a="http://schemas.openxmlformats.org/drawingml/2006/main" name="Тема Office">
  <a:themeElements>
    <a:clrScheme name="Стандартная">
      <a:dk1>
        <a:sysClr val="windowText" lastClr="000000"/>
      </a:dk1>
      <a:lt1>
        <a:sysClr val="window" lastClr="F4F4F4"/>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4F4F4"/>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1404</TotalTime>
  <Words>4620</Words>
  <Application>Microsoft Office PowerPoint</Application>
  <PresentationFormat>Экран (4:3)</PresentationFormat>
  <Paragraphs>466</Paragraphs>
  <Slides>143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143</vt:i4>
      </vt:variant>
    </vt:vector>
  </HeadingPairs>
  <TitlesOfParts>
    <vt:vector size="144" baseType="lpstr">
      <vt:lpstr>Тема Office</vt:lpstr>
      <vt:lpstr>ВВОДНЫЙ ИНСТРУКТАЖ</vt:lpstr>
      <vt:lpstr>Настоящая инструкция разработана в соответствии с требованиями ГОСТ 12.0.004-90 «ССБТ. Организация обучения безопасности труда. Общие положения».</vt:lpstr>
      <vt:lpstr> Вводный инструктаж проводится со всеми вновь принимаемыми на работу независимо от их образования, стажа работы по данной профессии или должности, с временными работниками, командированными, совместителями, учащимися и студентами, прибывшими на производственное обучение или практику, с учащимися в учебных заведениях перед началом лабораторных и практических работ в учебных лабораториях, мастерских, участках.   Вводный инструктаж проводится также с работниками перед фактическим допуском к работе, вне зависимости от условий и качества оформления на работу.   Вводный инструктаж не проводится с гражданами при заключении с ними гражданско-правового договора. </vt:lpstr>
      <vt:lpstr>«ПиН Энерго» - динамично развивающаяся компания, работающая на рынке телекоммуникаций Санкт-Петербурга.    Ооо «пин энерго» выполняет следующие работы: - устройство сетей электроснабжения напряжением до 1000 В - устройство наружных линий связи, в том числе телефонных, радио и телевидения - монтаж электротехнических установок, оборудования, систем автоматики и сигнализации -монтаж оборудования сооружений связи -пусконаладочные работы коммутационных аппаратов, устройств, средств телемеханики, автоматики, сигнализации и взаимосвязанных устройств, средств телемеханики - по комплексной наладке систем.    Адрес Компании:  195197, санкт-петербург, полюстровский проспект, 32</vt:lpstr>
      <vt:lpstr>Слайд 5</vt:lpstr>
      <vt:lpstr>Слайд 6</vt:lpstr>
      <vt:lpstr>Слайд 7</vt:lpstr>
      <vt:lpstr>Слайд 8</vt:lpstr>
      <vt:lpstr>Слайд 9</vt:lpstr>
      <vt:lpstr>Слайд 10</vt:lpstr>
      <vt:lpstr>Средства защиты работающих</vt:lpstr>
      <vt:lpstr>Слайд 12</vt:lpstr>
      <vt:lpstr>Средства Индивидуальной Защиты </vt:lpstr>
      <vt:lpstr>Слайд 14</vt:lpstr>
      <vt:lpstr>Слайд 15</vt:lpstr>
      <vt:lpstr>Слайд 16</vt:lpstr>
      <vt:lpstr>Слайд 17</vt:lpstr>
      <vt:lpstr>Слайд 18</vt:lpstr>
      <vt:lpstr>Слайд 19</vt:lpstr>
      <vt:lpstr>Слайд 20</vt:lpstr>
      <vt:lpstr>Слайд 21</vt:lpstr>
      <vt:lpstr>Слайд 22</vt:lpstr>
      <vt:lpstr>Мероприятия по обеспечению безопасности при Работах на высоте</vt:lpstr>
      <vt:lpstr>Межотраслевые  правила  по охране труда при работе на высоте  устанавливают единый порядок организации и проведения всех видов работ на высоте, верхолазных работ  с целью обеспечения безопасности работников , выполняющих эти работы, и лиц, находящихся в зоне производства этих работ. ПОТ   РМ  -  012 - 2000</vt:lpstr>
      <vt:lpstr>Основным опасным производственным фактором при работе на высоте является расположение рабочего места на значительной высоте.</vt:lpstr>
      <vt:lpstr>Причины падения работников с высоты:</vt:lpstr>
      <vt:lpstr>Слайд 27</vt:lpstr>
      <vt:lpstr>Причины падения предметов на работника:</vt:lpstr>
      <vt:lpstr>Перед допуском  к работе руководитель работ проводит целевой инструктаж, объясняет безопасные методы работы.</vt:lpstr>
      <vt:lpstr>Требования к средствам индивидуальной защиты от падения с высоты </vt:lpstr>
      <vt:lpstr>Инструкция по работе с монтажными предохранительными поясами</vt:lpstr>
      <vt:lpstr> Пояса выполняются из сочетания материалов, обеспечивающего амортизацию и уменьшение амплитудного усилия, воспринимаемого работающим в случае срыва. Такое усилие при падении не превышает 6,86 кН (700 кгс) на длину стропа в течение 0,02  —  0,1 с.   Пояса по конструкции могут быть лямочные и безлямочные. Длина поясов составляет 1000 — 1600 мм и регулируется на расстоянии 350 мм; ширина лямочного пояса  —  не менее 40 мм, а безлямочного  —  80мм.</vt:lpstr>
      <vt:lpstr> Кушак пояса изготавливают из двухслойного полукапронового ремня и окрашивают составом, уменьшающим воздействие сырости и влияние солнечной радиации. Концы полукапронового кушака подвергают термообработке или обшивают брезентом, кожей. Кушаки изготавливают нескольких размеров с учетом комплекции работающего и сезонной особенности его одежды.   Металлические детали пояса закрепляются на кушаке с помощью заклепок, под которые с двух сторон подкладывают металлические прокладки. На кушак навешивают инструментальные сумки или подвешивают инструменты, в этом случае к наружной стороне кушака приклепывают кольца, пряжки и т. п.</vt:lpstr>
      <vt:lpstr>Слайд 34</vt:lpstr>
      <vt:lpstr>Для дополнительного крепления работающего к опорам, а также в тех случаях, когда длина стропа оказывается недостаточной, применяют страховочный хлопчатобумажный канат диаметром не менее 15 мм или канат из капронового плетеного фала.  Узел крепления страховочного каната к полукольцу пояса показан на рисунке.  У верхолазных  предохранительных поясов страховочный канат может быть постоянно или с помощью карабина закреплен за полукольцо на кушаке.</vt:lpstr>
      <vt:lpstr>К работе со страховкой допускается лица, ознакомленные в зависимости от характера работ с «Правилами применения и испытания средств защиты, используемых в электроустановках», «Правилами техники безопасности при работах на воздушных линиях связи и радиофикации», « Строительными нормами и правилами СНиП III-4-80» и требованиями данной инструкции. Пояс должен применяться строго по назначению в комплектном виде и плотно прилегать к телу работающего.</vt:lpstr>
      <vt:lpstr>Проверка перед началом работы</vt:lpstr>
      <vt:lpstr>Слайд 38</vt:lpstr>
      <vt:lpstr>Регулировка системы перед началом работы</vt:lpstr>
      <vt:lpstr>В процессе эксплуатации необходимо предохранять строп и элементы пояса от механических повреждений, способных повредить несущие элементы предохранительного пояса, стропа и оказывать воздействие на запирающие элементы (пряжки), что может привести к их непроизвольному раскрытию. </vt:lpstr>
      <vt:lpstr>Карабин стропа должен открываться и закрываться без заедания и заклинивания.  Пояса не соответствующие этим требования, из эксплуатации изымаются. Раскрытие зева карабина (рис. 4,5,6) производится путем последовательного нажатия на элемент А и элемент Б.  Закрепление за пояс, имеющий крепежное кольцо К-07, стропа с карабином (рис 6) производится вращательным движением вокруг горизонтальной полки крепежного кольца.  Запирание зева карабина производится автоматически.</vt:lpstr>
      <vt:lpstr>Пояс плотно затягивают при помощи пряжек и, обязательно, фиксируют петлей (узлом), охватывая ремень его свободным концом, как указано на рисунке </vt:lpstr>
      <vt:lpstr>Поясной ремень, в зависимости от комплектации, имеет два вида пряжек ПР-01 и ПР-05. Порядок закрепления поясного ремня показан на рис. 7 и 8. Длина свободного конца поясного ремня в застегнутом виде должна быть не менее 250 мм, при работе предохранительный пояс должен плотно прилегать к телу работающего, что достигается за счет плотной затяжки ленты поясного ремня в пряжке.</vt:lpstr>
      <vt:lpstr>Для пояса без амортизатора рекомендуется применять следующий способ закрепления стропа: - конструкция обхватывается стропом, при этом карабин фиксируется в ответном крепежном кольце, расположенном на поясном ремне. Для пояса с амортизатором вышеуказанная схема крепления не допускается. Данный тип пояса, в силу своих конструктивных особенностей крепится за конструкцию следующим образом: - конструкция обхватывается стропом, при этом карабин фиксируется на стропе; - карабин крепится за конструкцию, при этом диаметр крепежного элемента не должен превышать 15 мм и меть прочность не менее 1500 кг. Точка крепления стропа за конструкцию должна быть выше уровня работающего таким образом, чтобы высота свободного падения не превышала 0,5 м. Для стропа с амортизатором точка крепления стропа должна быть не менее 6 метров от поверхности земли или элементов конструкции, способных причинить увечья в случае падения. </vt:lpstr>
      <vt:lpstr>Слайд 45</vt:lpstr>
      <vt:lpstr>Слайд 46</vt:lpstr>
      <vt:lpstr>Слайд 47</vt:lpstr>
      <vt:lpstr>Слайд 48</vt:lpstr>
      <vt:lpstr>Пояс должен быть изъят из эксплуатации в тех случаях, когда он:</vt:lpstr>
      <vt:lpstr>Слайд 50</vt:lpstr>
      <vt:lpstr>Электрический ток оказывает на человеческий организм биологическое, электролитическое и термическое воздействие</vt:lpstr>
      <vt:lpstr>Слайд 52</vt:lpstr>
      <vt:lpstr>Слайд 53</vt:lpstr>
      <vt:lpstr>Слайд 54</vt:lpstr>
      <vt:lpstr>Слайд 55</vt:lpstr>
      <vt:lpstr>Электротравма.  Рис. 1 — 3. Контактная электротравма при нарушении изоляции электрического утюга (220 в). Знаки тока.  Рис. 1. До лечения.  Рис. 2. В период лечения.  Рис. 3. После заживления.  Рис. 4. Контактная электротравма (220 в). Знаки тока на предплечье.  Рис. 5. Знаки тока при электротравме от вилки провода (220 в).  Рис. 6. Контактная электротравма лица и волосистой части головы с поражением кости.  Рис. 7. Ожог электрической дугой лица, шеи и верхней конечности при ремонте электроустановки под напряжением (380 в).</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ПОМНИ! О ТРЕХ ОСНОВНЫХ ПРАВИЛАХ ПЕРЕД НАЧАЛОМ РАБОТ:</vt:lpstr>
      <vt:lpstr>Слайд 68</vt:lpstr>
      <vt:lpstr>Слайд 69</vt:lpstr>
      <vt:lpstr>Слайд 70</vt:lpstr>
      <vt:lpstr>Слайд 71</vt:lpstr>
      <vt:lpstr>Слайд 72</vt:lpstr>
      <vt:lpstr>ПОМНИ! О ТРЕХ ОСНОВНЫХ ПРАВИЛАХ ПЕРЕД НАЧАЛОМ РАБОТ:</vt:lpstr>
      <vt:lpstr>Слайд 74</vt:lpstr>
      <vt:lpstr>Слайд 75</vt:lpstr>
      <vt:lpstr>Слайд 76</vt:lpstr>
      <vt:lpstr>Слайд 77</vt:lpstr>
      <vt:lpstr>Слайд 78</vt:lpstr>
      <vt:lpstr>ОСНОВЫ ПОЖАРНОЙ БЕЗОПАСНОСТИ</vt:lpstr>
      <vt:lpstr>Слайд 80</vt:lpstr>
      <vt:lpstr>Условия протекания и стадии пожара </vt:lpstr>
      <vt:lpstr>Стадии пожара в помещениях </vt:lpstr>
      <vt:lpstr>Классификация в зависимости от вида горящих веществ и материалов </vt:lpstr>
      <vt:lpstr>ОСНОВНЫЕ ПРИЧИНЫ ПОЖАРОВ И ВЗРЫВОВ НА ПРЕДПРИЯТИЯХ </vt:lpstr>
      <vt:lpstr>Общие меры по обеспечению пожарной безопасности</vt:lpstr>
      <vt:lpstr>Методы противодействия пожару </vt:lpstr>
      <vt:lpstr>Профилактические действия </vt:lpstr>
      <vt:lpstr>Защитные действия </vt:lpstr>
      <vt:lpstr>Борьба с пожаром </vt:lpstr>
      <vt:lpstr>Слайд 90</vt:lpstr>
      <vt:lpstr>Первичные средства пожаротушения</vt:lpstr>
      <vt:lpstr>Огнетушители</vt:lpstr>
      <vt:lpstr>Огнетушители  углекислотные ( ОУ)</vt:lpstr>
      <vt:lpstr>Порядок приведения в действие углекислотного огнетушителя </vt:lpstr>
      <vt:lpstr>Слайд 95</vt:lpstr>
      <vt:lpstr>Слайд 96</vt:lpstr>
      <vt:lpstr>Огнетушители переносные порошковые (ОП)</vt:lpstr>
      <vt:lpstr>Порядок приведения порошкового огнетушителя в действие</vt:lpstr>
      <vt:lpstr>Огнетушители переносные  воздушно-пенные (ОВП)</vt:lpstr>
      <vt:lpstr>Слайд 100</vt:lpstr>
      <vt:lpstr>Знаки пожарной безопасности</vt:lpstr>
      <vt:lpstr>Знаки пожарной безопасности</vt:lpstr>
      <vt:lpstr>Знаки пожарной безопасности</vt:lpstr>
      <vt:lpstr>Знаки пожарной безопасности</vt:lpstr>
      <vt:lpstr>ИНСТРУКЦИЯ ПО ЭВАКУАЦИИ И ДЕЙСТВИЙ ПЕРСОНАЛА КОМПАНИИ ПРИ ВОЗНИКНОВЕНИИ ПОЖАРА</vt:lpstr>
      <vt:lpstr>Слайд 106</vt:lpstr>
      <vt:lpstr>Нормативные документы в области пожарной безопасности. </vt:lpstr>
      <vt:lpstr>Ответственность.  Административная ответственность</vt:lpstr>
      <vt:lpstr>Уголовная ответственность</vt:lpstr>
      <vt:lpstr>Оказание первой помощи при несчастных случаях</vt:lpstr>
      <vt:lpstr>Слайд 111</vt:lpstr>
      <vt:lpstr>Слайд 112</vt:lpstr>
      <vt:lpstr>Слайд 113</vt:lpstr>
      <vt:lpstr>Слайд 114</vt:lpstr>
      <vt:lpstr>Слайд 115</vt:lpstr>
      <vt:lpstr>Слайд 116</vt:lpstr>
      <vt:lpstr>Слайд 117</vt:lpstr>
      <vt:lpstr>Слайд 118</vt:lpstr>
      <vt:lpstr>Слайд 119</vt:lpstr>
      <vt:lpstr>Слайд 120</vt:lpstr>
      <vt:lpstr>Слайд 121</vt:lpstr>
      <vt:lpstr>Слайд 122</vt:lpstr>
      <vt:lpstr>Слайд 123</vt:lpstr>
      <vt:lpstr>Слайд 124</vt:lpstr>
      <vt:lpstr>Слайд 125</vt:lpstr>
      <vt:lpstr>Слайд 126</vt:lpstr>
      <vt:lpstr>Слайд 127</vt:lpstr>
      <vt:lpstr>Слайд 128</vt:lpstr>
      <vt:lpstr>Слайд 129</vt:lpstr>
      <vt:lpstr>Слайд 130</vt:lpstr>
      <vt:lpstr>Слайд 131</vt:lpstr>
      <vt:lpstr>Слайд 132</vt:lpstr>
      <vt:lpstr>Слайд 133</vt:lpstr>
      <vt:lpstr>Слайд 134</vt:lpstr>
      <vt:lpstr>Слайд 135</vt:lpstr>
      <vt:lpstr>Слайд 136</vt:lpstr>
      <vt:lpstr>Слайд 137</vt:lpstr>
      <vt:lpstr>Слайд 138</vt:lpstr>
      <vt:lpstr>Слайд 139</vt:lpstr>
      <vt:lpstr>Слайд 140</vt:lpstr>
      <vt:lpstr>Слайд 141</vt:lpstr>
      <vt:lpstr>Слайд 142</vt:lpstr>
      <vt:lpstr>Вводный инструктаж  провела инженер по охране труда Клыкова Елена Валентиновна  Санкт-Петербург, 2013г.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Вводный инструктаж по охране труда</dc:title>
  <dc:creator>klykova_e</dc:creator>
  <cp:lastModifiedBy>klykova_e</cp:lastModifiedBy>
  <cp:revision>108</cp:revision>
  <dcterms:created xsi:type="dcterms:W3CDTF">2011-10-06T06:43:59Z</dcterms:created>
  <dcterms:modified xsi:type="dcterms:W3CDTF">2013-01-14T08:23:25Z</dcterms:modified>
  <cp:category>Охрана труда</cp:category>
</cp:coreProperties>
</file>