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  <p:sldId id="265" r:id="rId9"/>
    <p:sldId id="266" r:id="rId10"/>
    <p:sldId id="263" r:id="rId11"/>
    <p:sldId id="264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cтраны с наименьшей ожидаемой продолжительностью жизни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dLbls>
            <c:showVal val="1"/>
          </c:dLbls>
          <c:cat>
            <c:numRef>
              <c:f>Лист1!$A$2:$A$10</c:f>
              <c:numCache>
                <c:formatCode>General</c:formatCode>
                <c:ptCount val="9"/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32.200000000000003</c:v>
                </c:pt>
                <c:pt idx="1">
                  <c:v>37.65</c:v>
                </c:pt>
                <c:pt idx="2">
                  <c:v>38.4</c:v>
                </c:pt>
                <c:pt idx="3">
                  <c:v>39.5</c:v>
                </c:pt>
                <c:pt idx="4">
                  <c:v>39.950000000000003</c:v>
                </c:pt>
                <c:pt idx="5">
                  <c:v>40.4</c:v>
                </c:pt>
                <c:pt idx="6">
                  <c:v>40.65</c:v>
                </c:pt>
                <c:pt idx="7">
                  <c:v>40.9</c:v>
                </c:pt>
                <c:pt idx="8">
                  <c:v>42.45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cтраны с нибольшей ожидаемой продолжительностью жизни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dLbls>
            <c:showVal val="1"/>
          </c:dLbls>
          <c:cat>
            <c:numRef>
              <c:f>Лист1!$A$2:$A$10</c:f>
              <c:numCache>
                <c:formatCode>General</c:formatCode>
                <c:ptCount val="9"/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82.75</c:v>
                </c:pt>
                <c:pt idx="1">
                  <c:v>82.149999999999991</c:v>
                </c:pt>
                <c:pt idx="2">
                  <c:v>82</c:v>
                </c:pt>
                <c:pt idx="3">
                  <c:v>82</c:v>
                </c:pt>
                <c:pt idx="4">
                  <c:v>81</c:v>
                </c:pt>
                <c:pt idx="5">
                  <c:v>80.7</c:v>
                </c:pt>
                <c:pt idx="6">
                  <c:v>80.7</c:v>
                </c:pt>
                <c:pt idx="7">
                  <c:v>80.7</c:v>
                </c:pt>
                <c:pt idx="8">
                  <c:v>80.45</c:v>
                </c:pt>
              </c:numCache>
            </c:numRef>
          </c:val>
        </c:ser>
        <c:dLbls>
          <c:showVal val="1"/>
        </c:dLbls>
        <c:overlap val="-25"/>
        <c:axId val="71703936"/>
        <c:axId val="70030464"/>
      </c:barChart>
      <c:catAx>
        <c:axId val="71703936"/>
        <c:scaling>
          <c:orientation val="minMax"/>
        </c:scaling>
        <c:axPos val="b"/>
        <c:numFmt formatCode="General" sourceLinked="1"/>
        <c:majorTickMark val="none"/>
        <c:tickLblPos val="nextTo"/>
        <c:crossAx val="70030464"/>
        <c:crosses val="autoZero"/>
        <c:auto val="1"/>
        <c:lblAlgn val="ctr"/>
        <c:lblOffset val="100"/>
      </c:catAx>
      <c:valAx>
        <c:axId val="7003046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7170393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209A23-AEF0-4F13-A495-20129D394DD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F39107-D178-4895-9692-70ACC8725042}">
      <dgm:prSet phldrT="[Текст]" custT="1"/>
      <dgm:spPr/>
      <dgm:t>
        <a:bodyPr/>
        <a:lstStyle/>
        <a:p>
          <a:r>
            <a:rPr lang="ru-RU" sz="2800" b="1" dirty="0" smtClean="0"/>
            <a:t>КАЧЕСТВО НАСЕЛЕНИЯ</a:t>
          </a:r>
          <a:endParaRPr lang="ru-RU" sz="2800" b="1" dirty="0"/>
        </a:p>
      </dgm:t>
    </dgm:pt>
    <dgm:pt modelId="{F1DC0EC7-B7A2-4773-9F66-129E1B62E71E}" type="parTrans" cxnId="{C6A04A1A-5A45-4CB7-976F-E5C54D9774F3}">
      <dgm:prSet/>
      <dgm:spPr/>
      <dgm:t>
        <a:bodyPr/>
        <a:lstStyle/>
        <a:p>
          <a:endParaRPr lang="ru-RU"/>
        </a:p>
      </dgm:t>
    </dgm:pt>
    <dgm:pt modelId="{92082AF9-11CE-4C34-BE14-31EF555707E9}" type="sibTrans" cxnId="{C6A04A1A-5A45-4CB7-976F-E5C54D9774F3}">
      <dgm:prSet/>
      <dgm:spPr/>
      <dgm:t>
        <a:bodyPr/>
        <a:lstStyle/>
        <a:p>
          <a:endParaRPr lang="ru-RU"/>
        </a:p>
      </dgm:t>
    </dgm:pt>
    <dgm:pt modelId="{ACA91A86-C6F0-4B92-A5ED-6B116661A918}">
      <dgm:prSet phldrT="[Текст]"/>
      <dgm:spPr/>
      <dgm:t>
        <a:bodyPr/>
        <a:lstStyle/>
        <a:p>
          <a:r>
            <a:rPr lang="ru-RU" dirty="0" smtClean="0"/>
            <a:t>ЭКОНОМИЧЕСКИЙ ФАКТОР</a:t>
          </a:r>
          <a:endParaRPr lang="ru-RU" dirty="0"/>
        </a:p>
      </dgm:t>
    </dgm:pt>
    <dgm:pt modelId="{3BCE736A-78EB-4E9E-B057-16327C352A72}" type="parTrans" cxnId="{3830B931-840C-45E5-8C0F-055B2457319F}">
      <dgm:prSet/>
      <dgm:spPr/>
      <dgm:t>
        <a:bodyPr/>
        <a:lstStyle/>
        <a:p>
          <a:endParaRPr lang="ru-RU"/>
        </a:p>
      </dgm:t>
    </dgm:pt>
    <dgm:pt modelId="{0C15735E-5AC0-4BB7-916B-7E8FDF4828E6}" type="sibTrans" cxnId="{3830B931-840C-45E5-8C0F-055B2457319F}">
      <dgm:prSet/>
      <dgm:spPr/>
      <dgm:t>
        <a:bodyPr/>
        <a:lstStyle/>
        <a:p>
          <a:endParaRPr lang="ru-RU"/>
        </a:p>
      </dgm:t>
    </dgm:pt>
    <dgm:pt modelId="{DAEE7D87-4F68-46B7-A9A8-B074EA65D9DA}">
      <dgm:prSet phldrT="[Текст]"/>
      <dgm:spPr/>
      <dgm:t>
        <a:bodyPr/>
        <a:lstStyle/>
        <a:p>
          <a:r>
            <a:rPr lang="ru-RU" dirty="0" smtClean="0"/>
            <a:t>СОЦИАЛЬНЫЙ ФАКТОР</a:t>
          </a:r>
          <a:endParaRPr lang="ru-RU" dirty="0"/>
        </a:p>
      </dgm:t>
    </dgm:pt>
    <dgm:pt modelId="{84A5F60C-34F1-454A-80B8-24F5CD455DB4}" type="parTrans" cxnId="{E47DD403-DE37-4333-B959-C276CA3D9814}">
      <dgm:prSet/>
      <dgm:spPr/>
      <dgm:t>
        <a:bodyPr/>
        <a:lstStyle/>
        <a:p>
          <a:endParaRPr lang="ru-RU"/>
        </a:p>
      </dgm:t>
    </dgm:pt>
    <dgm:pt modelId="{32463091-B45F-4D34-8410-AE010D59FA2B}" type="sibTrans" cxnId="{E47DD403-DE37-4333-B959-C276CA3D9814}">
      <dgm:prSet/>
      <dgm:spPr/>
      <dgm:t>
        <a:bodyPr/>
        <a:lstStyle/>
        <a:p>
          <a:endParaRPr lang="ru-RU"/>
        </a:p>
      </dgm:t>
    </dgm:pt>
    <dgm:pt modelId="{A6AE88FE-D613-4F49-8BFE-85D74CFDFF7E}">
      <dgm:prSet phldrT="[Текст]"/>
      <dgm:spPr/>
      <dgm:t>
        <a:bodyPr/>
        <a:lstStyle/>
        <a:p>
          <a:r>
            <a:rPr lang="ru-RU" dirty="0" smtClean="0"/>
            <a:t>КУЛЬТУРНЫЙ ФАКТОР</a:t>
          </a:r>
          <a:endParaRPr lang="ru-RU" dirty="0"/>
        </a:p>
      </dgm:t>
    </dgm:pt>
    <dgm:pt modelId="{C0482905-7D35-47EF-956B-7B8D2C14DDD3}" type="parTrans" cxnId="{5A29BFAE-4181-4B54-8A3D-2D40BA8F9945}">
      <dgm:prSet/>
      <dgm:spPr/>
      <dgm:t>
        <a:bodyPr/>
        <a:lstStyle/>
        <a:p>
          <a:endParaRPr lang="ru-RU"/>
        </a:p>
      </dgm:t>
    </dgm:pt>
    <dgm:pt modelId="{0463081F-8AB4-441A-9F9A-4513BCACD928}" type="sibTrans" cxnId="{5A29BFAE-4181-4B54-8A3D-2D40BA8F9945}">
      <dgm:prSet/>
      <dgm:spPr/>
      <dgm:t>
        <a:bodyPr/>
        <a:lstStyle/>
        <a:p>
          <a:endParaRPr lang="ru-RU"/>
        </a:p>
      </dgm:t>
    </dgm:pt>
    <dgm:pt modelId="{22393B0A-09BE-4A17-A16D-A460E0A41C3C}">
      <dgm:prSet/>
      <dgm:spPr/>
      <dgm:t>
        <a:bodyPr/>
        <a:lstStyle/>
        <a:p>
          <a:r>
            <a:rPr lang="ru-RU" dirty="0" smtClean="0"/>
            <a:t>ЭКОЛОГИЧЕСКИЙ ФАКТОР</a:t>
          </a:r>
          <a:endParaRPr lang="ru-RU" dirty="0"/>
        </a:p>
      </dgm:t>
    </dgm:pt>
    <dgm:pt modelId="{426713BF-330C-49FB-8608-53DC451AC0E3}" type="parTrans" cxnId="{04CC879F-7AAC-4BF1-A199-FBB578B7E6BE}">
      <dgm:prSet/>
      <dgm:spPr/>
      <dgm:t>
        <a:bodyPr/>
        <a:lstStyle/>
        <a:p>
          <a:endParaRPr lang="ru-RU"/>
        </a:p>
      </dgm:t>
    </dgm:pt>
    <dgm:pt modelId="{CD6F9A86-3752-4D89-8A37-F1F76B834BC5}" type="sibTrans" cxnId="{04CC879F-7AAC-4BF1-A199-FBB578B7E6BE}">
      <dgm:prSet/>
      <dgm:spPr/>
      <dgm:t>
        <a:bodyPr/>
        <a:lstStyle/>
        <a:p>
          <a:endParaRPr lang="ru-RU"/>
        </a:p>
      </dgm:t>
    </dgm:pt>
    <dgm:pt modelId="{F4278E44-B53E-4F6E-991D-0BACECAFFF63}">
      <dgm:prSet/>
      <dgm:spPr/>
      <dgm:t>
        <a:bodyPr/>
        <a:lstStyle/>
        <a:p>
          <a:r>
            <a:rPr lang="ru-RU" dirty="0" smtClean="0"/>
            <a:t>ЗАНЯТОСТЬ НАСЕЛЕНИЯ</a:t>
          </a:r>
          <a:endParaRPr lang="ru-RU" dirty="0"/>
        </a:p>
      </dgm:t>
    </dgm:pt>
    <dgm:pt modelId="{41EF2BA7-46AB-4130-BB90-8142E790B9D5}" type="parTrans" cxnId="{64F30EED-CE75-414B-8642-36AE60E8D963}">
      <dgm:prSet/>
      <dgm:spPr/>
      <dgm:t>
        <a:bodyPr/>
        <a:lstStyle/>
        <a:p>
          <a:endParaRPr lang="ru-RU"/>
        </a:p>
      </dgm:t>
    </dgm:pt>
    <dgm:pt modelId="{EC56481E-F778-411B-BEA7-346306FB7EC9}" type="sibTrans" cxnId="{64F30EED-CE75-414B-8642-36AE60E8D963}">
      <dgm:prSet/>
      <dgm:spPr/>
      <dgm:t>
        <a:bodyPr/>
        <a:lstStyle/>
        <a:p>
          <a:endParaRPr lang="ru-RU"/>
        </a:p>
      </dgm:t>
    </dgm:pt>
    <dgm:pt modelId="{EAC0D144-6819-4CA9-B7EB-3653C8FE045F}">
      <dgm:prSet/>
      <dgm:spPr/>
      <dgm:t>
        <a:bodyPr/>
        <a:lstStyle/>
        <a:p>
          <a:r>
            <a:rPr lang="ru-RU" dirty="0" smtClean="0"/>
            <a:t>ДУШЕВОЙ ДОХОД</a:t>
          </a:r>
          <a:endParaRPr lang="ru-RU" dirty="0"/>
        </a:p>
      </dgm:t>
    </dgm:pt>
    <dgm:pt modelId="{1A14A885-AFF6-4776-A365-BA8FB89A82B6}" type="parTrans" cxnId="{836A1569-6CD6-4809-AEA0-4F6A2BB082D9}">
      <dgm:prSet/>
      <dgm:spPr/>
      <dgm:t>
        <a:bodyPr/>
        <a:lstStyle/>
        <a:p>
          <a:endParaRPr lang="ru-RU"/>
        </a:p>
      </dgm:t>
    </dgm:pt>
    <dgm:pt modelId="{1C90F104-D990-4F67-A026-14EA79E9BF36}" type="sibTrans" cxnId="{836A1569-6CD6-4809-AEA0-4F6A2BB082D9}">
      <dgm:prSet/>
      <dgm:spPr/>
      <dgm:t>
        <a:bodyPr/>
        <a:lstStyle/>
        <a:p>
          <a:endParaRPr lang="ru-RU"/>
        </a:p>
      </dgm:t>
    </dgm:pt>
    <dgm:pt modelId="{BD9D59C6-5414-4649-9853-F28294C9E4D7}">
      <dgm:prSet/>
      <dgm:spPr/>
      <dgm:t>
        <a:bodyPr/>
        <a:lstStyle/>
        <a:p>
          <a:r>
            <a:rPr lang="ru-RU" dirty="0" smtClean="0"/>
            <a:t>КАЛОРИЙНОСТЬ ПИТАНИЯ</a:t>
          </a:r>
          <a:endParaRPr lang="ru-RU" dirty="0"/>
        </a:p>
      </dgm:t>
    </dgm:pt>
    <dgm:pt modelId="{E7101576-DDC6-4F1E-9A61-70F763103938}" type="parTrans" cxnId="{0FA1DDDF-C30E-4937-8685-3B676F5CA613}">
      <dgm:prSet/>
      <dgm:spPr/>
      <dgm:t>
        <a:bodyPr/>
        <a:lstStyle/>
        <a:p>
          <a:endParaRPr lang="ru-RU"/>
        </a:p>
      </dgm:t>
    </dgm:pt>
    <dgm:pt modelId="{00C5FE4D-6752-4BA5-819E-48BA2509D308}" type="sibTrans" cxnId="{0FA1DDDF-C30E-4937-8685-3B676F5CA613}">
      <dgm:prSet/>
      <dgm:spPr/>
      <dgm:t>
        <a:bodyPr/>
        <a:lstStyle/>
        <a:p>
          <a:endParaRPr lang="ru-RU"/>
        </a:p>
      </dgm:t>
    </dgm:pt>
    <dgm:pt modelId="{E4471594-5698-4F00-983E-E799AB137834}">
      <dgm:prSet/>
      <dgm:spPr/>
      <dgm:t>
        <a:bodyPr/>
        <a:lstStyle/>
        <a:p>
          <a:r>
            <a:rPr lang="ru-RU" dirty="0" smtClean="0"/>
            <a:t>УРОВЕНЬ ЗДРАВОХРАНЕНИЯ</a:t>
          </a:r>
          <a:endParaRPr lang="ru-RU" dirty="0"/>
        </a:p>
      </dgm:t>
    </dgm:pt>
    <dgm:pt modelId="{E9AEA83E-0ECC-4197-BEDF-9ABC6127D759}" type="parTrans" cxnId="{C57F59CE-AC38-49EE-B4D6-E478E4737F18}">
      <dgm:prSet/>
      <dgm:spPr/>
      <dgm:t>
        <a:bodyPr/>
        <a:lstStyle/>
        <a:p>
          <a:endParaRPr lang="ru-RU"/>
        </a:p>
      </dgm:t>
    </dgm:pt>
    <dgm:pt modelId="{0D61E889-9888-4C54-8045-2A2CA2BA34C5}" type="sibTrans" cxnId="{C57F59CE-AC38-49EE-B4D6-E478E4737F18}">
      <dgm:prSet/>
      <dgm:spPr/>
      <dgm:t>
        <a:bodyPr/>
        <a:lstStyle/>
        <a:p>
          <a:endParaRPr lang="ru-RU"/>
        </a:p>
      </dgm:t>
    </dgm:pt>
    <dgm:pt modelId="{4C4BCB44-2C8A-443E-807C-0879E6C56F0B}">
      <dgm:prSet/>
      <dgm:spPr/>
      <dgm:t>
        <a:bodyPr/>
        <a:lstStyle/>
        <a:p>
          <a:r>
            <a:rPr lang="ru-RU" dirty="0" smtClean="0"/>
            <a:t>БЕЗОПАСНОСТЬ ГРАЖДАН</a:t>
          </a:r>
          <a:endParaRPr lang="ru-RU" dirty="0"/>
        </a:p>
      </dgm:t>
    </dgm:pt>
    <dgm:pt modelId="{0E158274-4C45-4A72-B0E6-028C586D3D7B}" type="parTrans" cxnId="{15C38576-07FA-4321-ACC1-59EF8082C94C}">
      <dgm:prSet/>
      <dgm:spPr/>
      <dgm:t>
        <a:bodyPr/>
        <a:lstStyle/>
        <a:p>
          <a:endParaRPr lang="ru-RU"/>
        </a:p>
      </dgm:t>
    </dgm:pt>
    <dgm:pt modelId="{90BB3A0E-0A88-4B0B-973C-36C0CEF34B8D}" type="sibTrans" cxnId="{15C38576-07FA-4321-ACC1-59EF8082C94C}">
      <dgm:prSet/>
      <dgm:spPr/>
      <dgm:t>
        <a:bodyPr/>
        <a:lstStyle/>
        <a:p>
          <a:endParaRPr lang="ru-RU"/>
        </a:p>
      </dgm:t>
    </dgm:pt>
    <dgm:pt modelId="{AC83A3D9-3599-4BA4-9EF8-16D10817FB45}">
      <dgm:prSet/>
      <dgm:spPr/>
      <dgm:t>
        <a:bodyPr/>
        <a:lstStyle/>
        <a:p>
          <a:r>
            <a:rPr lang="ru-RU" dirty="0" smtClean="0"/>
            <a:t>РАЗВИТИЕ ДЕМОКРАТИЧЕСКИХ ИНСТИТУТОВ</a:t>
          </a:r>
          <a:endParaRPr lang="ru-RU" dirty="0"/>
        </a:p>
      </dgm:t>
    </dgm:pt>
    <dgm:pt modelId="{ED61D534-D568-495B-B35B-3CFF0E518842}" type="parTrans" cxnId="{BF8C1DA8-317C-4DB0-AE78-6CF40B6D9BAB}">
      <dgm:prSet/>
      <dgm:spPr/>
      <dgm:t>
        <a:bodyPr/>
        <a:lstStyle/>
        <a:p>
          <a:endParaRPr lang="ru-RU"/>
        </a:p>
      </dgm:t>
    </dgm:pt>
    <dgm:pt modelId="{80F71939-E3A3-4449-BE5C-1ABB95427756}" type="sibTrans" cxnId="{BF8C1DA8-317C-4DB0-AE78-6CF40B6D9BAB}">
      <dgm:prSet/>
      <dgm:spPr/>
      <dgm:t>
        <a:bodyPr/>
        <a:lstStyle/>
        <a:p>
          <a:endParaRPr lang="ru-RU"/>
        </a:p>
      </dgm:t>
    </dgm:pt>
    <dgm:pt modelId="{5431A1B6-CC1F-45CD-BE38-267B639FBE6B}">
      <dgm:prSet/>
      <dgm:spPr/>
      <dgm:t>
        <a:bodyPr/>
        <a:lstStyle/>
        <a:p>
          <a:r>
            <a:rPr lang="ru-RU" dirty="0" smtClean="0"/>
            <a:t>УРОВЕНЬ ГРАМОТНОСТИ</a:t>
          </a:r>
          <a:endParaRPr lang="ru-RU" dirty="0"/>
        </a:p>
      </dgm:t>
    </dgm:pt>
    <dgm:pt modelId="{55245981-0FFC-4F32-BDE0-77C4ED7783EB}" type="parTrans" cxnId="{F9E4B783-682E-4498-932E-A50040889B4D}">
      <dgm:prSet/>
      <dgm:spPr/>
      <dgm:t>
        <a:bodyPr/>
        <a:lstStyle/>
        <a:p>
          <a:endParaRPr lang="ru-RU"/>
        </a:p>
      </dgm:t>
    </dgm:pt>
    <dgm:pt modelId="{3BC33CE0-F53D-488C-9E31-F49747EFC859}" type="sibTrans" cxnId="{F9E4B783-682E-4498-932E-A50040889B4D}">
      <dgm:prSet/>
      <dgm:spPr/>
      <dgm:t>
        <a:bodyPr/>
        <a:lstStyle/>
        <a:p>
          <a:endParaRPr lang="ru-RU"/>
        </a:p>
      </dgm:t>
    </dgm:pt>
    <dgm:pt modelId="{1A2EA880-BF20-492A-8B89-3F884338FB27}">
      <dgm:prSet/>
      <dgm:spPr/>
      <dgm:t>
        <a:bodyPr/>
        <a:lstStyle/>
        <a:p>
          <a:r>
            <a:rPr lang="ru-RU" dirty="0" smtClean="0"/>
            <a:t>ОБЕСПЕЧЕННОСТЬ КУЛЬТУРНЫМИ УЧРЕЖДЕНИЯ</a:t>
          </a:r>
          <a:endParaRPr lang="ru-RU" dirty="0"/>
        </a:p>
      </dgm:t>
    </dgm:pt>
    <dgm:pt modelId="{EF243C17-DDF7-48CB-BD5F-9F253B1B5BCC}" type="parTrans" cxnId="{40EB782E-F8A2-4F1F-970C-A979CD394422}">
      <dgm:prSet/>
      <dgm:spPr/>
      <dgm:t>
        <a:bodyPr/>
        <a:lstStyle/>
        <a:p>
          <a:endParaRPr lang="ru-RU"/>
        </a:p>
      </dgm:t>
    </dgm:pt>
    <dgm:pt modelId="{B31082B2-C2E1-4F5D-B47F-2389E68AEC06}" type="sibTrans" cxnId="{40EB782E-F8A2-4F1F-970C-A979CD394422}">
      <dgm:prSet/>
      <dgm:spPr/>
      <dgm:t>
        <a:bodyPr/>
        <a:lstStyle/>
        <a:p>
          <a:endParaRPr lang="ru-RU"/>
        </a:p>
      </dgm:t>
    </dgm:pt>
    <dgm:pt modelId="{455B2CC7-D281-4EAA-A969-7736CFD8F958}">
      <dgm:prSet/>
      <dgm:spPr/>
      <dgm:t>
        <a:bodyPr/>
        <a:lstStyle/>
        <a:p>
          <a:r>
            <a:rPr lang="ru-RU" dirty="0" smtClean="0"/>
            <a:t>ОБЕСПЕЧЕННОСТЬ ПЕЧАТНОЙ ПРОДУКЦИЕЙ</a:t>
          </a:r>
          <a:endParaRPr lang="ru-RU" dirty="0"/>
        </a:p>
      </dgm:t>
    </dgm:pt>
    <dgm:pt modelId="{6FE106A6-B83D-4759-B394-7ECC6BB2BA8C}" type="parTrans" cxnId="{5CDAB5ED-6385-4347-AC56-631C242E339D}">
      <dgm:prSet/>
      <dgm:spPr/>
      <dgm:t>
        <a:bodyPr/>
        <a:lstStyle/>
        <a:p>
          <a:endParaRPr lang="ru-RU"/>
        </a:p>
      </dgm:t>
    </dgm:pt>
    <dgm:pt modelId="{07E1E712-C3F0-45D9-BFAA-F1B11999ED32}" type="sibTrans" cxnId="{5CDAB5ED-6385-4347-AC56-631C242E339D}">
      <dgm:prSet/>
      <dgm:spPr/>
      <dgm:t>
        <a:bodyPr/>
        <a:lstStyle/>
        <a:p>
          <a:endParaRPr lang="ru-RU"/>
        </a:p>
      </dgm:t>
    </dgm:pt>
    <dgm:pt modelId="{FF4C0C7F-4B4C-4B9D-AA58-19A6876BA145}">
      <dgm:prSet/>
      <dgm:spPr/>
      <dgm:t>
        <a:bodyPr/>
        <a:lstStyle/>
        <a:p>
          <a:r>
            <a:rPr lang="ru-RU" dirty="0" smtClean="0"/>
            <a:t>СОСТОЯНИЕ ОКРУЖАЮЩЕЙ СРЕДЫ</a:t>
          </a:r>
          <a:endParaRPr lang="ru-RU" dirty="0"/>
        </a:p>
      </dgm:t>
    </dgm:pt>
    <dgm:pt modelId="{C5AD900E-37B5-49AE-8A9D-E7CB0CB327D2}" type="parTrans" cxnId="{C5FE4621-828D-4C4F-901B-F26A45276111}">
      <dgm:prSet/>
      <dgm:spPr/>
      <dgm:t>
        <a:bodyPr/>
        <a:lstStyle/>
        <a:p>
          <a:endParaRPr lang="ru-RU"/>
        </a:p>
      </dgm:t>
    </dgm:pt>
    <dgm:pt modelId="{689D3DD1-8F97-4407-ACFC-8803C457D025}" type="sibTrans" cxnId="{C5FE4621-828D-4C4F-901B-F26A45276111}">
      <dgm:prSet/>
      <dgm:spPr/>
      <dgm:t>
        <a:bodyPr/>
        <a:lstStyle/>
        <a:p>
          <a:endParaRPr lang="ru-RU"/>
        </a:p>
      </dgm:t>
    </dgm:pt>
    <dgm:pt modelId="{A28972BB-DBD7-4BC9-923D-097EAFCBAAE6}" type="pres">
      <dgm:prSet presAssocID="{A9209A23-AEF0-4F13-A495-20129D394D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199E59A-9AFE-4A33-8006-476A20ADA3B4}" type="pres">
      <dgm:prSet presAssocID="{29F39107-D178-4895-9692-70ACC8725042}" presName="hierRoot1" presStyleCnt="0">
        <dgm:presLayoutVars>
          <dgm:hierBranch val="init"/>
        </dgm:presLayoutVars>
      </dgm:prSet>
      <dgm:spPr/>
    </dgm:pt>
    <dgm:pt modelId="{2F21FB11-7E67-4591-A64B-E9CB07743D7A}" type="pres">
      <dgm:prSet presAssocID="{29F39107-D178-4895-9692-70ACC8725042}" presName="rootComposite1" presStyleCnt="0"/>
      <dgm:spPr/>
    </dgm:pt>
    <dgm:pt modelId="{23B68AB2-E462-4A74-8ED9-BA292E708D6E}" type="pres">
      <dgm:prSet presAssocID="{29F39107-D178-4895-9692-70ACC8725042}" presName="rootText1" presStyleLbl="node0" presStyleIdx="0" presStyleCnt="1" custScaleX="2293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B79ECB-7978-4180-81C3-DB2887CED9EF}" type="pres">
      <dgm:prSet presAssocID="{29F39107-D178-4895-9692-70ACC872504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8C54D87-F818-4693-B121-3FBBAD077807}" type="pres">
      <dgm:prSet presAssocID="{29F39107-D178-4895-9692-70ACC8725042}" presName="hierChild2" presStyleCnt="0"/>
      <dgm:spPr/>
    </dgm:pt>
    <dgm:pt modelId="{A199C29A-BC2B-4A0B-B4DB-49D25310BDCD}" type="pres">
      <dgm:prSet presAssocID="{3BCE736A-78EB-4E9E-B057-16327C352A72}" presName="Name37" presStyleLbl="parChTrans1D2" presStyleIdx="0" presStyleCnt="4"/>
      <dgm:spPr/>
      <dgm:t>
        <a:bodyPr/>
        <a:lstStyle/>
        <a:p>
          <a:endParaRPr lang="ru-RU"/>
        </a:p>
      </dgm:t>
    </dgm:pt>
    <dgm:pt modelId="{BBC580CA-479A-4DC5-A803-FA9A39E6D0C5}" type="pres">
      <dgm:prSet presAssocID="{ACA91A86-C6F0-4B92-A5ED-6B116661A918}" presName="hierRoot2" presStyleCnt="0">
        <dgm:presLayoutVars>
          <dgm:hierBranch val="init"/>
        </dgm:presLayoutVars>
      </dgm:prSet>
      <dgm:spPr/>
    </dgm:pt>
    <dgm:pt modelId="{9B0EAD40-A5B0-4B44-A1A5-7C2AAA4A6BDB}" type="pres">
      <dgm:prSet presAssocID="{ACA91A86-C6F0-4B92-A5ED-6B116661A918}" presName="rootComposite" presStyleCnt="0"/>
      <dgm:spPr/>
    </dgm:pt>
    <dgm:pt modelId="{2CCA6095-AFAD-495F-9332-428A2AE949EB}" type="pres">
      <dgm:prSet presAssocID="{ACA91A86-C6F0-4B92-A5ED-6B116661A918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093A9A-7EB9-4B16-BE2B-5C64F93201B8}" type="pres">
      <dgm:prSet presAssocID="{ACA91A86-C6F0-4B92-A5ED-6B116661A918}" presName="rootConnector" presStyleLbl="node2" presStyleIdx="0" presStyleCnt="4"/>
      <dgm:spPr/>
      <dgm:t>
        <a:bodyPr/>
        <a:lstStyle/>
        <a:p>
          <a:endParaRPr lang="ru-RU"/>
        </a:p>
      </dgm:t>
    </dgm:pt>
    <dgm:pt modelId="{C7C8853C-3FAC-4BB3-88C5-81B7A425E8E3}" type="pres">
      <dgm:prSet presAssocID="{ACA91A86-C6F0-4B92-A5ED-6B116661A918}" presName="hierChild4" presStyleCnt="0"/>
      <dgm:spPr/>
    </dgm:pt>
    <dgm:pt modelId="{1EDB7227-4132-407E-BB59-5CBDC2C71883}" type="pres">
      <dgm:prSet presAssocID="{41EF2BA7-46AB-4130-BB90-8142E790B9D5}" presName="Name37" presStyleLbl="parChTrans1D3" presStyleIdx="0" presStyleCnt="10"/>
      <dgm:spPr/>
      <dgm:t>
        <a:bodyPr/>
        <a:lstStyle/>
        <a:p>
          <a:endParaRPr lang="ru-RU"/>
        </a:p>
      </dgm:t>
    </dgm:pt>
    <dgm:pt modelId="{9B463221-4D2F-4258-B9DA-D79F9E26F63F}" type="pres">
      <dgm:prSet presAssocID="{F4278E44-B53E-4F6E-991D-0BACECAFFF63}" presName="hierRoot2" presStyleCnt="0">
        <dgm:presLayoutVars>
          <dgm:hierBranch val="init"/>
        </dgm:presLayoutVars>
      </dgm:prSet>
      <dgm:spPr/>
    </dgm:pt>
    <dgm:pt modelId="{A461FDC5-6C9F-4CC8-8F13-FC3F023CDF08}" type="pres">
      <dgm:prSet presAssocID="{F4278E44-B53E-4F6E-991D-0BACECAFFF63}" presName="rootComposite" presStyleCnt="0"/>
      <dgm:spPr/>
    </dgm:pt>
    <dgm:pt modelId="{75258AB3-591A-45A7-BAA9-0E80B0C1D51D}" type="pres">
      <dgm:prSet presAssocID="{F4278E44-B53E-4F6E-991D-0BACECAFFF63}" presName="rootText" presStyleLbl="node3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D04EA3-83F5-4FA6-8E74-1C61D5325769}" type="pres">
      <dgm:prSet presAssocID="{F4278E44-B53E-4F6E-991D-0BACECAFFF63}" presName="rootConnector" presStyleLbl="node3" presStyleIdx="0" presStyleCnt="10"/>
      <dgm:spPr/>
      <dgm:t>
        <a:bodyPr/>
        <a:lstStyle/>
        <a:p>
          <a:endParaRPr lang="ru-RU"/>
        </a:p>
      </dgm:t>
    </dgm:pt>
    <dgm:pt modelId="{8BC1E356-C49B-4C11-AB32-9FC3B1D28F51}" type="pres">
      <dgm:prSet presAssocID="{F4278E44-B53E-4F6E-991D-0BACECAFFF63}" presName="hierChild4" presStyleCnt="0"/>
      <dgm:spPr/>
    </dgm:pt>
    <dgm:pt modelId="{4FE62DD6-1CAB-4224-8929-75BBD12D5C1A}" type="pres">
      <dgm:prSet presAssocID="{F4278E44-B53E-4F6E-991D-0BACECAFFF63}" presName="hierChild5" presStyleCnt="0"/>
      <dgm:spPr/>
    </dgm:pt>
    <dgm:pt modelId="{2424032F-771D-4219-9F59-F82D733B67A8}" type="pres">
      <dgm:prSet presAssocID="{1A14A885-AFF6-4776-A365-BA8FB89A82B6}" presName="Name37" presStyleLbl="parChTrans1D3" presStyleIdx="1" presStyleCnt="10"/>
      <dgm:spPr/>
      <dgm:t>
        <a:bodyPr/>
        <a:lstStyle/>
        <a:p>
          <a:endParaRPr lang="ru-RU"/>
        </a:p>
      </dgm:t>
    </dgm:pt>
    <dgm:pt modelId="{4A30C381-0225-4F3B-BBC3-178D69929A76}" type="pres">
      <dgm:prSet presAssocID="{EAC0D144-6819-4CA9-B7EB-3653C8FE045F}" presName="hierRoot2" presStyleCnt="0">
        <dgm:presLayoutVars>
          <dgm:hierBranch val="init"/>
        </dgm:presLayoutVars>
      </dgm:prSet>
      <dgm:spPr/>
    </dgm:pt>
    <dgm:pt modelId="{024C7462-D811-47D7-A793-86684028AAF3}" type="pres">
      <dgm:prSet presAssocID="{EAC0D144-6819-4CA9-B7EB-3653C8FE045F}" presName="rootComposite" presStyleCnt="0"/>
      <dgm:spPr/>
    </dgm:pt>
    <dgm:pt modelId="{B98ECD44-EA3A-4166-8702-633809822F6A}" type="pres">
      <dgm:prSet presAssocID="{EAC0D144-6819-4CA9-B7EB-3653C8FE045F}" presName="rootText" presStyleLbl="node3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37D6C9-7D54-46C6-902C-3D05B88E0579}" type="pres">
      <dgm:prSet presAssocID="{EAC0D144-6819-4CA9-B7EB-3653C8FE045F}" presName="rootConnector" presStyleLbl="node3" presStyleIdx="1" presStyleCnt="10"/>
      <dgm:spPr/>
      <dgm:t>
        <a:bodyPr/>
        <a:lstStyle/>
        <a:p>
          <a:endParaRPr lang="ru-RU"/>
        </a:p>
      </dgm:t>
    </dgm:pt>
    <dgm:pt modelId="{747B0596-E902-4C83-87B5-4E64EE01EFB1}" type="pres">
      <dgm:prSet presAssocID="{EAC0D144-6819-4CA9-B7EB-3653C8FE045F}" presName="hierChild4" presStyleCnt="0"/>
      <dgm:spPr/>
    </dgm:pt>
    <dgm:pt modelId="{3C5328C4-410D-4F45-B12A-CEACB4A0C81C}" type="pres">
      <dgm:prSet presAssocID="{EAC0D144-6819-4CA9-B7EB-3653C8FE045F}" presName="hierChild5" presStyleCnt="0"/>
      <dgm:spPr/>
    </dgm:pt>
    <dgm:pt modelId="{8EF7EB6E-D952-4EE8-ADA4-33491497F80A}" type="pres">
      <dgm:prSet presAssocID="{E7101576-DDC6-4F1E-9A61-70F763103938}" presName="Name37" presStyleLbl="parChTrans1D3" presStyleIdx="2" presStyleCnt="10"/>
      <dgm:spPr/>
      <dgm:t>
        <a:bodyPr/>
        <a:lstStyle/>
        <a:p>
          <a:endParaRPr lang="ru-RU"/>
        </a:p>
      </dgm:t>
    </dgm:pt>
    <dgm:pt modelId="{86174283-EA7A-473B-81DF-4720E76DA7EF}" type="pres">
      <dgm:prSet presAssocID="{BD9D59C6-5414-4649-9853-F28294C9E4D7}" presName="hierRoot2" presStyleCnt="0">
        <dgm:presLayoutVars>
          <dgm:hierBranch val="init"/>
        </dgm:presLayoutVars>
      </dgm:prSet>
      <dgm:spPr/>
    </dgm:pt>
    <dgm:pt modelId="{FEA5B078-02F7-40E6-A475-3DE6813421EB}" type="pres">
      <dgm:prSet presAssocID="{BD9D59C6-5414-4649-9853-F28294C9E4D7}" presName="rootComposite" presStyleCnt="0"/>
      <dgm:spPr/>
    </dgm:pt>
    <dgm:pt modelId="{DE7BF603-DB78-40C4-BBD7-B46582D7F297}" type="pres">
      <dgm:prSet presAssocID="{BD9D59C6-5414-4649-9853-F28294C9E4D7}" presName="rootText" presStyleLbl="node3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D77957-0F55-4B9C-83A7-39EC963AB384}" type="pres">
      <dgm:prSet presAssocID="{BD9D59C6-5414-4649-9853-F28294C9E4D7}" presName="rootConnector" presStyleLbl="node3" presStyleIdx="2" presStyleCnt="10"/>
      <dgm:spPr/>
      <dgm:t>
        <a:bodyPr/>
        <a:lstStyle/>
        <a:p>
          <a:endParaRPr lang="ru-RU"/>
        </a:p>
      </dgm:t>
    </dgm:pt>
    <dgm:pt modelId="{49CFE28A-CE87-4305-8315-09B8D519816D}" type="pres">
      <dgm:prSet presAssocID="{BD9D59C6-5414-4649-9853-F28294C9E4D7}" presName="hierChild4" presStyleCnt="0"/>
      <dgm:spPr/>
    </dgm:pt>
    <dgm:pt modelId="{FA1DCE7C-BF22-4944-99BD-12C5646D2700}" type="pres">
      <dgm:prSet presAssocID="{BD9D59C6-5414-4649-9853-F28294C9E4D7}" presName="hierChild5" presStyleCnt="0"/>
      <dgm:spPr/>
    </dgm:pt>
    <dgm:pt modelId="{1C716D74-4F40-4830-9392-AA3DC68356F6}" type="pres">
      <dgm:prSet presAssocID="{ACA91A86-C6F0-4B92-A5ED-6B116661A918}" presName="hierChild5" presStyleCnt="0"/>
      <dgm:spPr/>
    </dgm:pt>
    <dgm:pt modelId="{FDE8A33B-5101-4D53-A0BD-37D87220D639}" type="pres">
      <dgm:prSet presAssocID="{84A5F60C-34F1-454A-80B8-24F5CD455DB4}" presName="Name37" presStyleLbl="parChTrans1D2" presStyleIdx="1" presStyleCnt="4"/>
      <dgm:spPr/>
      <dgm:t>
        <a:bodyPr/>
        <a:lstStyle/>
        <a:p>
          <a:endParaRPr lang="ru-RU"/>
        </a:p>
      </dgm:t>
    </dgm:pt>
    <dgm:pt modelId="{DC423334-35DA-44B7-AB56-8ED9447D3764}" type="pres">
      <dgm:prSet presAssocID="{DAEE7D87-4F68-46B7-A9A8-B074EA65D9DA}" presName="hierRoot2" presStyleCnt="0">
        <dgm:presLayoutVars>
          <dgm:hierBranch val="init"/>
        </dgm:presLayoutVars>
      </dgm:prSet>
      <dgm:spPr/>
    </dgm:pt>
    <dgm:pt modelId="{9DFE68B9-4D34-449E-9E71-204BA028343F}" type="pres">
      <dgm:prSet presAssocID="{DAEE7D87-4F68-46B7-A9A8-B074EA65D9DA}" presName="rootComposite" presStyleCnt="0"/>
      <dgm:spPr/>
    </dgm:pt>
    <dgm:pt modelId="{D84936CB-9FCD-474A-A8C5-901AC05B283F}" type="pres">
      <dgm:prSet presAssocID="{DAEE7D87-4F68-46B7-A9A8-B074EA65D9DA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D5EF52-3550-4324-BCB2-52740B17DA14}" type="pres">
      <dgm:prSet presAssocID="{DAEE7D87-4F68-46B7-A9A8-B074EA65D9DA}" presName="rootConnector" presStyleLbl="node2" presStyleIdx="1" presStyleCnt="4"/>
      <dgm:spPr/>
      <dgm:t>
        <a:bodyPr/>
        <a:lstStyle/>
        <a:p>
          <a:endParaRPr lang="ru-RU"/>
        </a:p>
      </dgm:t>
    </dgm:pt>
    <dgm:pt modelId="{2C04D8F8-F6D5-48A3-9A63-E71F8228AB7B}" type="pres">
      <dgm:prSet presAssocID="{DAEE7D87-4F68-46B7-A9A8-B074EA65D9DA}" presName="hierChild4" presStyleCnt="0"/>
      <dgm:spPr/>
    </dgm:pt>
    <dgm:pt modelId="{E7529317-324D-4E3E-AA90-166228E52F88}" type="pres">
      <dgm:prSet presAssocID="{E9AEA83E-0ECC-4197-BEDF-9ABC6127D759}" presName="Name37" presStyleLbl="parChTrans1D3" presStyleIdx="3" presStyleCnt="10"/>
      <dgm:spPr/>
      <dgm:t>
        <a:bodyPr/>
        <a:lstStyle/>
        <a:p>
          <a:endParaRPr lang="ru-RU"/>
        </a:p>
      </dgm:t>
    </dgm:pt>
    <dgm:pt modelId="{6254BB56-5777-4480-948F-71E9BED706BC}" type="pres">
      <dgm:prSet presAssocID="{E4471594-5698-4F00-983E-E799AB137834}" presName="hierRoot2" presStyleCnt="0">
        <dgm:presLayoutVars>
          <dgm:hierBranch val="init"/>
        </dgm:presLayoutVars>
      </dgm:prSet>
      <dgm:spPr/>
    </dgm:pt>
    <dgm:pt modelId="{F6B1E4F8-AC70-4A45-A813-5D569178FFF9}" type="pres">
      <dgm:prSet presAssocID="{E4471594-5698-4F00-983E-E799AB137834}" presName="rootComposite" presStyleCnt="0"/>
      <dgm:spPr/>
    </dgm:pt>
    <dgm:pt modelId="{69A5DB9D-6003-4997-B791-6A47FE688402}" type="pres">
      <dgm:prSet presAssocID="{E4471594-5698-4F00-983E-E799AB137834}" presName="rootText" presStyleLbl="node3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29F72C-0DA2-48E2-A05A-2E82BDD14B09}" type="pres">
      <dgm:prSet presAssocID="{E4471594-5698-4F00-983E-E799AB137834}" presName="rootConnector" presStyleLbl="node3" presStyleIdx="3" presStyleCnt="10"/>
      <dgm:spPr/>
      <dgm:t>
        <a:bodyPr/>
        <a:lstStyle/>
        <a:p>
          <a:endParaRPr lang="ru-RU"/>
        </a:p>
      </dgm:t>
    </dgm:pt>
    <dgm:pt modelId="{222C4A3D-3B9A-4D3A-B077-398E213789A4}" type="pres">
      <dgm:prSet presAssocID="{E4471594-5698-4F00-983E-E799AB137834}" presName="hierChild4" presStyleCnt="0"/>
      <dgm:spPr/>
    </dgm:pt>
    <dgm:pt modelId="{40F938E2-365F-4B0D-A9B1-4B31A712D1D0}" type="pres">
      <dgm:prSet presAssocID="{E4471594-5698-4F00-983E-E799AB137834}" presName="hierChild5" presStyleCnt="0"/>
      <dgm:spPr/>
    </dgm:pt>
    <dgm:pt modelId="{B38600E6-B58E-4938-AAA0-60B1B5303FE8}" type="pres">
      <dgm:prSet presAssocID="{0E158274-4C45-4A72-B0E6-028C586D3D7B}" presName="Name37" presStyleLbl="parChTrans1D3" presStyleIdx="4" presStyleCnt="10"/>
      <dgm:spPr/>
      <dgm:t>
        <a:bodyPr/>
        <a:lstStyle/>
        <a:p>
          <a:endParaRPr lang="ru-RU"/>
        </a:p>
      </dgm:t>
    </dgm:pt>
    <dgm:pt modelId="{CE73891B-D4DF-4D15-94FC-2D5EE2446553}" type="pres">
      <dgm:prSet presAssocID="{4C4BCB44-2C8A-443E-807C-0879E6C56F0B}" presName="hierRoot2" presStyleCnt="0">
        <dgm:presLayoutVars>
          <dgm:hierBranch val="init"/>
        </dgm:presLayoutVars>
      </dgm:prSet>
      <dgm:spPr/>
    </dgm:pt>
    <dgm:pt modelId="{2CE815BA-B5AD-42B5-892C-CF9BBD046532}" type="pres">
      <dgm:prSet presAssocID="{4C4BCB44-2C8A-443E-807C-0879E6C56F0B}" presName="rootComposite" presStyleCnt="0"/>
      <dgm:spPr/>
    </dgm:pt>
    <dgm:pt modelId="{E9EA1D12-B3B6-4B00-BCFC-6FD2D8CACEC9}" type="pres">
      <dgm:prSet presAssocID="{4C4BCB44-2C8A-443E-807C-0879E6C56F0B}" presName="rootText" presStyleLbl="node3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836E21-6DF7-4391-B179-9FE662B6D7C6}" type="pres">
      <dgm:prSet presAssocID="{4C4BCB44-2C8A-443E-807C-0879E6C56F0B}" presName="rootConnector" presStyleLbl="node3" presStyleIdx="4" presStyleCnt="10"/>
      <dgm:spPr/>
      <dgm:t>
        <a:bodyPr/>
        <a:lstStyle/>
        <a:p>
          <a:endParaRPr lang="ru-RU"/>
        </a:p>
      </dgm:t>
    </dgm:pt>
    <dgm:pt modelId="{D954ECFE-E457-4AF0-B1DA-8B3431800E72}" type="pres">
      <dgm:prSet presAssocID="{4C4BCB44-2C8A-443E-807C-0879E6C56F0B}" presName="hierChild4" presStyleCnt="0"/>
      <dgm:spPr/>
    </dgm:pt>
    <dgm:pt modelId="{36457572-71EC-48D4-8A51-82E93AB47EB0}" type="pres">
      <dgm:prSet presAssocID="{4C4BCB44-2C8A-443E-807C-0879E6C56F0B}" presName="hierChild5" presStyleCnt="0"/>
      <dgm:spPr/>
    </dgm:pt>
    <dgm:pt modelId="{5E945F7D-460A-4F06-9B17-ABEDE757C721}" type="pres">
      <dgm:prSet presAssocID="{ED61D534-D568-495B-B35B-3CFF0E518842}" presName="Name37" presStyleLbl="parChTrans1D3" presStyleIdx="5" presStyleCnt="10"/>
      <dgm:spPr/>
      <dgm:t>
        <a:bodyPr/>
        <a:lstStyle/>
        <a:p>
          <a:endParaRPr lang="ru-RU"/>
        </a:p>
      </dgm:t>
    </dgm:pt>
    <dgm:pt modelId="{2528682B-50F1-4DA3-9763-AA214992A7AB}" type="pres">
      <dgm:prSet presAssocID="{AC83A3D9-3599-4BA4-9EF8-16D10817FB45}" presName="hierRoot2" presStyleCnt="0">
        <dgm:presLayoutVars>
          <dgm:hierBranch val="init"/>
        </dgm:presLayoutVars>
      </dgm:prSet>
      <dgm:spPr/>
    </dgm:pt>
    <dgm:pt modelId="{70BBCDFF-3207-45BA-8BBA-75FE9E4F1BC8}" type="pres">
      <dgm:prSet presAssocID="{AC83A3D9-3599-4BA4-9EF8-16D10817FB45}" presName="rootComposite" presStyleCnt="0"/>
      <dgm:spPr/>
    </dgm:pt>
    <dgm:pt modelId="{99778E03-F1F6-4533-A138-DD18852B2ACD}" type="pres">
      <dgm:prSet presAssocID="{AC83A3D9-3599-4BA4-9EF8-16D10817FB45}" presName="rootText" presStyleLbl="node3" presStyleIdx="5" presStyleCnt="10" custLinFactNeighborX="1694" custLinFactNeighborY="3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06150D-038E-4973-870C-5DF7D98A2A54}" type="pres">
      <dgm:prSet presAssocID="{AC83A3D9-3599-4BA4-9EF8-16D10817FB45}" presName="rootConnector" presStyleLbl="node3" presStyleIdx="5" presStyleCnt="10"/>
      <dgm:spPr/>
      <dgm:t>
        <a:bodyPr/>
        <a:lstStyle/>
        <a:p>
          <a:endParaRPr lang="ru-RU"/>
        </a:p>
      </dgm:t>
    </dgm:pt>
    <dgm:pt modelId="{BCC2A6E9-B12C-42F1-B779-482B4408406F}" type="pres">
      <dgm:prSet presAssocID="{AC83A3D9-3599-4BA4-9EF8-16D10817FB45}" presName="hierChild4" presStyleCnt="0"/>
      <dgm:spPr/>
    </dgm:pt>
    <dgm:pt modelId="{E4CE4C5A-376A-44CE-A6F8-93C48BE2297B}" type="pres">
      <dgm:prSet presAssocID="{AC83A3D9-3599-4BA4-9EF8-16D10817FB45}" presName="hierChild5" presStyleCnt="0"/>
      <dgm:spPr/>
    </dgm:pt>
    <dgm:pt modelId="{1289758C-E225-4B48-AB67-801E14D71E22}" type="pres">
      <dgm:prSet presAssocID="{DAEE7D87-4F68-46B7-A9A8-B074EA65D9DA}" presName="hierChild5" presStyleCnt="0"/>
      <dgm:spPr/>
    </dgm:pt>
    <dgm:pt modelId="{2C86E159-901E-412C-8FE2-98CADE29E751}" type="pres">
      <dgm:prSet presAssocID="{C0482905-7D35-47EF-956B-7B8D2C14DDD3}" presName="Name37" presStyleLbl="parChTrans1D2" presStyleIdx="2" presStyleCnt="4"/>
      <dgm:spPr/>
      <dgm:t>
        <a:bodyPr/>
        <a:lstStyle/>
        <a:p>
          <a:endParaRPr lang="ru-RU"/>
        </a:p>
      </dgm:t>
    </dgm:pt>
    <dgm:pt modelId="{1868704D-1A83-4E02-99BC-DBD496B1DBB7}" type="pres">
      <dgm:prSet presAssocID="{A6AE88FE-D613-4F49-8BFE-85D74CFDFF7E}" presName="hierRoot2" presStyleCnt="0">
        <dgm:presLayoutVars>
          <dgm:hierBranch val="init"/>
        </dgm:presLayoutVars>
      </dgm:prSet>
      <dgm:spPr/>
    </dgm:pt>
    <dgm:pt modelId="{F8AC33C8-A084-4EFF-B0D0-4060DE371D1A}" type="pres">
      <dgm:prSet presAssocID="{A6AE88FE-D613-4F49-8BFE-85D74CFDFF7E}" presName="rootComposite" presStyleCnt="0"/>
      <dgm:spPr/>
    </dgm:pt>
    <dgm:pt modelId="{D1A7B019-DFC0-4333-9A06-1B555DD57135}" type="pres">
      <dgm:prSet presAssocID="{A6AE88FE-D613-4F49-8BFE-85D74CFDFF7E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DECC94-AA9B-4AF2-8ED5-181099DBD7CD}" type="pres">
      <dgm:prSet presAssocID="{A6AE88FE-D613-4F49-8BFE-85D74CFDFF7E}" presName="rootConnector" presStyleLbl="node2" presStyleIdx="2" presStyleCnt="4"/>
      <dgm:spPr/>
      <dgm:t>
        <a:bodyPr/>
        <a:lstStyle/>
        <a:p>
          <a:endParaRPr lang="ru-RU"/>
        </a:p>
      </dgm:t>
    </dgm:pt>
    <dgm:pt modelId="{0B22E060-6023-46E5-A68B-A1AE38C848B7}" type="pres">
      <dgm:prSet presAssocID="{A6AE88FE-D613-4F49-8BFE-85D74CFDFF7E}" presName="hierChild4" presStyleCnt="0"/>
      <dgm:spPr/>
    </dgm:pt>
    <dgm:pt modelId="{3943E0E2-0FAD-4A45-861C-0FB0F0433942}" type="pres">
      <dgm:prSet presAssocID="{55245981-0FFC-4F32-BDE0-77C4ED7783EB}" presName="Name37" presStyleLbl="parChTrans1D3" presStyleIdx="6" presStyleCnt="10"/>
      <dgm:spPr/>
      <dgm:t>
        <a:bodyPr/>
        <a:lstStyle/>
        <a:p>
          <a:endParaRPr lang="ru-RU"/>
        </a:p>
      </dgm:t>
    </dgm:pt>
    <dgm:pt modelId="{64754659-E710-471E-86CD-79C91DEA934C}" type="pres">
      <dgm:prSet presAssocID="{5431A1B6-CC1F-45CD-BE38-267B639FBE6B}" presName="hierRoot2" presStyleCnt="0">
        <dgm:presLayoutVars>
          <dgm:hierBranch val="init"/>
        </dgm:presLayoutVars>
      </dgm:prSet>
      <dgm:spPr/>
    </dgm:pt>
    <dgm:pt modelId="{2C0C36B6-35C9-413A-BFBA-6B9F9CC030C7}" type="pres">
      <dgm:prSet presAssocID="{5431A1B6-CC1F-45CD-BE38-267B639FBE6B}" presName="rootComposite" presStyleCnt="0"/>
      <dgm:spPr/>
    </dgm:pt>
    <dgm:pt modelId="{67885909-720F-46B8-9415-E8F83E7D2CAF}" type="pres">
      <dgm:prSet presAssocID="{5431A1B6-CC1F-45CD-BE38-267B639FBE6B}" presName="rootText" presStyleLbl="node3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AFAED3-382E-49B3-BE61-592818863946}" type="pres">
      <dgm:prSet presAssocID="{5431A1B6-CC1F-45CD-BE38-267B639FBE6B}" presName="rootConnector" presStyleLbl="node3" presStyleIdx="6" presStyleCnt="10"/>
      <dgm:spPr/>
      <dgm:t>
        <a:bodyPr/>
        <a:lstStyle/>
        <a:p>
          <a:endParaRPr lang="ru-RU"/>
        </a:p>
      </dgm:t>
    </dgm:pt>
    <dgm:pt modelId="{27AC2DEC-60DE-4406-9B1E-7202ABCF739A}" type="pres">
      <dgm:prSet presAssocID="{5431A1B6-CC1F-45CD-BE38-267B639FBE6B}" presName="hierChild4" presStyleCnt="0"/>
      <dgm:spPr/>
    </dgm:pt>
    <dgm:pt modelId="{BC122B87-CBD4-4795-BC36-BAD4AFCBC497}" type="pres">
      <dgm:prSet presAssocID="{5431A1B6-CC1F-45CD-BE38-267B639FBE6B}" presName="hierChild5" presStyleCnt="0"/>
      <dgm:spPr/>
    </dgm:pt>
    <dgm:pt modelId="{B05D2CD3-FA00-4188-B73B-669D2C82BA2D}" type="pres">
      <dgm:prSet presAssocID="{EF243C17-DDF7-48CB-BD5F-9F253B1B5BCC}" presName="Name37" presStyleLbl="parChTrans1D3" presStyleIdx="7" presStyleCnt="10"/>
      <dgm:spPr/>
      <dgm:t>
        <a:bodyPr/>
        <a:lstStyle/>
        <a:p>
          <a:endParaRPr lang="ru-RU"/>
        </a:p>
      </dgm:t>
    </dgm:pt>
    <dgm:pt modelId="{E0535E0E-3AAB-4347-8D9E-75DC881EC2E8}" type="pres">
      <dgm:prSet presAssocID="{1A2EA880-BF20-492A-8B89-3F884338FB27}" presName="hierRoot2" presStyleCnt="0">
        <dgm:presLayoutVars>
          <dgm:hierBranch val="init"/>
        </dgm:presLayoutVars>
      </dgm:prSet>
      <dgm:spPr/>
    </dgm:pt>
    <dgm:pt modelId="{A39399BF-BD63-440F-88C1-577DE1235190}" type="pres">
      <dgm:prSet presAssocID="{1A2EA880-BF20-492A-8B89-3F884338FB27}" presName="rootComposite" presStyleCnt="0"/>
      <dgm:spPr/>
    </dgm:pt>
    <dgm:pt modelId="{A4AB0687-6E3C-48A3-BCC7-AEEC1E05F6FD}" type="pres">
      <dgm:prSet presAssocID="{1A2EA880-BF20-492A-8B89-3F884338FB27}" presName="rootText" presStyleLbl="node3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ED6DE9-E8DD-4E9D-8EFF-C52D8AA4F054}" type="pres">
      <dgm:prSet presAssocID="{1A2EA880-BF20-492A-8B89-3F884338FB27}" presName="rootConnector" presStyleLbl="node3" presStyleIdx="7" presStyleCnt="10"/>
      <dgm:spPr/>
      <dgm:t>
        <a:bodyPr/>
        <a:lstStyle/>
        <a:p>
          <a:endParaRPr lang="ru-RU"/>
        </a:p>
      </dgm:t>
    </dgm:pt>
    <dgm:pt modelId="{29611AF9-A1A9-432F-BBD2-0BD5F71B8CE6}" type="pres">
      <dgm:prSet presAssocID="{1A2EA880-BF20-492A-8B89-3F884338FB27}" presName="hierChild4" presStyleCnt="0"/>
      <dgm:spPr/>
    </dgm:pt>
    <dgm:pt modelId="{8B5FCA90-40F7-4F42-ABBC-D54240517852}" type="pres">
      <dgm:prSet presAssocID="{1A2EA880-BF20-492A-8B89-3F884338FB27}" presName="hierChild5" presStyleCnt="0"/>
      <dgm:spPr/>
    </dgm:pt>
    <dgm:pt modelId="{DCCD63FC-5BB5-43BF-B828-F33F385EF949}" type="pres">
      <dgm:prSet presAssocID="{6FE106A6-B83D-4759-B394-7ECC6BB2BA8C}" presName="Name37" presStyleLbl="parChTrans1D3" presStyleIdx="8" presStyleCnt="10"/>
      <dgm:spPr/>
      <dgm:t>
        <a:bodyPr/>
        <a:lstStyle/>
        <a:p>
          <a:endParaRPr lang="ru-RU"/>
        </a:p>
      </dgm:t>
    </dgm:pt>
    <dgm:pt modelId="{38EA95AD-A544-4FF4-82CD-5E6865705688}" type="pres">
      <dgm:prSet presAssocID="{455B2CC7-D281-4EAA-A969-7736CFD8F958}" presName="hierRoot2" presStyleCnt="0">
        <dgm:presLayoutVars>
          <dgm:hierBranch val="init"/>
        </dgm:presLayoutVars>
      </dgm:prSet>
      <dgm:spPr/>
    </dgm:pt>
    <dgm:pt modelId="{B9828F0C-1546-4C56-9962-4816C13668C0}" type="pres">
      <dgm:prSet presAssocID="{455B2CC7-D281-4EAA-A969-7736CFD8F958}" presName="rootComposite" presStyleCnt="0"/>
      <dgm:spPr/>
    </dgm:pt>
    <dgm:pt modelId="{8880FEA1-8642-4E38-9D56-AA449F9CD4DC}" type="pres">
      <dgm:prSet presAssocID="{455B2CC7-D281-4EAA-A969-7736CFD8F958}" presName="rootText" presStyleLbl="node3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DD6643-57F3-4944-ADE0-B5C1344283A5}" type="pres">
      <dgm:prSet presAssocID="{455B2CC7-D281-4EAA-A969-7736CFD8F958}" presName="rootConnector" presStyleLbl="node3" presStyleIdx="8" presStyleCnt="10"/>
      <dgm:spPr/>
      <dgm:t>
        <a:bodyPr/>
        <a:lstStyle/>
        <a:p>
          <a:endParaRPr lang="ru-RU"/>
        </a:p>
      </dgm:t>
    </dgm:pt>
    <dgm:pt modelId="{370477D1-7CA1-4F59-896D-A79A67D354A0}" type="pres">
      <dgm:prSet presAssocID="{455B2CC7-D281-4EAA-A969-7736CFD8F958}" presName="hierChild4" presStyleCnt="0"/>
      <dgm:spPr/>
    </dgm:pt>
    <dgm:pt modelId="{2BCEAA93-559E-4A18-B3AE-34E175A9BB64}" type="pres">
      <dgm:prSet presAssocID="{455B2CC7-D281-4EAA-A969-7736CFD8F958}" presName="hierChild5" presStyleCnt="0"/>
      <dgm:spPr/>
    </dgm:pt>
    <dgm:pt modelId="{E01963D3-CDE1-44B7-952F-A07B13130777}" type="pres">
      <dgm:prSet presAssocID="{A6AE88FE-D613-4F49-8BFE-85D74CFDFF7E}" presName="hierChild5" presStyleCnt="0"/>
      <dgm:spPr/>
    </dgm:pt>
    <dgm:pt modelId="{19A5B041-3DFC-4A51-B0C9-4338C9041E51}" type="pres">
      <dgm:prSet presAssocID="{426713BF-330C-49FB-8608-53DC451AC0E3}" presName="Name37" presStyleLbl="parChTrans1D2" presStyleIdx="3" presStyleCnt="4"/>
      <dgm:spPr/>
      <dgm:t>
        <a:bodyPr/>
        <a:lstStyle/>
        <a:p>
          <a:endParaRPr lang="ru-RU"/>
        </a:p>
      </dgm:t>
    </dgm:pt>
    <dgm:pt modelId="{935EEF02-E582-46F9-8ED3-BC389008D2CC}" type="pres">
      <dgm:prSet presAssocID="{22393B0A-09BE-4A17-A16D-A460E0A41C3C}" presName="hierRoot2" presStyleCnt="0">
        <dgm:presLayoutVars>
          <dgm:hierBranch val="init"/>
        </dgm:presLayoutVars>
      </dgm:prSet>
      <dgm:spPr/>
    </dgm:pt>
    <dgm:pt modelId="{4822BA2B-FE73-4D27-9C15-5CE103DD2631}" type="pres">
      <dgm:prSet presAssocID="{22393B0A-09BE-4A17-A16D-A460E0A41C3C}" presName="rootComposite" presStyleCnt="0"/>
      <dgm:spPr/>
    </dgm:pt>
    <dgm:pt modelId="{3C0860BD-963D-4DDD-8F83-14898F81877C}" type="pres">
      <dgm:prSet presAssocID="{22393B0A-09BE-4A17-A16D-A460E0A41C3C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8F82F3-C9C7-4F4F-B245-C362CDA98468}" type="pres">
      <dgm:prSet presAssocID="{22393B0A-09BE-4A17-A16D-A460E0A41C3C}" presName="rootConnector" presStyleLbl="node2" presStyleIdx="3" presStyleCnt="4"/>
      <dgm:spPr/>
      <dgm:t>
        <a:bodyPr/>
        <a:lstStyle/>
        <a:p>
          <a:endParaRPr lang="ru-RU"/>
        </a:p>
      </dgm:t>
    </dgm:pt>
    <dgm:pt modelId="{DCB68A02-B54F-40B1-A4EF-4ADB188406E5}" type="pres">
      <dgm:prSet presAssocID="{22393B0A-09BE-4A17-A16D-A460E0A41C3C}" presName="hierChild4" presStyleCnt="0"/>
      <dgm:spPr/>
    </dgm:pt>
    <dgm:pt modelId="{3DB7EDCC-34EF-429E-8098-045C319EE060}" type="pres">
      <dgm:prSet presAssocID="{C5AD900E-37B5-49AE-8A9D-E7CB0CB327D2}" presName="Name37" presStyleLbl="parChTrans1D3" presStyleIdx="9" presStyleCnt="10"/>
      <dgm:spPr/>
      <dgm:t>
        <a:bodyPr/>
        <a:lstStyle/>
        <a:p>
          <a:endParaRPr lang="ru-RU"/>
        </a:p>
      </dgm:t>
    </dgm:pt>
    <dgm:pt modelId="{DB875F55-4C1A-4882-A569-385DDDF3E4B2}" type="pres">
      <dgm:prSet presAssocID="{FF4C0C7F-4B4C-4B9D-AA58-19A6876BA145}" presName="hierRoot2" presStyleCnt="0">
        <dgm:presLayoutVars>
          <dgm:hierBranch val="init"/>
        </dgm:presLayoutVars>
      </dgm:prSet>
      <dgm:spPr/>
    </dgm:pt>
    <dgm:pt modelId="{D62CB977-DF12-45A8-95BC-794B9D622E46}" type="pres">
      <dgm:prSet presAssocID="{FF4C0C7F-4B4C-4B9D-AA58-19A6876BA145}" presName="rootComposite" presStyleCnt="0"/>
      <dgm:spPr/>
    </dgm:pt>
    <dgm:pt modelId="{C04350B0-1B8E-4FBC-8B3E-374F5E02A246}" type="pres">
      <dgm:prSet presAssocID="{FF4C0C7F-4B4C-4B9D-AA58-19A6876BA145}" presName="rootText" presStyleLbl="node3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ADC9C9-15E9-406D-884D-641E1B8CAB31}" type="pres">
      <dgm:prSet presAssocID="{FF4C0C7F-4B4C-4B9D-AA58-19A6876BA145}" presName="rootConnector" presStyleLbl="node3" presStyleIdx="9" presStyleCnt="10"/>
      <dgm:spPr/>
      <dgm:t>
        <a:bodyPr/>
        <a:lstStyle/>
        <a:p>
          <a:endParaRPr lang="ru-RU"/>
        </a:p>
      </dgm:t>
    </dgm:pt>
    <dgm:pt modelId="{DAD3B1F2-0084-422D-867A-A550DD0D4332}" type="pres">
      <dgm:prSet presAssocID="{FF4C0C7F-4B4C-4B9D-AA58-19A6876BA145}" presName="hierChild4" presStyleCnt="0"/>
      <dgm:spPr/>
    </dgm:pt>
    <dgm:pt modelId="{91FB576F-6EB0-4B77-84AB-5D17C10B5F18}" type="pres">
      <dgm:prSet presAssocID="{FF4C0C7F-4B4C-4B9D-AA58-19A6876BA145}" presName="hierChild5" presStyleCnt="0"/>
      <dgm:spPr/>
    </dgm:pt>
    <dgm:pt modelId="{002E1AF7-5B28-4D91-B8F4-AD2EA7A74BCF}" type="pres">
      <dgm:prSet presAssocID="{22393B0A-09BE-4A17-A16D-A460E0A41C3C}" presName="hierChild5" presStyleCnt="0"/>
      <dgm:spPr/>
    </dgm:pt>
    <dgm:pt modelId="{B7AC37FC-5185-4E18-AB24-C49F523783CE}" type="pres">
      <dgm:prSet presAssocID="{29F39107-D178-4895-9692-70ACC8725042}" presName="hierChild3" presStyleCnt="0"/>
      <dgm:spPr/>
    </dgm:pt>
  </dgm:ptLst>
  <dgm:cxnLst>
    <dgm:cxn modelId="{AB18C5A8-B03C-40C4-B608-F6A76E33525D}" type="presOf" srcId="{455B2CC7-D281-4EAA-A969-7736CFD8F958}" destId="{8880FEA1-8642-4E38-9D56-AA449F9CD4DC}" srcOrd="0" destOrd="0" presId="urn:microsoft.com/office/officeart/2005/8/layout/orgChart1"/>
    <dgm:cxn modelId="{EAC6427F-5476-4239-A92A-9DA129F80F4A}" type="presOf" srcId="{ACA91A86-C6F0-4B92-A5ED-6B116661A918}" destId="{2CCA6095-AFAD-495F-9332-428A2AE949EB}" srcOrd="0" destOrd="0" presId="urn:microsoft.com/office/officeart/2005/8/layout/orgChart1"/>
    <dgm:cxn modelId="{15C38576-07FA-4321-ACC1-59EF8082C94C}" srcId="{DAEE7D87-4F68-46B7-A9A8-B074EA65D9DA}" destId="{4C4BCB44-2C8A-443E-807C-0879E6C56F0B}" srcOrd="1" destOrd="0" parTransId="{0E158274-4C45-4A72-B0E6-028C586D3D7B}" sibTransId="{90BB3A0E-0A88-4B0B-973C-36C0CEF34B8D}"/>
    <dgm:cxn modelId="{B6745613-DA98-4BD9-8AEC-92C85CF32BBB}" type="presOf" srcId="{5431A1B6-CC1F-45CD-BE38-267B639FBE6B}" destId="{71AFAED3-382E-49B3-BE61-592818863946}" srcOrd="1" destOrd="0" presId="urn:microsoft.com/office/officeart/2005/8/layout/orgChart1"/>
    <dgm:cxn modelId="{3901494E-BFD5-4484-97E4-07B40B5EA251}" type="presOf" srcId="{A9209A23-AEF0-4F13-A495-20129D394DD7}" destId="{A28972BB-DBD7-4BC9-923D-097EAFCBAAE6}" srcOrd="0" destOrd="0" presId="urn:microsoft.com/office/officeart/2005/8/layout/orgChart1"/>
    <dgm:cxn modelId="{40EB782E-F8A2-4F1F-970C-A979CD394422}" srcId="{A6AE88FE-D613-4F49-8BFE-85D74CFDFF7E}" destId="{1A2EA880-BF20-492A-8B89-3F884338FB27}" srcOrd="1" destOrd="0" parTransId="{EF243C17-DDF7-48CB-BD5F-9F253B1B5BCC}" sibTransId="{B31082B2-C2E1-4F5D-B47F-2389E68AEC06}"/>
    <dgm:cxn modelId="{6290C651-C2C2-4AAC-803E-1B4570FAADAB}" type="presOf" srcId="{6FE106A6-B83D-4759-B394-7ECC6BB2BA8C}" destId="{DCCD63FC-5BB5-43BF-B828-F33F385EF949}" srcOrd="0" destOrd="0" presId="urn:microsoft.com/office/officeart/2005/8/layout/orgChart1"/>
    <dgm:cxn modelId="{BB428D64-4DF9-493C-A52A-D7E55DE8C2CB}" type="presOf" srcId="{426713BF-330C-49FB-8608-53DC451AC0E3}" destId="{19A5B041-3DFC-4A51-B0C9-4338C9041E51}" srcOrd="0" destOrd="0" presId="urn:microsoft.com/office/officeart/2005/8/layout/orgChart1"/>
    <dgm:cxn modelId="{5C5BB849-CBE6-489E-A16A-F0782F3400B7}" type="presOf" srcId="{ED61D534-D568-495B-B35B-3CFF0E518842}" destId="{5E945F7D-460A-4F06-9B17-ABEDE757C721}" srcOrd="0" destOrd="0" presId="urn:microsoft.com/office/officeart/2005/8/layout/orgChart1"/>
    <dgm:cxn modelId="{49B5ED38-90E8-44F2-8F27-BE9B392731DE}" type="presOf" srcId="{C0482905-7D35-47EF-956B-7B8D2C14DDD3}" destId="{2C86E159-901E-412C-8FE2-98CADE29E751}" srcOrd="0" destOrd="0" presId="urn:microsoft.com/office/officeart/2005/8/layout/orgChart1"/>
    <dgm:cxn modelId="{04CC879F-7AAC-4BF1-A199-FBB578B7E6BE}" srcId="{29F39107-D178-4895-9692-70ACC8725042}" destId="{22393B0A-09BE-4A17-A16D-A460E0A41C3C}" srcOrd="3" destOrd="0" parTransId="{426713BF-330C-49FB-8608-53DC451AC0E3}" sibTransId="{CD6F9A86-3752-4D89-8A37-F1F76B834BC5}"/>
    <dgm:cxn modelId="{77A8DAEA-7031-43CD-BB3A-AE15A63A045B}" type="presOf" srcId="{AC83A3D9-3599-4BA4-9EF8-16D10817FB45}" destId="{99778E03-F1F6-4533-A138-DD18852B2ACD}" srcOrd="0" destOrd="0" presId="urn:microsoft.com/office/officeart/2005/8/layout/orgChart1"/>
    <dgm:cxn modelId="{0FA1DDDF-C30E-4937-8685-3B676F5CA613}" srcId="{ACA91A86-C6F0-4B92-A5ED-6B116661A918}" destId="{BD9D59C6-5414-4649-9853-F28294C9E4D7}" srcOrd="2" destOrd="0" parTransId="{E7101576-DDC6-4F1E-9A61-70F763103938}" sibTransId="{00C5FE4D-6752-4BA5-819E-48BA2509D308}"/>
    <dgm:cxn modelId="{9051EFB8-6A4D-4752-B3B7-F2C76AEA4AE0}" type="presOf" srcId="{22393B0A-09BE-4A17-A16D-A460E0A41C3C}" destId="{0E8F82F3-C9C7-4F4F-B245-C362CDA98468}" srcOrd="1" destOrd="0" presId="urn:microsoft.com/office/officeart/2005/8/layout/orgChart1"/>
    <dgm:cxn modelId="{BB0DC463-B52F-4472-B3F0-C5E4B6353973}" type="presOf" srcId="{41EF2BA7-46AB-4130-BB90-8142E790B9D5}" destId="{1EDB7227-4132-407E-BB59-5CBDC2C71883}" srcOrd="0" destOrd="0" presId="urn:microsoft.com/office/officeart/2005/8/layout/orgChart1"/>
    <dgm:cxn modelId="{5FB59B65-7458-4A05-B69C-4923732EBF32}" type="presOf" srcId="{4C4BCB44-2C8A-443E-807C-0879E6C56F0B}" destId="{E8836E21-6DF7-4391-B179-9FE662B6D7C6}" srcOrd="1" destOrd="0" presId="urn:microsoft.com/office/officeart/2005/8/layout/orgChart1"/>
    <dgm:cxn modelId="{4E2B12B5-54C5-461B-BF1A-188AF19A0152}" type="presOf" srcId="{C5AD900E-37B5-49AE-8A9D-E7CB0CB327D2}" destId="{3DB7EDCC-34EF-429E-8098-045C319EE060}" srcOrd="0" destOrd="0" presId="urn:microsoft.com/office/officeart/2005/8/layout/orgChart1"/>
    <dgm:cxn modelId="{012326AB-DFD7-4A6D-A812-7CD35A25B537}" type="presOf" srcId="{4C4BCB44-2C8A-443E-807C-0879E6C56F0B}" destId="{E9EA1D12-B3B6-4B00-BCFC-6FD2D8CACEC9}" srcOrd="0" destOrd="0" presId="urn:microsoft.com/office/officeart/2005/8/layout/orgChart1"/>
    <dgm:cxn modelId="{53B7AAD8-656D-4129-9DEF-651CC2BCB847}" type="presOf" srcId="{55245981-0FFC-4F32-BDE0-77C4ED7783EB}" destId="{3943E0E2-0FAD-4A45-861C-0FB0F0433942}" srcOrd="0" destOrd="0" presId="urn:microsoft.com/office/officeart/2005/8/layout/orgChart1"/>
    <dgm:cxn modelId="{C6A04A1A-5A45-4CB7-976F-E5C54D9774F3}" srcId="{A9209A23-AEF0-4F13-A495-20129D394DD7}" destId="{29F39107-D178-4895-9692-70ACC8725042}" srcOrd="0" destOrd="0" parTransId="{F1DC0EC7-B7A2-4773-9F66-129E1B62E71E}" sibTransId="{92082AF9-11CE-4C34-BE14-31EF555707E9}"/>
    <dgm:cxn modelId="{38176BB0-47AC-48E6-884B-9696999313E2}" type="presOf" srcId="{BD9D59C6-5414-4649-9853-F28294C9E4D7}" destId="{69D77957-0F55-4B9C-83A7-39EC963AB384}" srcOrd="1" destOrd="0" presId="urn:microsoft.com/office/officeart/2005/8/layout/orgChart1"/>
    <dgm:cxn modelId="{F09F750C-1874-410A-ADFC-C3F9F1F9C19B}" type="presOf" srcId="{E4471594-5698-4F00-983E-E799AB137834}" destId="{F229F72C-0DA2-48E2-A05A-2E82BDD14B09}" srcOrd="1" destOrd="0" presId="urn:microsoft.com/office/officeart/2005/8/layout/orgChart1"/>
    <dgm:cxn modelId="{5183EBAF-2267-42F2-925F-AAEF2956A6EF}" type="presOf" srcId="{DAEE7D87-4F68-46B7-A9A8-B074EA65D9DA}" destId="{D84936CB-9FCD-474A-A8C5-901AC05B283F}" srcOrd="0" destOrd="0" presId="urn:microsoft.com/office/officeart/2005/8/layout/orgChart1"/>
    <dgm:cxn modelId="{8CA07FBE-175D-4196-9849-B8D2BF97933A}" type="presOf" srcId="{455B2CC7-D281-4EAA-A969-7736CFD8F958}" destId="{D6DD6643-57F3-4944-ADE0-B5C1344283A5}" srcOrd="1" destOrd="0" presId="urn:microsoft.com/office/officeart/2005/8/layout/orgChart1"/>
    <dgm:cxn modelId="{3830B931-840C-45E5-8C0F-055B2457319F}" srcId="{29F39107-D178-4895-9692-70ACC8725042}" destId="{ACA91A86-C6F0-4B92-A5ED-6B116661A918}" srcOrd="0" destOrd="0" parTransId="{3BCE736A-78EB-4E9E-B057-16327C352A72}" sibTransId="{0C15735E-5AC0-4BB7-916B-7E8FDF4828E6}"/>
    <dgm:cxn modelId="{C39A9A0F-ED4F-4E02-9376-15636C4DCC8F}" type="presOf" srcId="{22393B0A-09BE-4A17-A16D-A460E0A41C3C}" destId="{3C0860BD-963D-4DDD-8F83-14898F81877C}" srcOrd="0" destOrd="0" presId="urn:microsoft.com/office/officeart/2005/8/layout/orgChart1"/>
    <dgm:cxn modelId="{F9E4B783-682E-4498-932E-A50040889B4D}" srcId="{A6AE88FE-D613-4F49-8BFE-85D74CFDFF7E}" destId="{5431A1B6-CC1F-45CD-BE38-267B639FBE6B}" srcOrd="0" destOrd="0" parTransId="{55245981-0FFC-4F32-BDE0-77C4ED7783EB}" sibTransId="{3BC33CE0-F53D-488C-9E31-F49747EFC859}"/>
    <dgm:cxn modelId="{649856E4-5D52-4C85-876F-5E322EEADFD8}" type="presOf" srcId="{3BCE736A-78EB-4E9E-B057-16327C352A72}" destId="{A199C29A-BC2B-4A0B-B4DB-49D25310BDCD}" srcOrd="0" destOrd="0" presId="urn:microsoft.com/office/officeart/2005/8/layout/orgChart1"/>
    <dgm:cxn modelId="{5A29BFAE-4181-4B54-8A3D-2D40BA8F9945}" srcId="{29F39107-D178-4895-9692-70ACC8725042}" destId="{A6AE88FE-D613-4F49-8BFE-85D74CFDFF7E}" srcOrd="2" destOrd="0" parTransId="{C0482905-7D35-47EF-956B-7B8D2C14DDD3}" sibTransId="{0463081F-8AB4-441A-9F9A-4513BCACD928}"/>
    <dgm:cxn modelId="{72CF3D30-09F0-4E06-B7A6-8D4C5ED4AAD8}" type="presOf" srcId="{FF4C0C7F-4B4C-4B9D-AA58-19A6876BA145}" destId="{34ADC9C9-15E9-406D-884D-641E1B8CAB31}" srcOrd="1" destOrd="0" presId="urn:microsoft.com/office/officeart/2005/8/layout/orgChart1"/>
    <dgm:cxn modelId="{4AA34015-F28C-48FC-8980-807772B7CC3C}" type="presOf" srcId="{A6AE88FE-D613-4F49-8BFE-85D74CFDFF7E}" destId="{8FDECC94-AA9B-4AF2-8ED5-181099DBD7CD}" srcOrd="1" destOrd="0" presId="urn:microsoft.com/office/officeart/2005/8/layout/orgChart1"/>
    <dgm:cxn modelId="{53E14181-FCEE-4CDE-8E1A-953397DE38E5}" type="presOf" srcId="{1A14A885-AFF6-4776-A365-BA8FB89A82B6}" destId="{2424032F-771D-4219-9F59-F82D733B67A8}" srcOrd="0" destOrd="0" presId="urn:microsoft.com/office/officeart/2005/8/layout/orgChart1"/>
    <dgm:cxn modelId="{CFBA68AB-23C2-47F2-9AEE-E283AB40276D}" type="presOf" srcId="{1A2EA880-BF20-492A-8B89-3F884338FB27}" destId="{A4AB0687-6E3C-48A3-BCC7-AEEC1E05F6FD}" srcOrd="0" destOrd="0" presId="urn:microsoft.com/office/officeart/2005/8/layout/orgChart1"/>
    <dgm:cxn modelId="{8ABA3DD4-4397-408C-9D0E-26BB8011D5CC}" type="presOf" srcId="{E4471594-5698-4F00-983E-E799AB137834}" destId="{69A5DB9D-6003-4997-B791-6A47FE688402}" srcOrd="0" destOrd="0" presId="urn:microsoft.com/office/officeart/2005/8/layout/orgChart1"/>
    <dgm:cxn modelId="{39738E72-8E19-42B3-99DE-4352703E57FD}" type="presOf" srcId="{84A5F60C-34F1-454A-80B8-24F5CD455DB4}" destId="{FDE8A33B-5101-4D53-A0BD-37D87220D639}" srcOrd="0" destOrd="0" presId="urn:microsoft.com/office/officeart/2005/8/layout/orgChart1"/>
    <dgm:cxn modelId="{8398AD01-BEE3-4E12-8907-055BB5B2343F}" type="presOf" srcId="{EAC0D144-6819-4CA9-B7EB-3653C8FE045F}" destId="{8F37D6C9-7D54-46C6-902C-3D05B88E0579}" srcOrd="1" destOrd="0" presId="urn:microsoft.com/office/officeart/2005/8/layout/orgChart1"/>
    <dgm:cxn modelId="{5CDAB5ED-6385-4347-AC56-631C242E339D}" srcId="{A6AE88FE-D613-4F49-8BFE-85D74CFDFF7E}" destId="{455B2CC7-D281-4EAA-A969-7736CFD8F958}" srcOrd="2" destOrd="0" parTransId="{6FE106A6-B83D-4759-B394-7ECC6BB2BA8C}" sibTransId="{07E1E712-C3F0-45D9-BFAA-F1B11999ED32}"/>
    <dgm:cxn modelId="{A4B2CAE7-39CA-45C8-A270-93AC1A2621CF}" type="presOf" srcId="{AC83A3D9-3599-4BA4-9EF8-16D10817FB45}" destId="{7906150D-038E-4973-870C-5DF7D98A2A54}" srcOrd="1" destOrd="0" presId="urn:microsoft.com/office/officeart/2005/8/layout/orgChart1"/>
    <dgm:cxn modelId="{BF8C1DA8-317C-4DB0-AE78-6CF40B6D9BAB}" srcId="{DAEE7D87-4F68-46B7-A9A8-B074EA65D9DA}" destId="{AC83A3D9-3599-4BA4-9EF8-16D10817FB45}" srcOrd="2" destOrd="0" parTransId="{ED61D534-D568-495B-B35B-3CFF0E518842}" sibTransId="{80F71939-E3A3-4449-BE5C-1ABB95427756}"/>
    <dgm:cxn modelId="{C57F59CE-AC38-49EE-B4D6-E478E4737F18}" srcId="{DAEE7D87-4F68-46B7-A9A8-B074EA65D9DA}" destId="{E4471594-5698-4F00-983E-E799AB137834}" srcOrd="0" destOrd="0" parTransId="{E9AEA83E-0ECC-4197-BEDF-9ABC6127D759}" sibTransId="{0D61E889-9888-4C54-8045-2A2CA2BA34C5}"/>
    <dgm:cxn modelId="{963AD974-0316-4774-A324-478C7CF7B01E}" type="presOf" srcId="{EF243C17-DDF7-48CB-BD5F-9F253B1B5BCC}" destId="{B05D2CD3-FA00-4188-B73B-669D2C82BA2D}" srcOrd="0" destOrd="0" presId="urn:microsoft.com/office/officeart/2005/8/layout/orgChart1"/>
    <dgm:cxn modelId="{E34E9C56-6C17-4B49-A55B-23C3DE38245B}" type="presOf" srcId="{E9AEA83E-0ECC-4197-BEDF-9ABC6127D759}" destId="{E7529317-324D-4E3E-AA90-166228E52F88}" srcOrd="0" destOrd="0" presId="urn:microsoft.com/office/officeart/2005/8/layout/orgChart1"/>
    <dgm:cxn modelId="{84E9A847-E081-4C2C-B85D-165DB087A6FF}" type="presOf" srcId="{29F39107-D178-4895-9692-70ACC8725042}" destId="{23B68AB2-E462-4A74-8ED9-BA292E708D6E}" srcOrd="0" destOrd="0" presId="urn:microsoft.com/office/officeart/2005/8/layout/orgChart1"/>
    <dgm:cxn modelId="{B73F4D72-95DC-4EAB-8616-C10699EF46AF}" type="presOf" srcId="{A6AE88FE-D613-4F49-8BFE-85D74CFDFF7E}" destId="{D1A7B019-DFC0-4333-9A06-1B555DD57135}" srcOrd="0" destOrd="0" presId="urn:microsoft.com/office/officeart/2005/8/layout/orgChart1"/>
    <dgm:cxn modelId="{CAC132F5-AE54-41D7-8452-1BB736D2A298}" type="presOf" srcId="{29F39107-D178-4895-9692-70ACC8725042}" destId="{48B79ECB-7978-4180-81C3-DB2887CED9EF}" srcOrd="1" destOrd="0" presId="urn:microsoft.com/office/officeart/2005/8/layout/orgChart1"/>
    <dgm:cxn modelId="{196A0ED9-2148-4832-8872-C73FB37C8803}" type="presOf" srcId="{DAEE7D87-4F68-46B7-A9A8-B074EA65D9DA}" destId="{3ED5EF52-3550-4324-BCB2-52740B17DA14}" srcOrd="1" destOrd="0" presId="urn:microsoft.com/office/officeart/2005/8/layout/orgChart1"/>
    <dgm:cxn modelId="{1A61B918-1D4B-4E07-A214-B03E45FD9F95}" type="presOf" srcId="{E7101576-DDC6-4F1E-9A61-70F763103938}" destId="{8EF7EB6E-D952-4EE8-ADA4-33491497F80A}" srcOrd="0" destOrd="0" presId="urn:microsoft.com/office/officeart/2005/8/layout/orgChart1"/>
    <dgm:cxn modelId="{E47DD403-DE37-4333-B959-C276CA3D9814}" srcId="{29F39107-D178-4895-9692-70ACC8725042}" destId="{DAEE7D87-4F68-46B7-A9A8-B074EA65D9DA}" srcOrd="1" destOrd="0" parTransId="{84A5F60C-34F1-454A-80B8-24F5CD455DB4}" sibTransId="{32463091-B45F-4D34-8410-AE010D59FA2B}"/>
    <dgm:cxn modelId="{C5FE4621-828D-4C4F-901B-F26A45276111}" srcId="{22393B0A-09BE-4A17-A16D-A460E0A41C3C}" destId="{FF4C0C7F-4B4C-4B9D-AA58-19A6876BA145}" srcOrd="0" destOrd="0" parTransId="{C5AD900E-37B5-49AE-8A9D-E7CB0CB327D2}" sibTransId="{689D3DD1-8F97-4407-ACFC-8803C457D025}"/>
    <dgm:cxn modelId="{836A1569-6CD6-4809-AEA0-4F6A2BB082D9}" srcId="{ACA91A86-C6F0-4B92-A5ED-6B116661A918}" destId="{EAC0D144-6819-4CA9-B7EB-3653C8FE045F}" srcOrd="1" destOrd="0" parTransId="{1A14A885-AFF6-4776-A365-BA8FB89A82B6}" sibTransId="{1C90F104-D990-4F67-A026-14EA79E9BF36}"/>
    <dgm:cxn modelId="{E3016F90-FE95-4AAA-AAC9-A57998018121}" type="presOf" srcId="{F4278E44-B53E-4F6E-991D-0BACECAFFF63}" destId="{ACD04EA3-83F5-4FA6-8E74-1C61D5325769}" srcOrd="1" destOrd="0" presId="urn:microsoft.com/office/officeart/2005/8/layout/orgChart1"/>
    <dgm:cxn modelId="{E0D391FE-DD21-40A4-8AB4-760E2B86DDBD}" type="presOf" srcId="{5431A1B6-CC1F-45CD-BE38-267B639FBE6B}" destId="{67885909-720F-46B8-9415-E8F83E7D2CAF}" srcOrd="0" destOrd="0" presId="urn:microsoft.com/office/officeart/2005/8/layout/orgChart1"/>
    <dgm:cxn modelId="{01B02EDA-EB77-40B0-928D-C844D4D243EC}" type="presOf" srcId="{EAC0D144-6819-4CA9-B7EB-3653C8FE045F}" destId="{B98ECD44-EA3A-4166-8702-633809822F6A}" srcOrd="0" destOrd="0" presId="urn:microsoft.com/office/officeart/2005/8/layout/orgChart1"/>
    <dgm:cxn modelId="{11AA16C0-B1E9-46F4-987B-4411148411B7}" type="presOf" srcId="{0E158274-4C45-4A72-B0E6-028C586D3D7B}" destId="{B38600E6-B58E-4938-AAA0-60B1B5303FE8}" srcOrd="0" destOrd="0" presId="urn:microsoft.com/office/officeart/2005/8/layout/orgChart1"/>
    <dgm:cxn modelId="{64F30EED-CE75-414B-8642-36AE60E8D963}" srcId="{ACA91A86-C6F0-4B92-A5ED-6B116661A918}" destId="{F4278E44-B53E-4F6E-991D-0BACECAFFF63}" srcOrd="0" destOrd="0" parTransId="{41EF2BA7-46AB-4130-BB90-8142E790B9D5}" sibTransId="{EC56481E-F778-411B-BEA7-346306FB7EC9}"/>
    <dgm:cxn modelId="{4B8A7B83-CB1F-43FB-A08C-2422AD85A4EC}" type="presOf" srcId="{BD9D59C6-5414-4649-9853-F28294C9E4D7}" destId="{DE7BF603-DB78-40C4-BBD7-B46582D7F297}" srcOrd="0" destOrd="0" presId="urn:microsoft.com/office/officeart/2005/8/layout/orgChart1"/>
    <dgm:cxn modelId="{F01B4E60-257D-4F97-A081-C6220D6ECF14}" type="presOf" srcId="{FF4C0C7F-4B4C-4B9D-AA58-19A6876BA145}" destId="{C04350B0-1B8E-4FBC-8B3E-374F5E02A246}" srcOrd="0" destOrd="0" presId="urn:microsoft.com/office/officeart/2005/8/layout/orgChart1"/>
    <dgm:cxn modelId="{1F2B34AC-E366-469A-8AFF-2BA736588EFE}" type="presOf" srcId="{ACA91A86-C6F0-4B92-A5ED-6B116661A918}" destId="{2D093A9A-7EB9-4B16-BE2B-5C64F93201B8}" srcOrd="1" destOrd="0" presId="urn:microsoft.com/office/officeart/2005/8/layout/orgChart1"/>
    <dgm:cxn modelId="{6C4D13C7-80FF-49EE-A5B0-ABF43E3700DA}" type="presOf" srcId="{F4278E44-B53E-4F6E-991D-0BACECAFFF63}" destId="{75258AB3-591A-45A7-BAA9-0E80B0C1D51D}" srcOrd="0" destOrd="0" presId="urn:microsoft.com/office/officeart/2005/8/layout/orgChart1"/>
    <dgm:cxn modelId="{D703966D-49F5-45B0-B0A5-66605FD37A41}" type="presOf" srcId="{1A2EA880-BF20-492A-8B89-3F884338FB27}" destId="{AEED6DE9-E8DD-4E9D-8EFF-C52D8AA4F054}" srcOrd="1" destOrd="0" presId="urn:microsoft.com/office/officeart/2005/8/layout/orgChart1"/>
    <dgm:cxn modelId="{DDE5EF51-A4F9-4D82-BE07-6C169C749F64}" type="presParOf" srcId="{A28972BB-DBD7-4BC9-923D-097EAFCBAAE6}" destId="{0199E59A-9AFE-4A33-8006-476A20ADA3B4}" srcOrd="0" destOrd="0" presId="urn:microsoft.com/office/officeart/2005/8/layout/orgChart1"/>
    <dgm:cxn modelId="{ED631A5A-058A-4D8D-B730-DC4325456D32}" type="presParOf" srcId="{0199E59A-9AFE-4A33-8006-476A20ADA3B4}" destId="{2F21FB11-7E67-4591-A64B-E9CB07743D7A}" srcOrd="0" destOrd="0" presId="urn:microsoft.com/office/officeart/2005/8/layout/orgChart1"/>
    <dgm:cxn modelId="{9C7AE0BD-3829-4BDB-B96F-630F21645DC7}" type="presParOf" srcId="{2F21FB11-7E67-4591-A64B-E9CB07743D7A}" destId="{23B68AB2-E462-4A74-8ED9-BA292E708D6E}" srcOrd="0" destOrd="0" presId="urn:microsoft.com/office/officeart/2005/8/layout/orgChart1"/>
    <dgm:cxn modelId="{D5B6DC4F-7099-45AF-93FB-DD7D40150ECC}" type="presParOf" srcId="{2F21FB11-7E67-4591-A64B-E9CB07743D7A}" destId="{48B79ECB-7978-4180-81C3-DB2887CED9EF}" srcOrd="1" destOrd="0" presId="urn:microsoft.com/office/officeart/2005/8/layout/orgChart1"/>
    <dgm:cxn modelId="{84EE2309-9F37-458F-BF02-4F87328AD73D}" type="presParOf" srcId="{0199E59A-9AFE-4A33-8006-476A20ADA3B4}" destId="{F8C54D87-F818-4693-B121-3FBBAD077807}" srcOrd="1" destOrd="0" presId="urn:microsoft.com/office/officeart/2005/8/layout/orgChart1"/>
    <dgm:cxn modelId="{7F80936B-4D0C-464B-AC9C-7A6609E72927}" type="presParOf" srcId="{F8C54D87-F818-4693-B121-3FBBAD077807}" destId="{A199C29A-BC2B-4A0B-B4DB-49D25310BDCD}" srcOrd="0" destOrd="0" presId="urn:microsoft.com/office/officeart/2005/8/layout/orgChart1"/>
    <dgm:cxn modelId="{FBA67E63-CCA1-4412-8BA9-746EA7BC9827}" type="presParOf" srcId="{F8C54D87-F818-4693-B121-3FBBAD077807}" destId="{BBC580CA-479A-4DC5-A803-FA9A39E6D0C5}" srcOrd="1" destOrd="0" presId="urn:microsoft.com/office/officeart/2005/8/layout/orgChart1"/>
    <dgm:cxn modelId="{67675658-C1E0-4D4E-9BD7-066EE6B2B920}" type="presParOf" srcId="{BBC580CA-479A-4DC5-A803-FA9A39E6D0C5}" destId="{9B0EAD40-A5B0-4B44-A1A5-7C2AAA4A6BDB}" srcOrd="0" destOrd="0" presId="urn:microsoft.com/office/officeart/2005/8/layout/orgChart1"/>
    <dgm:cxn modelId="{970C000B-5143-40E7-AAF2-519DB5A656AC}" type="presParOf" srcId="{9B0EAD40-A5B0-4B44-A1A5-7C2AAA4A6BDB}" destId="{2CCA6095-AFAD-495F-9332-428A2AE949EB}" srcOrd="0" destOrd="0" presId="urn:microsoft.com/office/officeart/2005/8/layout/orgChart1"/>
    <dgm:cxn modelId="{2CDA1B56-6DD0-41A9-B2E4-677017417583}" type="presParOf" srcId="{9B0EAD40-A5B0-4B44-A1A5-7C2AAA4A6BDB}" destId="{2D093A9A-7EB9-4B16-BE2B-5C64F93201B8}" srcOrd="1" destOrd="0" presId="urn:microsoft.com/office/officeart/2005/8/layout/orgChart1"/>
    <dgm:cxn modelId="{12EC7851-16C4-465F-8D3E-64CF3824710E}" type="presParOf" srcId="{BBC580CA-479A-4DC5-A803-FA9A39E6D0C5}" destId="{C7C8853C-3FAC-4BB3-88C5-81B7A425E8E3}" srcOrd="1" destOrd="0" presId="urn:microsoft.com/office/officeart/2005/8/layout/orgChart1"/>
    <dgm:cxn modelId="{FF349F45-5DAE-47ED-8871-3941F7F16917}" type="presParOf" srcId="{C7C8853C-3FAC-4BB3-88C5-81B7A425E8E3}" destId="{1EDB7227-4132-407E-BB59-5CBDC2C71883}" srcOrd="0" destOrd="0" presId="urn:microsoft.com/office/officeart/2005/8/layout/orgChart1"/>
    <dgm:cxn modelId="{64154649-9CAF-45C3-8711-1BDD678FAFF0}" type="presParOf" srcId="{C7C8853C-3FAC-4BB3-88C5-81B7A425E8E3}" destId="{9B463221-4D2F-4258-B9DA-D79F9E26F63F}" srcOrd="1" destOrd="0" presId="urn:microsoft.com/office/officeart/2005/8/layout/orgChart1"/>
    <dgm:cxn modelId="{EC1F199D-D1BB-4C95-A8CD-497FFCA7DD5A}" type="presParOf" srcId="{9B463221-4D2F-4258-B9DA-D79F9E26F63F}" destId="{A461FDC5-6C9F-4CC8-8F13-FC3F023CDF08}" srcOrd="0" destOrd="0" presId="urn:microsoft.com/office/officeart/2005/8/layout/orgChart1"/>
    <dgm:cxn modelId="{CFC4672D-1CC0-46B3-9E0F-FD02F6158B20}" type="presParOf" srcId="{A461FDC5-6C9F-4CC8-8F13-FC3F023CDF08}" destId="{75258AB3-591A-45A7-BAA9-0E80B0C1D51D}" srcOrd="0" destOrd="0" presId="urn:microsoft.com/office/officeart/2005/8/layout/orgChart1"/>
    <dgm:cxn modelId="{0556A6F5-972C-466D-AFE7-2E3F0C9F8AC8}" type="presParOf" srcId="{A461FDC5-6C9F-4CC8-8F13-FC3F023CDF08}" destId="{ACD04EA3-83F5-4FA6-8E74-1C61D5325769}" srcOrd="1" destOrd="0" presId="urn:microsoft.com/office/officeart/2005/8/layout/orgChart1"/>
    <dgm:cxn modelId="{010EF1B6-388F-40EF-98A2-3850D8143212}" type="presParOf" srcId="{9B463221-4D2F-4258-B9DA-D79F9E26F63F}" destId="{8BC1E356-C49B-4C11-AB32-9FC3B1D28F51}" srcOrd="1" destOrd="0" presId="urn:microsoft.com/office/officeart/2005/8/layout/orgChart1"/>
    <dgm:cxn modelId="{94EB79E8-2B47-4081-B788-C8055A3EBE16}" type="presParOf" srcId="{9B463221-4D2F-4258-B9DA-D79F9E26F63F}" destId="{4FE62DD6-1CAB-4224-8929-75BBD12D5C1A}" srcOrd="2" destOrd="0" presId="urn:microsoft.com/office/officeart/2005/8/layout/orgChart1"/>
    <dgm:cxn modelId="{E877AFC1-F7CF-40E2-AF02-8E5DF1863AAD}" type="presParOf" srcId="{C7C8853C-3FAC-4BB3-88C5-81B7A425E8E3}" destId="{2424032F-771D-4219-9F59-F82D733B67A8}" srcOrd="2" destOrd="0" presId="urn:microsoft.com/office/officeart/2005/8/layout/orgChart1"/>
    <dgm:cxn modelId="{1455E480-36AE-44A7-A138-739C67AB3453}" type="presParOf" srcId="{C7C8853C-3FAC-4BB3-88C5-81B7A425E8E3}" destId="{4A30C381-0225-4F3B-BBC3-178D69929A76}" srcOrd="3" destOrd="0" presId="urn:microsoft.com/office/officeart/2005/8/layout/orgChart1"/>
    <dgm:cxn modelId="{68F37DA5-3ACC-43FC-9180-34A80415EA16}" type="presParOf" srcId="{4A30C381-0225-4F3B-BBC3-178D69929A76}" destId="{024C7462-D811-47D7-A793-86684028AAF3}" srcOrd="0" destOrd="0" presId="urn:microsoft.com/office/officeart/2005/8/layout/orgChart1"/>
    <dgm:cxn modelId="{C9B8D956-617E-4892-BFF0-90E59ECC03C6}" type="presParOf" srcId="{024C7462-D811-47D7-A793-86684028AAF3}" destId="{B98ECD44-EA3A-4166-8702-633809822F6A}" srcOrd="0" destOrd="0" presId="urn:microsoft.com/office/officeart/2005/8/layout/orgChart1"/>
    <dgm:cxn modelId="{E4071A7F-F0C2-481D-A673-912ECC7CB667}" type="presParOf" srcId="{024C7462-D811-47D7-A793-86684028AAF3}" destId="{8F37D6C9-7D54-46C6-902C-3D05B88E0579}" srcOrd="1" destOrd="0" presId="urn:microsoft.com/office/officeart/2005/8/layout/orgChart1"/>
    <dgm:cxn modelId="{0B444C53-BA91-4157-95ED-8051A948AD09}" type="presParOf" srcId="{4A30C381-0225-4F3B-BBC3-178D69929A76}" destId="{747B0596-E902-4C83-87B5-4E64EE01EFB1}" srcOrd="1" destOrd="0" presId="urn:microsoft.com/office/officeart/2005/8/layout/orgChart1"/>
    <dgm:cxn modelId="{F8C162B4-AFA3-4C8A-AC14-B109F48A5665}" type="presParOf" srcId="{4A30C381-0225-4F3B-BBC3-178D69929A76}" destId="{3C5328C4-410D-4F45-B12A-CEACB4A0C81C}" srcOrd="2" destOrd="0" presId="urn:microsoft.com/office/officeart/2005/8/layout/orgChart1"/>
    <dgm:cxn modelId="{8B174DCB-733D-45F3-BC38-979708DCC151}" type="presParOf" srcId="{C7C8853C-3FAC-4BB3-88C5-81B7A425E8E3}" destId="{8EF7EB6E-D952-4EE8-ADA4-33491497F80A}" srcOrd="4" destOrd="0" presId="urn:microsoft.com/office/officeart/2005/8/layout/orgChart1"/>
    <dgm:cxn modelId="{C1330E71-51CD-489B-840A-A2114E8CC57C}" type="presParOf" srcId="{C7C8853C-3FAC-4BB3-88C5-81B7A425E8E3}" destId="{86174283-EA7A-473B-81DF-4720E76DA7EF}" srcOrd="5" destOrd="0" presId="urn:microsoft.com/office/officeart/2005/8/layout/orgChart1"/>
    <dgm:cxn modelId="{EAFFF025-4685-4907-9736-8BE40DB5003F}" type="presParOf" srcId="{86174283-EA7A-473B-81DF-4720E76DA7EF}" destId="{FEA5B078-02F7-40E6-A475-3DE6813421EB}" srcOrd="0" destOrd="0" presId="urn:microsoft.com/office/officeart/2005/8/layout/orgChart1"/>
    <dgm:cxn modelId="{65241071-A5E5-4C76-ABA2-9C48997E6254}" type="presParOf" srcId="{FEA5B078-02F7-40E6-A475-3DE6813421EB}" destId="{DE7BF603-DB78-40C4-BBD7-B46582D7F297}" srcOrd="0" destOrd="0" presId="urn:microsoft.com/office/officeart/2005/8/layout/orgChart1"/>
    <dgm:cxn modelId="{8F264748-760A-4E87-887A-C7055D891F15}" type="presParOf" srcId="{FEA5B078-02F7-40E6-A475-3DE6813421EB}" destId="{69D77957-0F55-4B9C-83A7-39EC963AB384}" srcOrd="1" destOrd="0" presId="urn:microsoft.com/office/officeart/2005/8/layout/orgChart1"/>
    <dgm:cxn modelId="{2EBFF550-47F8-4E97-8210-DFA4F981C797}" type="presParOf" srcId="{86174283-EA7A-473B-81DF-4720E76DA7EF}" destId="{49CFE28A-CE87-4305-8315-09B8D519816D}" srcOrd="1" destOrd="0" presId="urn:microsoft.com/office/officeart/2005/8/layout/orgChart1"/>
    <dgm:cxn modelId="{6AB16E50-FCEE-4712-A191-D4F4A9E2D4AD}" type="presParOf" srcId="{86174283-EA7A-473B-81DF-4720E76DA7EF}" destId="{FA1DCE7C-BF22-4944-99BD-12C5646D2700}" srcOrd="2" destOrd="0" presId="urn:microsoft.com/office/officeart/2005/8/layout/orgChart1"/>
    <dgm:cxn modelId="{99B44B27-431C-48BB-BAAC-016151F5FC26}" type="presParOf" srcId="{BBC580CA-479A-4DC5-A803-FA9A39E6D0C5}" destId="{1C716D74-4F40-4830-9392-AA3DC68356F6}" srcOrd="2" destOrd="0" presId="urn:microsoft.com/office/officeart/2005/8/layout/orgChart1"/>
    <dgm:cxn modelId="{C9D1DFED-3BF3-4F4C-A236-B4DC9EFE908B}" type="presParOf" srcId="{F8C54D87-F818-4693-B121-3FBBAD077807}" destId="{FDE8A33B-5101-4D53-A0BD-37D87220D639}" srcOrd="2" destOrd="0" presId="urn:microsoft.com/office/officeart/2005/8/layout/orgChart1"/>
    <dgm:cxn modelId="{00AC6BB6-E116-4A58-B153-F94E0774EAA5}" type="presParOf" srcId="{F8C54D87-F818-4693-B121-3FBBAD077807}" destId="{DC423334-35DA-44B7-AB56-8ED9447D3764}" srcOrd="3" destOrd="0" presId="urn:microsoft.com/office/officeart/2005/8/layout/orgChart1"/>
    <dgm:cxn modelId="{0091FB26-4C8A-4965-B56B-7C0A8268E0E4}" type="presParOf" srcId="{DC423334-35DA-44B7-AB56-8ED9447D3764}" destId="{9DFE68B9-4D34-449E-9E71-204BA028343F}" srcOrd="0" destOrd="0" presId="urn:microsoft.com/office/officeart/2005/8/layout/orgChart1"/>
    <dgm:cxn modelId="{F1E09E7D-7B8F-477C-B0A1-482FD719E40F}" type="presParOf" srcId="{9DFE68B9-4D34-449E-9E71-204BA028343F}" destId="{D84936CB-9FCD-474A-A8C5-901AC05B283F}" srcOrd="0" destOrd="0" presId="urn:microsoft.com/office/officeart/2005/8/layout/orgChart1"/>
    <dgm:cxn modelId="{C187565F-FD90-40E7-98B1-51F3332B9219}" type="presParOf" srcId="{9DFE68B9-4D34-449E-9E71-204BA028343F}" destId="{3ED5EF52-3550-4324-BCB2-52740B17DA14}" srcOrd="1" destOrd="0" presId="urn:microsoft.com/office/officeart/2005/8/layout/orgChart1"/>
    <dgm:cxn modelId="{50E2D048-F188-4755-B900-96DE6528B3B7}" type="presParOf" srcId="{DC423334-35DA-44B7-AB56-8ED9447D3764}" destId="{2C04D8F8-F6D5-48A3-9A63-E71F8228AB7B}" srcOrd="1" destOrd="0" presId="urn:microsoft.com/office/officeart/2005/8/layout/orgChart1"/>
    <dgm:cxn modelId="{DFF18226-0525-4E2E-B4D1-7B0403DCA1CA}" type="presParOf" srcId="{2C04D8F8-F6D5-48A3-9A63-E71F8228AB7B}" destId="{E7529317-324D-4E3E-AA90-166228E52F88}" srcOrd="0" destOrd="0" presId="urn:microsoft.com/office/officeart/2005/8/layout/orgChart1"/>
    <dgm:cxn modelId="{37948FD2-0D6D-4F62-8BD4-969200F49365}" type="presParOf" srcId="{2C04D8F8-F6D5-48A3-9A63-E71F8228AB7B}" destId="{6254BB56-5777-4480-948F-71E9BED706BC}" srcOrd="1" destOrd="0" presId="urn:microsoft.com/office/officeart/2005/8/layout/orgChart1"/>
    <dgm:cxn modelId="{00A69859-03D5-48F9-B0C2-9FD8FC36D013}" type="presParOf" srcId="{6254BB56-5777-4480-948F-71E9BED706BC}" destId="{F6B1E4F8-AC70-4A45-A813-5D569178FFF9}" srcOrd="0" destOrd="0" presId="urn:microsoft.com/office/officeart/2005/8/layout/orgChart1"/>
    <dgm:cxn modelId="{56CBDD3E-8B75-4DAE-BF2B-543C897497DF}" type="presParOf" srcId="{F6B1E4F8-AC70-4A45-A813-5D569178FFF9}" destId="{69A5DB9D-6003-4997-B791-6A47FE688402}" srcOrd="0" destOrd="0" presId="urn:microsoft.com/office/officeart/2005/8/layout/orgChart1"/>
    <dgm:cxn modelId="{A87DDFEE-6BED-4E7D-9468-9D5E874E69BE}" type="presParOf" srcId="{F6B1E4F8-AC70-4A45-A813-5D569178FFF9}" destId="{F229F72C-0DA2-48E2-A05A-2E82BDD14B09}" srcOrd="1" destOrd="0" presId="urn:microsoft.com/office/officeart/2005/8/layout/orgChart1"/>
    <dgm:cxn modelId="{1EF6820F-016C-4232-AF5A-BAE329EF9BCB}" type="presParOf" srcId="{6254BB56-5777-4480-948F-71E9BED706BC}" destId="{222C4A3D-3B9A-4D3A-B077-398E213789A4}" srcOrd="1" destOrd="0" presId="urn:microsoft.com/office/officeart/2005/8/layout/orgChart1"/>
    <dgm:cxn modelId="{3D432512-C013-45F0-BDEE-EA4D1BF38B9B}" type="presParOf" srcId="{6254BB56-5777-4480-948F-71E9BED706BC}" destId="{40F938E2-365F-4B0D-A9B1-4B31A712D1D0}" srcOrd="2" destOrd="0" presId="urn:microsoft.com/office/officeart/2005/8/layout/orgChart1"/>
    <dgm:cxn modelId="{230932FB-179E-491F-BCB9-A7754321287A}" type="presParOf" srcId="{2C04D8F8-F6D5-48A3-9A63-E71F8228AB7B}" destId="{B38600E6-B58E-4938-AAA0-60B1B5303FE8}" srcOrd="2" destOrd="0" presId="urn:microsoft.com/office/officeart/2005/8/layout/orgChart1"/>
    <dgm:cxn modelId="{F8E1D4DB-5523-4A14-A315-1CDD2E3E7AA5}" type="presParOf" srcId="{2C04D8F8-F6D5-48A3-9A63-E71F8228AB7B}" destId="{CE73891B-D4DF-4D15-94FC-2D5EE2446553}" srcOrd="3" destOrd="0" presId="urn:microsoft.com/office/officeart/2005/8/layout/orgChart1"/>
    <dgm:cxn modelId="{DC298AB6-078E-4672-83F9-AEED7F55519D}" type="presParOf" srcId="{CE73891B-D4DF-4D15-94FC-2D5EE2446553}" destId="{2CE815BA-B5AD-42B5-892C-CF9BBD046532}" srcOrd="0" destOrd="0" presId="urn:microsoft.com/office/officeart/2005/8/layout/orgChart1"/>
    <dgm:cxn modelId="{BEE82039-BFAD-49A8-B854-6DA64EE5A786}" type="presParOf" srcId="{2CE815BA-B5AD-42B5-892C-CF9BBD046532}" destId="{E9EA1D12-B3B6-4B00-BCFC-6FD2D8CACEC9}" srcOrd="0" destOrd="0" presId="urn:microsoft.com/office/officeart/2005/8/layout/orgChart1"/>
    <dgm:cxn modelId="{44510A94-3760-49B3-89F1-70D42C1C3A61}" type="presParOf" srcId="{2CE815BA-B5AD-42B5-892C-CF9BBD046532}" destId="{E8836E21-6DF7-4391-B179-9FE662B6D7C6}" srcOrd="1" destOrd="0" presId="urn:microsoft.com/office/officeart/2005/8/layout/orgChart1"/>
    <dgm:cxn modelId="{8D44608E-FFEB-4CBF-BDE7-0ABB9EC48E40}" type="presParOf" srcId="{CE73891B-D4DF-4D15-94FC-2D5EE2446553}" destId="{D954ECFE-E457-4AF0-B1DA-8B3431800E72}" srcOrd="1" destOrd="0" presId="urn:microsoft.com/office/officeart/2005/8/layout/orgChart1"/>
    <dgm:cxn modelId="{625F0B39-C0D9-421C-A69F-F2502674B15D}" type="presParOf" srcId="{CE73891B-D4DF-4D15-94FC-2D5EE2446553}" destId="{36457572-71EC-48D4-8A51-82E93AB47EB0}" srcOrd="2" destOrd="0" presId="urn:microsoft.com/office/officeart/2005/8/layout/orgChart1"/>
    <dgm:cxn modelId="{3B7EC3BF-9032-4873-AE5E-A231ED9B1CC2}" type="presParOf" srcId="{2C04D8F8-F6D5-48A3-9A63-E71F8228AB7B}" destId="{5E945F7D-460A-4F06-9B17-ABEDE757C721}" srcOrd="4" destOrd="0" presId="urn:microsoft.com/office/officeart/2005/8/layout/orgChart1"/>
    <dgm:cxn modelId="{2DBE2AE2-19B7-48EB-BB4D-6261754E502E}" type="presParOf" srcId="{2C04D8F8-F6D5-48A3-9A63-E71F8228AB7B}" destId="{2528682B-50F1-4DA3-9763-AA214992A7AB}" srcOrd="5" destOrd="0" presId="urn:microsoft.com/office/officeart/2005/8/layout/orgChart1"/>
    <dgm:cxn modelId="{3FF87ACB-FA7D-4A2D-9CF1-272D4BD05992}" type="presParOf" srcId="{2528682B-50F1-4DA3-9763-AA214992A7AB}" destId="{70BBCDFF-3207-45BA-8BBA-75FE9E4F1BC8}" srcOrd="0" destOrd="0" presId="urn:microsoft.com/office/officeart/2005/8/layout/orgChart1"/>
    <dgm:cxn modelId="{A02F3FFE-CEE6-414B-B30A-4BD8877A473B}" type="presParOf" srcId="{70BBCDFF-3207-45BA-8BBA-75FE9E4F1BC8}" destId="{99778E03-F1F6-4533-A138-DD18852B2ACD}" srcOrd="0" destOrd="0" presId="urn:microsoft.com/office/officeart/2005/8/layout/orgChart1"/>
    <dgm:cxn modelId="{DA9A73C7-DA36-4386-AC92-5213A276408F}" type="presParOf" srcId="{70BBCDFF-3207-45BA-8BBA-75FE9E4F1BC8}" destId="{7906150D-038E-4973-870C-5DF7D98A2A54}" srcOrd="1" destOrd="0" presId="urn:microsoft.com/office/officeart/2005/8/layout/orgChart1"/>
    <dgm:cxn modelId="{FB69DE2C-1B39-47F1-84D8-6FCBEE1196EE}" type="presParOf" srcId="{2528682B-50F1-4DA3-9763-AA214992A7AB}" destId="{BCC2A6E9-B12C-42F1-B779-482B4408406F}" srcOrd="1" destOrd="0" presId="urn:microsoft.com/office/officeart/2005/8/layout/orgChart1"/>
    <dgm:cxn modelId="{118C6EBB-EF2E-49B8-A0E4-00FDEF71A86E}" type="presParOf" srcId="{2528682B-50F1-4DA3-9763-AA214992A7AB}" destId="{E4CE4C5A-376A-44CE-A6F8-93C48BE2297B}" srcOrd="2" destOrd="0" presId="urn:microsoft.com/office/officeart/2005/8/layout/orgChart1"/>
    <dgm:cxn modelId="{70058D62-3341-4930-8119-5046667E50A5}" type="presParOf" srcId="{DC423334-35DA-44B7-AB56-8ED9447D3764}" destId="{1289758C-E225-4B48-AB67-801E14D71E22}" srcOrd="2" destOrd="0" presId="urn:microsoft.com/office/officeart/2005/8/layout/orgChart1"/>
    <dgm:cxn modelId="{C2FE4533-A1E5-4152-AB45-F3B8E6835BF6}" type="presParOf" srcId="{F8C54D87-F818-4693-B121-3FBBAD077807}" destId="{2C86E159-901E-412C-8FE2-98CADE29E751}" srcOrd="4" destOrd="0" presId="urn:microsoft.com/office/officeart/2005/8/layout/orgChart1"/>
    <dgm:cxn modelId="{1D360AF7-A01A-4AA6-9AC0-AD977EC3D606}" type="presParOf" srcId="{F8C54D87-F818-4693-B121-3FBBAD077807}" destId="{1868704D-1A83-4E02-99BC-DBD496B1DBB7}" srcOrd="5" destOrd="0" presId="urn:microsoft.com/office/officeart/2005/8/layout/orgChart1"/>
    <dgm:cxn modelId="{0B9C38C0-F3C5-463C-9E83-5CD1D6B1AA98}" type="presParOf" srcId="{1868704D-1A83-4E02-99BC-DBD496B1DBB7}" destId="{F8AC33C8-A084-4EFF-B0D0-4060DE371D1A}" srcOrd="0" destOrd="0" presId="urn:microsoft.com/office/officeart/2005/8/layout/orgChart1"/>
    <dgm:cxn modelId="{154D8555-FF80-4CE9-A2CD-36F6A8043930}" type="presParOf" srcId="{F8AC33C8-A084-4EFF-B0D0-4060DE371D1A}" destId="{D1A7B019-DFC0-4333-9A06-1B555DD57135}" srcOrd="0" destOrd="0" presId="urn:microsoft.com/office/officeart/2005/8/layout/orgChart1"/>
    <dgm:cxn modelId="{EEEBD870-00A2-41F0-B265-231FFDB745D9}" type="presParOf" srcId="{F8AC33C8-A084-4EFF-B0D0-4060DE371D1A}" destId="{8FDECC94-AA9B-4AF2-8ED5-181099DBD7CD}" srcOrd="1" destOrd="0" presId="urn:microsoft.com/office/officeart/2005/8/layout/orgChart1"/>
    <dgm:cxn modelId="{EAA95C35-18CD-44D7-A27A-E04BA514F522}" type="presParOf" srcId="{1868704D-1A83-4E02-99BC-DBD496B1DBB7}" destId="{0B22E060-6023-46E5-A68B-A1AE38C848B7}" srcOrd="1" destOrd="0" presId="urn:microsoft.com/office/officeart/2005/8/layout/orgChart1"/>
    <dgm:cxn modelId="{63C19F81-9501-46A4-ABCB-9040A90A9F1F}" type="presParOf" srcId="{0B22E060-6023-46E5-A68B-A1AE38C848B7}" destId="{3943E0E2-0FAD-4A45-861C-0FB0F0433942}" srcOrd="0" destOrd="0" presId="urn:microsoft.com/office/officeart/2005/8/layout/orgChart1"/>
    <dgm:cxn modelId="{A5EAAEA7-9128-4B27-A5A9-4829C3B9392E}" type="presParOf" srcId="{0B22E060-6023-46E5-A68B-A1AE38C848B7}" destId="{64754659-E710-471E-86CD-79C91DEA934C}" srcOrd="1" destOrd="0" presId="urn:microsoft.com/office/officeart/2005/8/layout/orgChart1"/>
    <dgm:cxn modelId="{33ABB71A-7DA6-4BDA-92C6-22450D567581}" type="presParOf" srcId="{64754659-E710-471E-86CD-79C91DEA934C}" destId="{2C0C36B6-35C9-413A-BFBA-6B9F9CC030C7}" srcOrd="0" destOrd="0" presId="urn:microsoft.com/office/officeart/2005/8/layout/orgChart1"/>
    <dgm:cxn modelId="{A08C3954-656E-40EA-8A41-33FC1DB8594B}" type="presParOf" srcId="{2C0C36B6-35C9-413A-BFBA-6B9F9CC030C7}" destId="{67885909-720F-46B8-9415-E8F83E7D2CAF}" srcOrd="0" destOrd="0" presId="urn:microsoft.com/office/officeart/2005/8/layout/orgChart1"/>
    <dgm:cxn modelId="{2B630496-223D-42AB-A5C5-62F7ECE65326}" type="presParOf" srcId="{2C0C36B6-35C9-413A-BFBA-6B9F9CC030C7}" destId="{71AFAED3-382E-49B3-BE61-592818863946}" srcOrd="1" destOrd="0" presId="urn:microsoft.com/office/officeart/2005/8/layout/orgChart1"/>
    <dgm:cxn modelId="{AF26993C-C4F4-477F-A472-195A1F0E14D9}" type="presParOf" srcId="{64754659-E710-471E-86CD-79C91DEA934C}" destId="{27AC2DEC-60DE-4406-9B1E-7202ABCF739A}" srcOrd="1" destOrd="0" presId="urn:microsoft.com/office/officeart/2005/8/layout/orgChart1"/>
    <dgm:cxn modelId="{4919AE15-DCB4-4E17-84A6-29B02745280B}" type="presParOf" srcId="{64754659-E710-471E-86CD-79C91DEA934C}" destId="{BC122B87-CBD4-4795-BC36-BAD4AFCBC497}" srcOrd="2" destOrd="0" presId="urn:microsoft.com/office/officeart/2005/8/layout/orgChart1"/>
    <dgm:cxn modelId="{74118F5B-E40E-4C3E-AC4B-C0B63AFCF97B}" type="presParOf" srcId="{0B22E060-6023-46E5-A68B-A1AE38C848B7}" destId="{B05D2CD3-FA00-4188-B73B-669D2C82BA2D}" srcOrd="2" destOrd="0" presId="urn:microsoft.com/office/officeart/2005/8/layout/orgChart1"/>
    <dgm:cxn modelId="{E34C3E82-3B1D-4D76-91FB-0AC581570E86}" type="presParOf" srcId="{0B22E060-6023-46E5-A68B-A1AE38C848B7}" destId="{E0535E0E-3AAB-4347-8D9E-75DC881EC2E8}" srcOrd="3" destOrd="0" presId="urn:microsoft.com/office/officeart/2005/8/layout/orgChart1"/>
    <dgm:cxn modelId="{188948CE-CB7E-4819-8425-409A6CC5A299}" type="presParOf" srcId="{E0535E0E-3AAB-4347-8D9E-75DC881EC2E8}" destId="{A39399BF-BD63-440F-88C1-577DE1235190}" srcOrd="0" destOrd="0" presId="urn:microsoft.com/office/officeart/2005/8/layout/orgChart1"/>
    <dgm:cxn modelId="{DFFE8F1A-F2DF-4F28-AE29-903224CD2627}" type="presParOf" srcId="{A39399BF-BD63-440F-88C1-577DE1235190}" destId="{A4AB0687-6E3C-48A3-BCC7-AEEC1E05F6FD}" srcOrd="0" destOrd="0" presId="urn:microsoft.com/office/officeart/2005/8/layout/orgChart1"/>
    <dgm:cxn modelId="{627415C7-249B-4DD1-8FEC-3CCA521B1E79}" type="presParOf" srcId="{A39399BF-BD63-440F-88C1-577DE1235190}" destId="{AEED6DE9-E8DD-4E9D-8EFF-C52D8AA4F054}" srcOrd="1" destOrd="0" presId="urn:microsoft.com/office/officeart/2005/8/layout/orgChart1"/>
    <dgm:cxn modelId="{030E5523-7979-487C-871F-B79E94DB86F6}" type="presParOf" srcId="{E0535E0E-3AAB-4347-8D9E-75DC881EC2E8}" destId="{29611AF9-A1A9-432F-BBD2-0BD5F71B8CE6}" srcOrd="1" destOrd="0" presId="urn:microsoft.com/office/officeart/2005/8/layout/orgChart1"/>
    <dgm:cxn modelId="{3822E2EB-E2BB-463F-B07A-EA7288A14F24}" type="presParOf" srcId="{E0535E0E-3AAB-4347-8D9E-75DC881EC2E8}" destId="{8B5FCA90-40F7-4F42-ABBC-D54240517852}" srcOrd="2" destOrd="0" presId="urn:microsoft.com/office/officeart/2005/8/layout/orgChart1"/>
    <dgm:cxn modelId="{B52AE68D-E835-456F-BC28-8629DD03266D}" type="presParOf" srcId="{0B22E060-6023-46E5-A68B-A1AE38C848B7}" destId="{DCCD63FC-5BB5-43BF-B828-F33F385EF949}" srcOrd="4" destOrd="0" presId="urn:microsoft.com/office/officeart/2005/8/layout/orgChart1"/>
    <dgm:cxn modelId="{C4077156-325D-4179-B4D4-F1353BDE49C3}" type="presParOf" srcId="{0B22E060-6023-46E5-A68B-A1AE38C848B7}" destId="{38EA95AD-A544-4FF4-82CD-5E6865705688}" srcOrd="5" destOrd="0" presId="urn:microsoft.com/office/officeart/2005/8/layout/orgChart1"/>
    <dgm:cxn modelId="{C71A9542-6197-4B63-81C2-DE3C268E6467}" type="presParOf" srcId="{38EA95AD-A544-4FF4-82CD-5E6865705688}" destId="{B9828F0C-1546-4C56-9962-4816C13668C0}" srcOrd="0" destOrd="0" presId="urn:microsoft.com/office/officeart/2005/8/layout/orgChart1"/>
    <dgm:cxn modelId="{DB5A69A1-DA2C-4E2F-8BE9-6422D6850187}" type="presParOf" srcId="{B9828F0C-1546-4C56-9962-4816C13668C0}" destId="{8880FEA1-8642-4E38-9D56-AA449F9CD4DC}" srcOrd="0" destOrd="0" presId="urn:microsoft.com/office/officeart/2005/8/layout/orgChart1"/>
    <dgm:cxn modelId="{03280A65-CF02-4EE5-95BC-D7B567BDB021}" type="presParOf" srcId="{B9828F0C-1546-4C56-9962-4816C13668C0}" destId="{D6DD6643-57F3-4944-ADE0-B5C1344283A5}" srcOrd="1" destOrd="0" presId="urn:microsoft.com/office/officeart/2005/8/layout/orgChart1"/>
    <dgm:cxn modelId="{0A2C226F-CDB6-452A-827D-BF8EDB8F45AB}" type="presParOf" srcId="{38EA95AD-A544-4FF4-82CD-5E6865705688}" destId="{370477D1-7CA1-4F59-896D-A79A67D354A0}" srcOrd="1" destOrd="0" presId="urn:microsoft.com/office/officeart/2005/8/layout/orgChart1"/>
    <dgm:cxn modelId="{DEFA34EC-2F4F-4747-9D5E-5239EE2F4304}" type="presParOf" srcId="{38EA95AD-A544-4FF4-82CD-5E6865705688}" destId="{2BCEAA93-559E-4A18-B3AE-34E175A9BB64}" srcOrd="2" destOrd="0" presId="urn:microsoft.com/office/officeart/2005/8/layout/orgChart1"/>
    <dgm:cxn modelId="{9BB4C9B1-3729-4288-AA73-2D2324C0DAA3}" type="presParOf" srcId="{1868704D-1A83-4E02-99BC-DBD496B1DBB7}" destId="{E01963D3-CDE1-44B7-952F-A07B13130777}" srcOrd="2" destOrd="0" presId="urn:microsoft.com/office/officeart/2005/8/layout/orgChart1"/>
    <dgm:cxn modelId="{19262F30-75CD-402E-B907-116540810609}" type="presParOf" srcId="{F8C54D87-F818-4693-B121-3FBBAD077807}" destId="{19A5B041-3DFC-4A51-B0C9-4338C9041E51}" srcOrd="6" destOrd="0" presId="urn:microsoft.com/office/officeart/2005/8/layout/orgChart1"/>
    <dgm:cxn modelId="{6E55C75F-9E28-4A9E-93AC-1DA13DC4C5DB}" type="presParOf" srcId="{F8C54D87-F818-4693-B121-3FBBAD077807}" destId="{935EEF02-E582-46F9-8ED3-BC389008D2CC}" srcOrd="7" destOrd="0" presId="urn:microsoft.com/office/officeart/2005/8/layout/orgChart1"/>
    <dgm:cxn modelId="{1768177A-4ED6-4EE0-8D18-D5D44A563F3A}" type="presParOf" srcId="{935EEF02-E582-46F9-8ED3-BC389008D2CC}" destId="{4822BA2B-FE73-4D27-9C15-5CE103DD2631}" srcOrd="0" destOrd="0" presId="urn:microsoft.com/office/officeart/2005/8/layout/orgChart1"/>
    <dgm:cxn modelId="{89BB3722-3B97-43F2-9DCC-324B2A5E5FB0}" type="presParOf" srcId="{4822BA2B-FE73-4D27-9C15-5CE103DD2631}" destId="{3C0860BD-963D-4DDD-8F83-14898F81877C}" srcOrd="0" destOrd="0" presId="urn:microsoft.com/office/officeart/2005/8/layout/orgChart1"/>
    <dgm:cxn modelId="{7CA65E88-EBCF-47DB-A19A-4EC678397C3E}" type="presParOf" srcId="{4822BA2B-FE73-4D27-9C15-5CE103DD2631}" destId="{0E8F82F3-C9C7-4F4F-B245-C362CDA98468}" srcOrd="1" destOrd="0" presId="urn:microsoft.com/office/officeart/2005/8/layout/orgChart1"/>
    <dgm:cxn modelId="{D462C0FC-27C4-4908-96D2-C687D8AF524D}" type="presParOf" srcId="{935EEF02-E582-46F9-8ED3-BC389008D2CC}" destId="{DCB68A02-B54F-40B1-A4EF-4ADB188406E5}" srcOrd="1" destOrd="0" presId="urn:microsoft.com/office/officeart/2005/8/layout/orgChart1"/>
    <dgm:cxn modelId="{CCF69345-9652-43F9-AF1C-6FB721A5AA4A}" type="presParOf" srcId="{DCB68A02-B54F-40B1-A4EF-4ADB188406E5}" destId="{3DB7EDCC-34EF-429E-8098-045C319EE060}" srcOrd="0" destOrd="0" presId="urn:microsoft.com/office/officeart/2005/8/layout/orgChart1"/>
    <dgm:cxn modelId="{A5851111-7220-4427-B6AF-CEEAD5CCA89C}" type="presParOf" srcId="{DCB68A02-B54F-40B1-A4EF-4ADB188406E5}" destId="{DB875F55-4C1A-4882-A569-385DDDF3E4B2}" srcOrd="1" destOrd="0" presId="urn:microsoft.com/office/officeart/2005/8/layout/orgChart1"/>
    <dgm:cxn modelId="{146C00E4-1DB4-47F9-81CF-F03EFDE5178B}" type="presParOf" srcId="{DB875F55-4C1A-4882-A569-385DDDF3E4B2}" destId="{D62CB977-DF12-45A8-95BC-794B9D622E46}" srcOrd="0" destOrd="0" presId="urn:microsoft.com/office/officeart/2005/8/layout/orgChart1"/>
    <dgm:cxn modelId="{DFD429F1-998B-4C41-AC71-821C75673337}" type="presParOf" srcId="{D62CB977-DF12-45A8-95BC-794B9D622E46}" destId="{C04350B0-1B8E-4FBC-8B3E-374F5E02A246}" srcOrd="0" destOrd="0" presId="urn:microsoft.com/office/officeart/2005/8/layout/orgChart1"/>
    <dgm:cxn modelId="{C9288871-E627-4F8F-9E79-4BC256138A7B}" type="presParOf" srcId="{D62CB977-DF12-45A8-95BC-794B9D622E46}" destId="{34ADC9C9-15E9-406D-884D-641E1B8CAB31}" srcOrd="1" destOrd="0" presId="urn:microsoft.com/office/officeart/2005/8/layout/orgChart1"/>
    <dgm:cxn modelId="{6B49354B-6627-4760-A78B-2CC7D4B8B453}" type="presParOf" srcId="{DB875F55-4C1A-4882-A569-385DDDF3E4B2}" destId="{DAD3B1F2-0084-422D-867A-A550DD0D4332}" srcOrd="1" destOrd="0" presId="urn:microsoft.com/office/officeart/2005/8/layout/orgChart1"/>
    <dgm:cxn modelId="{3905D9F2-3C6D-4C29-BA7C-A02A7F3B2150}" type="presParOf" srcId="{DB875F55-4C1A-4882-A569-385DDDF3E4B2}" destId="{91FB576F-6EB0-4B77-84AB-5D17C10B5F18}" srcOrd="2" destOrd="0" presId="urn:microsoft.com/office/officeart/2005/8/layout/orgChart1"/>
    <dgm:cxn modelId="{E8662C8D-1CB4-42D4-B421-96295055192A}" type="presParOf" srcId="{935EEF02-E582-46F9-8ED3-BC389008D2CC}" destId="{002E1AF7-5B28-4D91-B8F4-AD2EA7A74BCF}" srcOrd="2" destOrd="0" presId="urn:microsoft.com/office/officeart/2005/8/layout/orgChart1"/>
    <dgm:cxn modelId="{0E48BB2E-55D6-4EDD-9784-A144D3E3B369}" type="presParOf" srcId="{0199E59A-9AFE-4A33-8006-476A20ADA3B4}" destId="{B7AC37FC-5185-4E18-AB24-C49F523783CE}" srcOrd="2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209A23-AEF0-4F13-A495-20129D394DD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F39107-D178-4895-9692-70ACC8725042}">
      <dgm:prSet phldrT="[Текст]" custT="1"/>
      <dgm:spPr/>
      <dgm:t>
        <a:bodyPr/>
        <a:lstStyle/>
        <a:p>
          <a:r>
            <a:rPr lang="ru-RU" sz="2800" b="1" dirty="0" smtClean="0"/>
            <a:t>КАЧЕСТВО НАСЕЛЕНИЯ</a:t>
          </a:r>
          <a:endParaRPr lang="ru-RU" sz="2800" b="1" dirty="0"/>
        </a:p>
      </dgm:t>
    </dgm:pt>
    <dgm:pt modelId="{F1DC0EC7-B7A2-4773-9F66-129E1B62E71E}" type="parTrans" cxnId="{C6A04A1A-5A45-4CB7-976F-E5C54D9774F3}">
      <dgm:prSet/>
      <dgm:spPr/>
      <dgm:t>
        <a:bodyPr/>
        <a:lstStyle/>
        <a:p>
          <a:endParaRPr lang="ru-RU"/>
        </a:p>
      </dgm:t>
    </dgm:pt>
    <dgm:pt modelId="{92082AF9-11CE-4C34-BE14-31EF555707E9}" type="sibTrans" cxnId="{C6A04A1A-5A45-4CB7-976F-E5C54D9774F3}">
      <dgm:prSet/>
      <dgm:spPr/>
      <dgm:t>
        <a:bodyPr/>
        <a:lstStyle/>
        <a:p>
          <a:endParaRPr lang="ru-RU"/>
        </a:p>
      </dgm:t>
    </dgm:pt>
    <dgm:pt modelId="{ACA91A86-C6F0-4B92-A5ED-6B116661A918}">
      <dgm:prSet phldrT="[Текст]"/>
      <dgm:spPr/>
      <dgm:t>
        <a:bodyPr/>
        <a:lstStyle/>
        <a:p>
          <a:r>
            <a:rPr lang="ru-RU" dirty="0" smtClean="0"/>
            <a:t>СРЕДНЯЯ ПРОДОЛЖИТЕЛЬНОСТЬ ЖИЗНИ</a:t>
          </a:r>
          <a:endParaRPr lang="ru-RU" dirty="0"/>
        </a:p>
      </dgm:t>
    </dgm:pt>
    <dgm:pt modelId="{3BCE736A-78EB-4E9E-B057-16327C352A72}" type="parTrans" cxnId="{3830B931-840C-45E5-8C0F-055B2457319F}">
      <dgm:prSet/>
      <dgm:spPr/>
      <dgm:t>
        <a:bodyPr/>
        <a:lstStyle/>
        <a:p>
          <a:endParaRPr lang="ru-RU"/>
        </a:p>
      </dgm:t>
    </dgm:pt>
    <dgm:pt modelId="{0C15735E-5AC0-4BB7-916B-7E8FDF4828E6}" type="sibTrans" cxnId="{3830B931-840C-45E5-8C0F-055B2457319F}">
      <dgm:prSet/>
      <dgm:spPr/>
      <dgm:t>
        <a:bodyPr/>
        <a:lstStyle/>
        <a:p>
          <a:endParaRPr lang="ru-RU"/>
        </a:p>
      </dgm:t>
    </dgm:pt>
    <dgm:pt modelId="{DAEE7D87-4F68-46B7-A9A8-B074EA65D9DA}">
      <dgm:prSet phldrT="[Текст]"/>
      <dgm:spPr/>
      <dgm:t>
        <a:bodyPr/>
        <a:lstStyle/>
        <a:p>
          <a:r>
            <a:rPr lang="ru-RU" dirty="0" smtClean="0"/>
            <a:t>УРОВЕНЬ МЛАДЕНЧЕСКОЙ СМЕРТНОСТИ</a:t>
          </a:r>
          <a:endParaRPr lang="ru-RU" dirty="0"/>
        </a:p>
      </dgm:t>
    </dgm:pt>
    <dgm:pt modelId="{84A5F60C-34F1-454A-80B8-24F5CD455DB4}" type="parTrans" cxnId="{E47DD403-DE37-4333-B959-C276CA3D9814}">
      <dgm:prSet/>
      <dgm:spPr/>
      <dgm:t>
        <a:bodyPr/>
        <a:lstStyle/>
        <a:p>
          <a:endParaRPr lang="ru-RU"/>
        </a:p>
      </dgm:t>
    </dgm:pt>
    <dgm:pt modelId="{32463091-B45F-4D34-8410-AE010D59FA2B}" type="sibTrans" cxnId="{E47DD403-DE37-4333-B959-C276CA3D9814}">
      <dgm:prSet/>
      <dgm:spPr/>
      <dgm:t>
        <a:bodyPr/>
        <a:lstStyle/>
        <a:p>
          <a:endParaRPr lang="ru-RU"/>
        </a:p>
      </dgm:t>
    </dgm:pt>
    <dgm:pt modelId="{A6AE88FE-D613-4F49-8BFE-85D74CFDFF7E}">
      <dgm:prSet phldrT="[Текст]"/>
      <dgm:spPr/>
      <dgm:t>
        <a:bodyPr/>
        <a:lstStyle/>
        <a:p>
          <a:r>
            <a:rPr lang="ru-RU" dirty="0" smtClean="0"/>
            <a:t>УРОВЕНЬ ГРАМОТНОСТИ</a:t>
          </a:r>
          <a:endParaRPr lang="ru-RU" dirty="0"/>
        </a:p>
      </dgm:t>
    </dgm:pt>
    <dgm:pt modelId="{C0482905-7D35-47EF-956B-7B8D2C14DDD3}" type="parTrans" cxnId="{5A29BFAE-4181-4B54-8A3D-2D40BA8F9945}">
      <dgm:prSet/>
      <dgm:spPr/>
      <dgm:t>
        <a:bodyPr/>
        <a:lstStyle/>
        <a:p>
          <a:endParaRPr lang="ru-RU"/>
        </a:p>
      </dgm:t>
    </dgm:pt>
    <dgm:pt modelId="{0463081F-8AB4-441A-9F9A-4513BCACD928}" type="sibTrans" cxnId="{5A29BFAE-4181-4B54-8A3D-2D40BA8F9945}">
      <dgm:prSet/>
      <dgm:spPr/>
      <dgm:t>
        <a:bodyPr/>
        <a:lstStyle/>
        <a:p>
          <a:endParaRPr lang="ru-RU"/>
        </a:p>
      </dgm:t>
    </dgm:pt>
    <dgm:pt modelId="{52318B6F-23B9-4187-8430-332B9C62E8F2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4251D74-113D-4EB0-A683-C4B0DFC78E4E}" type="parTrans" cxnId="{FDABFA45-2DAA-42E4-9824-06EF9181CA01}">
      <dgm:prSet/>
      <dgm:spPr/>
      <dgm:t>
        <a:bodyPr/>
        <a:lstStyle/>
        <a:p>
          <a:endParaRPr lang="ru-RU"/>
        </a:p>
      </dgm:t>
    </dgm:pt>
    <dgm:pt modelId="{C3EF7028-5440-481F-B8F1-6D28DC056007}" type="sibTrans" cxnId="{FDABFA45-2DAA-42E4-9824-06EF9181CA01}">
      <dgm:prSet/>
      <dgm:spPr/>
      <dgm:t>
        <a:bodyPr/>
        <a:lstStyle/>
        <a:p>
          <a:endParaRPr lang="ru-RU"/>
        </a:p>
      </dgm:t>
    </dgm:pt>
    <dgm:pt modelId="{A57385A3-C6E7-4150-8323-AB344DE23761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8B5FCAF-E156-40E7-B76D-2BC790A3DEEE}" type="parTrans" cxnId="{CCBFE052-32FC-4098-82AC-1FB50A076248}">
      <dgm:prSet/>
      <dgm:spPr/>
      <dgm:t>
        <a:bodyPr/>
        <a:lstStyle/>
        <a:p>
          <a:endParaRPr lang="ru-RU"/>
        </a:p>
      </dgm:t>
    </dgm:pt>
    <dgm:pt modelId="{0A05950B-7B37-4EA1-BA9C-96A4C5BDB8B3}" type="sibTrans" cxnId="{CCBFE052-32FC-4098-82AC-1FB50A076248}">
      <dgm:prSet/>
      <dgm:spPr/>
      <dgm:t>
        <a:bodyPr/>
        <a:lstStyle/>
        <a:p>
          <a:endParaRPr lang="ru-RU"/>
        </a:p>
      </dgm:t>
    </dgm:pt>
    <dgm:pt modelId="{843F0AE3-E1A0-4C0A-A770-5783DCF4A76B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1889726-74FD-4F5A-BE16-F9B87F38CC85}" type="parTrans" cxnId="{1D794AB1-7D49-4E33-AD6B-B7391A3A6AD6}">
      <dgm:prSet/>
      <dgm:spPr/>
      <dgm:t>
        <a:bodyPr/>
        <a:lstStyle/>
        <a:p>
          <a:endParaRPr lang="ru-RU"/>
        </a:p>
      </dgm:t>
    </dgm:pt>
    <dgm:pt modelId="{AB5ACC3E-D3E3-4239-93DA-50CB796439B6}" type="sibTrans" cxnId="{1D794AB1-7D49-4E33-AD6B-B7391A3A6AD6}">
      <dgm:prSet/>
      <dgm:spPr/>
      <dgm:t>
        <a:bodyPr/>
        <a:lstStyle/>
        <a:p>
          <a:endParaRPr lang="ru-RU"/>
        </a:p>
      </dgm:t>
    </dgm:pt>
    <dgm:pt modelId="{A28972BB-DBD7-4BC9-923D-097EAFCBAAE6}" type="pres">
      <dgm:prSet presAssocID="{A9209A23-AEF0-4F13-A495-20129D394D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199E59A-9AFE-4A33-8006-476A20ADA3B4}" type="pres">
      <dgm:prSet presAssocID="{29F39107-D178-4895-9692-70ACC8725042}" presName="hierRoot1" presStyleCnt="0">
        <dgm:presLayoutVars>
          <dgm:hierBranch val="init"/>
        </dgm:presLayoutVars>
      </dgm:prSet>
      <dgm:spPr/>
    </dgm:pt>
    <dgm:pt modelId="{2F21FB11-7E67-4591-A64B-E9CB07743D7A}" type="pres">
      <dgm:prSet presAssocID="{29F39107-D178-4895-9692-70ACC8725042}" presName="rootComposite1" presStyleCnt="0"/>
      <dgm:spPr/>
    </dgm:pt>
    <dgm:pt modelId="{23B68AB2-E462-4A74-8ED9-BA292E708D6E}" type="pres">
      <dgm:prSet presAssocID="{29F39107-D178-4895-9692-70ACC8725042}" presName="rootText1" presStyleLbl="node0" presStyleIdx="0" presStyleCnt="1" custScaleX="213780" custScaleY="55416" custLinFactNeighborX="-510" custLinFactNeighborY="-397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B79ECB-7978-4180-81C3-DB2887CED9EF}" type="pres">
      <dgm:prSet presAssocID="{29F39107-D178-4895-9692-70ACC872504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8C54D87-F818-4693-B121-3FBBAD077807}" type="pres">
      <dgm:prSet presAssocID="{29F39107-D178-4895-9692-70ACC8725042}" presName="hierChild2" presStyleCnt="0"/>
      <dgm:spPr/>
    </dgm:pt>
    <dgm:pt modelId="{A199C29A-BC2B-4A0B-B4DB-49D25310BDCD}" type="pres">
      <dgm:prSet presAssocID="{3BCE736A-78EB-4E9E-B057-16327C352A72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BC580CA-479A-4DC5-A803-FA9A39E6D0C5}" type="pres">
      <dgm:prSet presAssocID="{ACA91A86-C6F0-4B92-A5ED-6B116661A918}" presName="hierRoot2" presStyleCnt="0">
        <dgm:presLayoutVars>
          <dgm:hierBranch val="init"/>
        </dgm:presLayoutVars>
      </dgm:prSet>
      <dgm:spPr/>
    </dgm:pt>
    <dgm:pt modelId="{9B0EAD40-A5B0-4B44-A1A5-7C2AAA4A6BDB}" type="pres">
      <dgm:prSet presAssocID="{ACA91A86-C6F0-4B92-A5ED-6B116661A918}" presName="rootComposite" presStyleCnt="0"/>
      <dgm:spPr/>
    </dgm:pt>
    <dgm:pt modelId="{2CCA6095-AFAD-495F-9332-428A2AE949EB}" type="pres">
      <dgm:prSet presAssocID="{ACA91A86-C6F0-4B92-A5ED-6B116661A918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093A9A-7EB9-4B16-BE2B-5C64F93201B8}" type="pres">
      <dgm:prSet presAssocID="{ACA91A86-C6F0-4B92-A5ED-6B116661A918}" presName="rootConnector" presStyleLbl="node2" presStyleIdx="0" presStyleCnt="3"/>
      <dgm:spPr/>
      <dgm:t>
        <a:bodyPr/>
        <a:lstStyle/>
        <a:p>
          <a:endParaRPr lang="ru-RU"/>
        </a:p>
      </dgm:t>
    </dgm:pt>
    <dgm:pt modelId="{C7C8853C-3FAC-4BB3-88C5-81B7A425E8E3}" type="pres">
      <dgm:prSet presAssocID="{ACA91A86-C6F0-4B92-A5ED-6B116661A918}" presName="hierChild4" presStyleCnt="0"/>
      <dgm:spPr/>
    </dgm:pt>
    <dgm:pt modelId="{81E1180F-F21F-4E59-A239-92A8FBE959BB}" type="pres">
      <dgm:prSet presAssocID="{64251D74-113D-4EB0-A683-C4B0DFC78E4E}" presName="Name37" presStyleLbl="parChTrans1D3" presStyleIdx="0" presStyleCnt="3"/>
      <dgm:spPr/>
      <dgm:t>
        <a:bodyPr/>
        <a:lstStyle/>
        <a:p>
          <a:endParaRPr lang="ru-RU"/>
        </a:p>
      </dgm:t>
    </dgm:pt>
    <dgm:pt modelId="{F330D9A8-93DA-4359-8279-CA4A13DFEAEF}" type="pres">
      <dgm:prSet presAssocID="{52318B6F-23B9-4187-8430-332B9C62E8F2}" presName="hierRoot2" presStyleCnt="0">
        <dgm:presLayoutVars>
          <dgm:hierBranch val="init"/>
        </dgm:presLayoutVars>
      </dgm:prSet>
      <dgm:spPr/>
    </dgm:pt>
    <dgm:pt modelId="{A8F39DD2-92C5-4DC3-8736-615A85DC34D0}" type="pres">
      <dgm:prSet presAssocID="{52318B6F-23B9-4187-8430-332B9C62E8F2}" presName="rootComposite" presStyleCnt="0"/>
      <dgm:spPr/>
    </dgm:pt>
    <dgm:pt modelId="{D350E91C-1781-4A6F-89B3-A0DBA42A0ED4}" type="pres">
      <dgm:prSet presAssocID="{52318B6F-23B9-4187-8430-332B9C62E8F2}" presName="rootText" presStyleLbl="node3" presStyleIdx="0" presStyleCnt="3" custScaleY="1465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C189B4-33FA-450A-B75A-D8779F15C4BD}" type="pres">
      <dgm:prSet presAssocID="{52318B6F-23B9-4187-8430-332B9C62E8F2}" presName="rootConnector" presStyleLbl="node3" presStyleIdx="0" presStyleCnt="3"/>
      <dgm:spPr/>
      <dgm:t>
        <a:bodyPr/>
        <a:lstStyle/>
        <a:p>
          <a:endParaRPr lang="ru-RU"/>
        </a:p>
      </dgm:t>
    </dgm:pt>
    <dgm:pt modelId="{DA93C0A5-3F92-46B6-88CD-B0CFE9DD550D}" type="pres">
      <dgm:prSet presAssocID="{52318B6F-23B9-4187-8430-332B9C62E8F2}" presName="hierChild4" presStyleCnt="0"/>
      <dgm:spPr/>
    </dgm:pt>
    <dgm:pt modelId="{B11FF80D-A076-4C3F-96C8-E25DF1F3D404}" type="pres">
      <dgm:prSet presAssocID="{52318B6F-23B9-4187-8430-332B9C62E8F2}" presName="hierChild5" presStyleCnt="0"/>
      <dgm:spPr/>
    </dgm:pt>
    <dgm:pt modelId="{1C716D74-4F40-4830-9392-AA3DC68356F6}" type="pres">
      <dgm:prSet presAssocID="{ACA91A86-C6F0-4B92-A5ED-6B116661A918}" presName="hierChild5" presStyleCnt="0"/>
      <dgm:spPr/>
    </dgm:pt>
    <dgm:pt modelId="{FDE8A33B-5101-4D53-A0BD-37D87220D639}" type="pres">
      <dgm:prSet presAssocID="{84A5F60C-34F1-454A-80B8-24F5CD455DB4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C423334-35DA-44B7-AB56-8ED9447D3764}" type="pres">
      <dgm:prSet presAssocID="{DAEE7D87-4F68-46B7-A9A8-B074EA65D9DA}" presName="hierRoot2" presStyleCnt="0">
        <dgm:presLayoutVars>
          <dgm:hierBranch val="init"/>
        </dgm:presLayoutVars>
      </dgm:prSet>
      <dgm:spPr/>
    </dgm:pt>
    <dgm:pt modelId="{9DFE68B9-4D34-449E-9E71-204BA028343F}" type="pres">
      <dgm:prSet presAssocID="{DAEE7D87-4F68-46B7-A9A8-B074EA65D9DA}" presName="rootComposite" presStyleCnt="0"/>
      <dgm:spPr/>
    </dgm:pt>
    <dgm:pt modelId="{D84936CB-9FCD-474A-A8C5-901AC05B283F}" type="pres">
      <dgm:prSet presAssocID="{DAEE7D87-4F68-46B7-A9A8-B074EA65D9D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D5EF52-3550-4324-BCB2-52740B17DA14}" type="pres">
      <dgm:prSet presAssocID="{DAEE7D87-4F68-46B7-A9A8-B074EA65D9DA}" presName="rootConnector" presStyleLbl="node2" presStyleIdx="1" presStyleCnt="3"/>
      <dgm:spPr/>
      <dgm:t>
        <a:bodyPr/>
        <a:lstStyle/>
        <a:p>
          <a:endParaRPr lang="ru-RU"/>
        </a:p>
      </dgm:t>
    </dgm:pt>
    <dgm:pt modelId="{2C04D8F8-F6D5-48A3-9A63-E71F8228AB7B}" type="pres">
      <dgm:prSet presAssocID="{DAEE7D87-4F68-46B7-A9A8-B074EA65D9DA}" presName="hierChild4" presStyleCnt="0"/>
      <dgm:spPr/>
    </dgm:pt>
    <dgm:pt modelId="{F12179D6-9AB1-4FCB-9ADF-5143F35356B6}" type="pres">
      <dgm:prSet presAssocID="{E8B5FCAF-E156-40E7-B76D-2BC790A3DEEE}" presName="Name37" presStyleLbl="parChTrans1D3" presStyleIdx="1" presStyleCnt="3"/>
      <dgm:spPr/>
      <dgm:t>
        <a:bodyPr/>
        <a:lstStyle/>
        <a:p>
          <a:endParaRPr lang="ru-RU"/>
        </a:p>
      </dgm:t>
    </dgm:pt>
    <dgm:pt modelId="{B1C9760B-247E-4A96-990D-E664C39745A6}" type="pres">
      <dgm:prSet presAssocID="{A57385A3-C6E7-4150-8323-AB344DE23761}" presName="hierRoot2" presStyleCnt="0">
        <dgm:presLayoutVars>
          <dgm:hierBranch val="init"/>
        </dgm:presLayoutVars>
      </dgm:prSet>
      <dgm:spPr/>
    </dgm:pt>
    <dgm:pt modelId="{B970F635-084C-40CD-8B7D-16EE3524599F}" type="pres">
      <dgm:prSet presAssocID="{A57385A3-C6E7-4150-8323-AB344DE23761}" presName="rootComposite" presStyleCnt="0"/>
      <dgm:spPr/>
    </dgm:pt>
    <dgm:pt modelId="{372AA5FC-ADD4-43BC-885D-76F42C07772E}" type="pres">
      <dgm:prSet presAssocID="{A57385A3-C6E7-4150-8323-AB344DE23761}" presName="rootText" presStyleLbl="node3" presStyleIdx="1" presStyleCnt="3" custScaleY="135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F25076-8D7E-4593-B2CA-FA606D39CA29}" type="pres">
      <dgm:prSet presAssocID="{A57385A3-C6E7-4150-8323-AB344DE23761}" presName="rootConnector" presStyleLbl="node3" presStyleIdx="1" presStyleCnt="3"/>
      <dgm:spPr/>
      <dgm:t>
        <a:bodyPr/>
        <a:lstStyle/>
        <a:p>
          <a:endParaRPr lang="ru-RU"/>
        </a:p>
      </dgm:t>
    </dgm:pt>
    <dgm:pt modelId="{2BE28E5F-0DA9-455C-BD1E-5FEF824B3934}" type="pres">
      <dgm:prSet presAssocID="{A57385A3-C6E7-4150-8323-AB344DE23761}" presName="hierChild4" presStyleCnt="0"/>
      <dgm:spPr/>
    </dgm:pt>
    <dgm:pt modelId="{FBBC6D7C-9DBE-43F8-A6B5-0A6EE2D4DBB5}" type="pres">
      <dgm:prSet presAssocID="{A57385A3-C6E7-4150-8323-AB344DE23761}" presName="hierChild5" presStyleCnt="0"/>
      <dgm:spPr/>
    </dgm:pt>
    <dgm:pt modelId="{1289758C-E225-4B48-AB67-801E14D71E22}" type="pres">
      <dgm:prSet presAssocID="{DAEE7D87-4F68-46B7-A9A8-B074EA65D9DA}" presName="hierChild5" presStyleCnt="0"/>
      <dgm:spPr/>
    </dgm:pt>
    <dgm:pt modelId="{2C86E159-901E-412C-8FE2-98CADE29E751}" type="pres">
      <dgm:prSet presAssocID="{C0482905-7D35-47EF-956B-7B8D2C14DDD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868704D-1A83-4E02-99BC-DBD496B1DBB7}" type="pres">
      <dgm:prSet presAssocID="{A6AE88FE-D613-4F49-8BFE-85D74CFDFF7E}" presName="hierRoot2" presStyleCnt="0">
        <dgm:presLayoutVars>
          <dgm:hierBranch val="init"/>
        </dgm:presLayoutVars>
      </dgm:prSet>
      <dgm:spPr/>
    </dgm:pt>
    <dgm:pt modelId="{F8AC33C8-A084-4EFF-B0D0-4060DE371D1A}" type="pres">
      <dgm:prSet presAssocID="{A6AE88FE-D613-4F49-8BFE-85D74CFDFF7E}" presName="rootComposite" presStyleCnt="0"/>
      <dgm:spPr/>
    </dgm:pt>
    <dgm:pt modelId="{D1A7B019-DFC0-4333-9A06-1B555DD57135}" type="pres">
      <dgm:prSet presAssocID="{A6AE88FE-D613-4F49-8BFE-85D74CFDFF7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DECC94-AA9B-4AF2-8ED5-181099DBD7CD}" type="pres">
      <dgm:prSet presAssocID="{A6AE88FE-D613-4F49-8BFE-85D74CFDFF7E}" presName="rootConnector" presStyleLbl="node2" presStyleIdx="2" presStyleCnt="3"/>
      <dgm:spPr/>
      <dgm:t>
        <a:bodyPr/>
        <a:lstStyle/>
        <a:p>
          <a:endParaRPr lang="ru-RU"/>
        </a:p>
      </dgm:t>
    </dgm:pt>
    <dgm:pt modelId="{0B22E060-6023-46E5-A68B-A1AE38C848B7}" type="pres">
      <dgm:prSet presAssocID="{A6AE88FE-D613-4F49-8BFE-85D74CFDFF7E}" presName="hierChild4" presStyleCnt="0"/>
      <dgm:spPr/>
    </dgm:pt>
    <dgm:pt modelId="{F4F83851-79F5-46F3-91C5-8A804C3C43E0}" type="pres">
      <dgm:prSet presAssocID="{71889726-74FD-4F5A-BE16-F9B87F38CC85}" presName="Name37" presStyleLbl="parChTrans1D3" presStyleIdx="2" presStyleCnt="3"/>
      <dgm:spPr/>
      <dgm:t>
        <a:bodyPr/>
        <a:lstStyle/>
        <a:p>
          <a:endParaRPr lang="ru-RU"/>
        </a:p>
      </dgm:t>
    </dgm:pt>
    <dgm:pt modelId="{F8C2ACF8-C0A1-4231-A95E-6B67DB2D7676}" type="pres">
      <dgm:prSet presAssocID="{843F0AE3-E1A0-4C0A-A770-5783DCF4A76B}" presName="hierRoot2" presStyleCnt="0">
        <dgm:presLayoutVars>
          <dgm:hierBranch val="init"/>
        </dgm:presLayoutVars>
      </dgm:prSet>
      <dgm:spPr/>
    </dgm:pt>
    <dgm:pt modelId="{ADA009AB-1441-48A9-B8F8-0F31C9EA6C15}" type="pres">
      <dgm:prSet presAssocID="{843F0AE3-E1A0-4C0A-A770-5783DCF4A76B}" presName="rootComposite" presStyleCnt="0"/>
      <dgm:spPr/>
    </dgm:pt>
    <dgm:pt modelId="{CE7922D6-7DB7-4797-A802-398AABA86822}" type="pres">
      <dgm:prSet presAssocID="{843F0AE3-E1A0-4C0A-A770-5783DCF4A76B}" presName="rootText" presStyleLbl="node3" presStyleIdx="2" presStyleCnt="3" custScaleY="145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2E78BB-E452-41B4-B0F5-295CB354B859}" type="pres">
      <dgm:prSet presAssocID="{843F0AE3-E1A0-4C0A-A770-5783DCF4A76B}" presName="rootConnector" presStyleLbl="node3" presStyleIdx="2" presStyleCnt="3"/>
      <dgm:spPr/>
      <dgm:t>
        <a:bodyPr/>
        <a:lstStyle/>
        <a:p>
          <a:endParaRPr lang="ru-RU"/>
        </a:p>
      </dgm:t>
    </dgm:pt>
    <dgm:pt modelId="{39EFAF14-CE11-4EAE-92FA-9EA20995762A}" type="pres">
      <dgm:prSet presAssocID="{843F0AE3-E1A0-4C0A-A770-5783DCF4A76B}" presName="hierChild4" presStyleCnt="0"/>
      <dgm:spPr/>
    </dgm:pt>
    <dgm:pt modelId="{F89BAB62-99BF-47E6-B8BA-E4C267909E97}" type="pres">
      <dgm:prSet presAssocID="{843F0AE3-E1A0-4C0A-A770-5783DCF4A76B}" presName="hierChild5" presStyleCnt="0"/>
      <dgm:spPr/>
    </dgm:pt>
    <dgm:pt modelId="{E01963D3-CDE1-44B7-952F-A07B13130777}" type="pres">
      <dgm:prSet presAssocID="{A6AE88FE-D613-4F49-8BFE-85D74CFDFF7E}" presName="hierChild5" presStyleCnt="0"/>
      <dgm:spPr/>
    </dgm:pt>
    <dgm:pt modelId="{B7AC37FC-5185-4E18-AB24-C49F523783CE}" type="pres">
      <dgm:prSet presAssocID="{29F39107-D178-4895-9692-70ACC8725042}" presName="hierChild3" presStyleCnt="0"/>
      <dgm:spPr/>
    </dgm:pt>
  </dgm:ptLst>
  <dgm:cxnLst>
    <dgm:cxn modelId="{0F7C6CF3-4B16-4442-A07F-5FE08D3D1312}" type="presOf" srcId="{843F0AE3-E1A0-4C0A-A770-5783DCF4A76B}" destId="{262E78BB-E452-41B4-B0F5-295CB354B859}" srcOrd="1" destOrd="0" presId="urn:microsoft.com/office/officeart/2005/8/layout/orgChart1"/>
    <dgm:cxn modelId="{CCDDF882-41BF-4366-82BC-2FA3D1AE8C9F}" type="presOf" srcId="{843F0AE3-E1A0-4C0A-A770-5783DCF4A76B}" destId="{CE7922D6-7DB7-4797-A802-398AABA86822}" srcOrd="0" destOrd="0" presId="urn:microsoft.com/office/officeart/2005/8/layout/orgChart1"/>
    <dgm:cxn modelId="{4BE3727F-99AE-49BD-8D68-3E36BE6414CB}" type="presOf" srcId="{DAEE7D87-4F68-46B7-A9A8-B074EA65D9DA}" destId="{3ED5EF52-3550-4324-BCB2-52740B17DA14}" srcOrd="1" destOrd="0" presId="urn:microsoft.com/office/officeart/2005/8/layout/orgChart1"/>
    <dgm:cxn modelId="{1AB10E28-979E-465B-A23C-0B326C64CBDA}" type="presOf" srcId="{ACA91A86-C6F0-4B92-A5ED-6B116661A918}" destId="{2CCA6095-AFAD-495F-9332-428A2AE949EB}" srcOrd="0" destOrd="0" presId="urn:microsoft.com/office/officeart/2005/8/layout/orgChart1"/>
    <dgm:cxn modelId="{008AB862-E260-4522-AB78-42AE9A3E7A35}" type="presOf" srcId="{64251D74-113D-4EB0-A683-C4B0DFC78E4E}" destId="{81E1180F-F21F-4E59-A239-92A8FBE959BB}" srcOrd="0" destOrd="0" presId="urn:microsoft.com/office/officeart/2005/8/layout/orgChart1"/>
    <dgm:cxn modelId="{A0BF2CF5-E095-48A3-81FF-992B2EF9D036}" type="presOf" srcId="{84A5F60C-34F1-454A-80B8-24F5CD455DB4}" destId="{FDE8A33B-5101-4D53-A0BD-37D87220D639}" srcOrd="0" destOrd="0" presId="urn:microsoft.com/office/officeart/2005/8/layout/orgChart1"/>
    <dgm:cxn modelId="{94E33203-2877-4553-942A-658CD222083F}" type="presOf" srcId="{29F39107-D178-4895-9692-70ACC8725042}" destId="{23B68AB2-E462-4A74-8ED9-BA292E708D6E}" srcOrd="0" destOrd="0" presId="urn:microsoft.com/office/officeart/2005/8/layout/orgChart1"/>
    <dgm:cxn modelId="{C6A04A1A-5A45-4CB7-976F-E5C54D9774F3}" srcId="{A9209A23-AEF0-4F13-A495-20129D394DD7}" destId="{29F39107-D178-4895-9692-70ACC8725042}" srcOrd="0" destOrd="0" parTransId="{F1DC0EC7-B7A2-4773-9F66-129E1B62E71E}" sibTransId="{92082AF9-11CE-4C34-BE14-31EF555707E9}"/>
    <dgm:cxn modelId="{22CEB204-7DBA-4984-90BF-FA386BAFD10E}" type="presOf" srcId="{3BCE736A-78EB-4E9E-B057-16327C352A72}" destId="{A199C29A-BC2B-4A0B-B4DB-49D25310BDCD}" srcOrd="0" destOrd="0" presId="urn:microsoft.com/office/officeart/2005/8/layout/orgChart1"/>
    <dgm:cxn modelId="{6496B5A7-ADDA-4E81-B751-A3061F390AE8}" type="presOf" srcId="{ACA91A86-C6F0-4B92-A5ED-6B116661A918}" destId="{2D093A9A-7EB9-4B16-BE2B-5C64F93201B8}" srcOrd="1" destOrd="0" presId="urn:microsoft.com/office/officeart/2005/8/layout/orgChart1"/>
    <dgm:cxn modelId="{55B3480C-C34A-4F56-A9C7-6E8253355B0C}" type="presOf" srcId="{71889726-74FD-4F5A-BE16-F9B87F38CC85}" destId="{F4F83851-79F5-46F3-91C5-8A804C3C43E0}" srcOrd="0" destOrd="0" presId="urn:microsoft.com/office/officeart/2005/8/layout/orgChart1"/>
    <dgm:cxn modelId="{DEB590A0-17D9-4D8C-B15D-F7E186D518BD}" type="presOf" srcId="{A9209A23-AEF0-4F13-A495-20129D394DD7}" destId="{A28972BB-DBD7-4BC9-923D-097EAFCBAAE6}" srcOrd="0" destOrd="0" presId="urn:microsoft.com/office/officeart/2005/8/layout/orgChart1"/>
    <dgm:cxn modelId="{C39F60B9-09B9-4EB7-844C-A755E9771688}" type="presOf" srcId="{A6AE88FE-D613-4F49-8BFE-85D74CFDFF7E}" destId="{8FDECC94-AA9B-4AF2-8ED5-181099DBD7CD}" srcOrd="1" destOrd="0" presId="urn:microsoft.com/office/officeart/2005/8/layout/orgChart1"/>
    <dgm:cxn modelId="{01DDD351-1C2D-43B8-BE07-C8DDCC464721}" type="presOf" srcId="{29F39107-D178-4895-9692-70ACC8725042}" destId="{48B79ECB-7978-4180-81C3-DB2887CED9EF}" srcOrd="1" destOrd="0" presId="urn:microsoft.com/office/officeart/2005/8/layout/orgChart1"/>
    <dgm:cxn modelId="{3830B931-840C-45E5-8C0F-055B2457319F}" srcId="{29F39107-D178-4895-9692-70ACC8725042}" destId="{ACA91A86-C6F0-4B92-A5ED-6B116661A918}" srcOrd="0" destOrd="0" parTransId="{3BCE736A-78EB-4E9E-B057-16327C352A72}" sibTransId="{0C15735E-5AC0-4BB7-916B-7E8FDF4828E6}"/>
    <dgm:cxn modelId="{E3B36212-5D51-4A12-B202-49C7E560BB7A}" type="presOf" srcId="{52318B6F-23B9-4187-8430-332B9C62E8F2}" destId="{D350E91C-1781-4A6F-89B3-A0DBA42A0ED4}" srcOrd="0" destOrd="0" presId="urn:microsoft.com/office/officeart/2005/8/layout/orgChart1"/>
    <dgm:cxn modelId="{5A29BFAE-4181-4B54-8A3D-2D40BA8F9945}" srcId="{29F39107-D178-4895-9692-70ACC8725042}" destId="{A6AE88FE-D613-4F49-8BFE-85D74CFDFF7E}" srcOrd="2" destOrd="0" parTransId="{C0482905-7D35-47EF-956B-7B8D2C14DDD3}" sibTransId="{0463081F-8AB4-441A-9F9A-4513BCACD928}"/>
    <dgm:cxn modelId="{CCBFE052-32FC-4098-82AC-1FB50A076248}" srcId="{DAEE7D87-4F68-46B7-A9A8-B074EA65D9DA}" destId="{A57385A3-C6E7-4150-8323-AB344DE23761}" srcOrd="0" destOrd="0" parTransId="{E8B5FCAF-E156-40E7-B76D-2BC790A3DEEE}" sibTransId="{0A05950B-7B37-4EA1-BA9C-96A4C5BDB8B3}"/>
    <dgm:cxn modelId="{1E1FED60-1BFA-4272-A236-DDC1055038BB}" type="presOf" srcId="{DAEE7D87-4F68-46B7-A9A8-B074EA65D9DA}" destId="{D84936CB-9FCD-474A-A8C5-901AC05B283F}" srcOrd="0" destOrd="0" presId="urn:microsoft.com/office/officeart/2005/8/layout/orgChart1"/>
    <dgm:cxn modelId="{02AC42F3-C61D-4212-BDD2-E7F2D40C8466}" type="presOf" srcId="{A6AE88FE-D613-4F49-8BFE-85D74CFDFF7E}" destId="{D1A7B019-DFC0-4333-9A06-1B555DD57135}" srcOrd="0" destOrd="0" presId="urn:microsoft.com/office/officeart/2005/8/layout/orgChart1"/>
    <dgm:cxn modelId="{FDABFA45-2DAA-42E4-9824-06EF9181CA01}" srcId="{ACA91A86-C6F0-4B92-A5ED-6B116661A918}" destId="{52318B6F-23B9-4187-8430-332B9C62E8F2}" srcOrd="0" destOrd="0" parTransId="{64251D74-113D-4EB0-A683-C4B0DFC78E4E}" sibTransId="{C3EF7028-5440-481F-B8F1-6D28DC056007}"/>
    <dgm:cxn modelId="{97AB1B28-F48C-4D35-8733-E7505D1EB6A4}" type="presOf" srcId="{A57385A3-C6E7-4150-8323-AB344DE23761}" destId="{6CF25076-8D7E-4593-B2CA-FA606D39CA29}" srcOrd="1" destOrd="0" presId="urn:microsoft.com/office/officeart/2005/8/layout/orgChart1"/>
    <dgm:cxn modelId="{0927FDFD-96A0-458A-BA21-6655D8C7E939}" type="presOf" srcId="{A57385A3-C6E7-4150-8323-AB344DE23761}" destId="{372AA5FC-ADD4-43BC-885D-76F42C07772E}" srcOrd="0" destOrd="0" presId="urn:microsoft.com/office/officeart/2005/8/layout/orgChart1"/>
    <dgm:cxn modelId="{E47DD403-DE37-4333-B959-C276CA3D9814}" srcId="{29F39107-D178-4895-9692-70ACC8725042}" destId="{DAEE7D87-4F68-46B7-A9A8-B074EA65D9DA}" srcOrd="1" destOrd="0" parTransId="{84A5F60C-34F1-454A-80B8-24F5CD455DB4}" sibTransId="{32463091-B45F-4D34-8410-AE010D59FA2B}"/>
    <dgm:cxn modelId="{1D794AB1-7D49-4E33-AD6B-B7391A3A6AD6}" srcId="{A6AE88FE-D613-4F49-8BFE-85D74CFDFF7E}" destId="{843F0AE3-E1A0-4C0A-A770-5783DCF4A76B}" srcOrd="0" destOrd="0" parTransId="{71889726-74FD-4F5A-BE16-F9B87F38CC85}" sibTransId="{AB5ACC3E-D3E3-4239-93DA-50CB796439B6}"/>
    <dgm:cxn modelId="{3C6CB74C-B04C-498F-ADC5-4ECCCAE1B4CB}" type="presOf" srcId="{E8B5FCAF-E156-40E7-B76D-2BC790A3DEEE}" destId="{F12179D6-9AB1-4FCB-9ADF-5143F35356B6}" srcOrd="0" destOrd="0" presId="urn:microsoft.com/office/officeart/2005/8/layout/orgChart1"/>
    <dgm:cxn modelId="{65051ED6-7FA4-4D87-A4E2-A872F7A32761}" type="presOf" srcId="{C0482905-7D35-47EF-956B-7B8D2C14DDD3}" destId="{2C86E159-901E-412C-8FE2-98CADE29E751}" srcOrd="0" destOrd="0" presId="urn:microsoft.com/office/officeart/2005/8/layout/orgChart1"/>
    <dgm:cxn modelId="{F4FED788-C1BD-4C2A-9C80-CDBB558A903A}" type="presOf" srcId="{52318B6F-23B9-4187-8430-332B9C62E8F2}" destId="{A0C189B4-33FA-450A-B75A-D8779F15C4BD}" srcOrd="1" destOrd="0" presId="urn:microsoft.com/office/officeart/2005/8/layout/orgChart1"/>
    <dgm:cxn modelId="{91231448-DCCF-4C10-80C6-FAA1C0B80559}" type="presParOf" srcId="{A28972BB-DBD7-4BC9-923D-097EAFCBAAE6}" destId="{0199E59A-9AFE-4A33-8006-476A20ADA3B4}" srcOrd="0" destOrd="0" presId="urn:microsoft.com/office/officeart/2005/8/layout/orgChart1"/>
    <dgm:cxn modelId="{7E667D82-DBC6-4DD3-B384-6DCC04C4208F}" type="presParOf" srcId="{0199E59A-9AFE-4A33-8006-476A20ADA3B4}" destId="{2F21FB11-7E67-4591-A64B-E9CB07743D7A}" srcOrd="0" destOrd="0" presId="urn:microsoft.com/office/officeart/2005/8/layout/orgChart1"/>
    <dgm:cxn modelId="{99AC4503-48C3-4D60-AFBC-FFD3FB53F441}" type="presParOf" srcId="{2F21FB11-7E67-4591-A64B-E9CB07743D7A}" destId="{23B68AB2-E462-4A74-8ED9-BA292E708D6E}" srcOrd="0" destOrd="0" presId="urn:microsoft.com/office/officeart/2005/8/layout/orgChart1"/>
    <dgm:cxn modelId="{EA866E09-FF78-4D71-B231-CD20B71B784B}" type="presParOf" srcId="{2F21FB11-7E67-4591-A64B-E9CB07743D7A}" destId="{48B79ECB-7978-4180-81C3-DB2887CED9EF}" srcOrd="1" destOrd="0" presId="urn:microsoft.com/office/officeart/2005/8/layout/orgChart1"/>
    <dgm:cxn modelId="{349865F7-E6F3-4C14-994C-555375E035C8}" type="presParOf" srcId="{0199E59A-9AFE-4A33-8006-476A20ADA3B4}" destId="{F8C54D87-F818-4693-B121-3FBBAD077807}" srcOrd="1" destOrd="0" presId="urn:microsoft.com/office/officeart/2005/8/layout/orgChart1"/>
    <dgm:cxn modelId="{1A315B28-A872-4ECE-9B97-BE37F87837A2}" type="presParOf" srcId="{F8C54D87-F818-4693-B121-3FBBAD077807}" destId="{A199C29A-BC2B-4A0B-B4DB-49D25310BDCD}" srcOrd="0" destOrd="0" presId="urn:microsoft.com/office/officeart/2005/8/layout/orgChart1"/>
    <dgm:cxn modelId="{0339C122-B7E2-43A3-8BC9-9CA296E554E9}" type="presParOf" srcId="{F8C54D87-F818-4693-B121-3FBBAD077807}" destId="{BBC580CA-479A-4DC5-A803-FA9A39E6D0C5}" srcOrd="1" destOrd="0" presId="urn:microsoft.com/office/officeart/2005/8/layout/orgChart1"/>
    <dgm:cxn modelId="{080C1727-19BB-4187-9A80-C4554AA69D2F}" type="presParOf" srcId="{BBC580CA-479A-4DC5-A803-FA9A39E6D0C5}" destId="{9B0EAD40-A5B0-4B44-A1A5-7C2AAA4A6BDB}" srcOrd="0" destOrd="0" presId="urn:microsoft.com/office/officeart/2005/8/layout/orgChart1"/>
    <dgm:cxn modelId="{FE3BE769-8A60-49F8-900C-F92BDFDD56CD}" type="presParOf" srcId="{9B0EAD40-A5B0-4B44-A1A5-7C2AAA4A6BDB}" destId="{2CCA6095-AFAD-495F-9332-428A2AE949EB}" srcOrd="0" destOrd="0" presId="urn:microsoft.com/office/officeart/2005/8/layout/orgChart1"/>
    <dgm:cxn modelId="{B22B92D2-A313-464F-A395-3648CC10F654}" type="presParOf" srcId="{9B0EAD40-A5B0-4B44-A1A5-7C2AAA4A6BDB}" destId="{2D093A9A-7EB9-4B16-BE2B-5C64F93201B8}" srcOrd="1" destOrd="0" presId="urn:microsoft.com/office/officeart/2005/8/layout/orgChart1"/>
    <dgm:cxn modelId="{877F4055-8F51-4913-8EBB-C111D171A9D4}" type="presParOf" srcId="{BBC580CA-479A-4DC5-A803-FA9A39E6D0C5}" destId="{C7C8853C-3FAC-4BB3-88C5-81B7A425E8E3}" srcOrd="1" destOrd="0" presId="urn:microsoft.com/office/officeart/2005/8/layout/orgChart1"/>
    <dgm:cxn modelId="{6070E5A2-DDBC-4537-A11B-8DE2A59562F1}" type="presParOf" srcId="{C7C8853C-3FAC-4BB3-88C5-81B7A425E8E3}" destId="{81E1180F-F21F-4E59-A239-92A8FBE959BB}" srcOrd="0" destOrd="0" presId="urn:microsoft.com/office/officeart/2005/8/layout/orgChart1"/>
    <dgm:cxn modelId="{8BA5724C-200E-47BA-9DAB-BF05804BC1D3}" type="presParOf" srcId="{C7C8853C-3FAC-4BB3-88C5-81B7A425E8E3}" destId="{F330D9A8-93DA-4359-8279-CA4A13DFEAEF}" srcOrd="1" destOrd="0" presId="urn:microsoft.com/office/officeart/2005/8/layout/orgChart1"/>
    <dgm:cxn modelId="{7BD550E2-4CEA-4ED6-9E6B-C39198A6D069}" type="presParOf" srcId="{F330D9A8-93DA-4359-8279-CA4A13DFEAEF}" destId="{A8F39DD2-92C5-4DC3-8736-615A85DC34D0}" srcOrd="0" destOrd="0" presId="urn:microsoft.com/office/officeart/2005/8/layout/orgChart1"/>
    <dgm:cxn modelId="{CB033168-9824-4E42-AD47-6A673973E391}" type="presParOf" srcId="{A8F39DD2-92C5-4DC3-8736-615A85DC34D0}" destId="{D350E91C-1781-4A6F-89B3-A0DBA42A0ED4}" srcOrd="0" destOrd="0" presId="urn:microsoft.com/office/officeart/2005/8/layout/orgChart1"/>
    <dgm:cxn modelId="{8E472F8B-C1AD-4765-9BEF-F5C06CDA316E}" type="presParOf" srcId="{A8F39DD2-92C5-4DC3-8736-615A85DC34D0}" destId="{A0C189B4-33FA-450A-B75A-D8779F15C4BD}" srcOrd="1" destOrd="0" presId="urn:microsoft.com/office/officeart/2005/8/layout/orgChart1"/>
    <dgm:cxn modelId="{A189EC2E-BD9C-4EA5-ACC4-433B863B7C61}" type="presParOf" srcId="{F330D9A8-93DA-4359-8279-CA4A13DFEAEF}" destId="{DA93C0A5-3F92-46B6-88CD-B0CFE9DD550D}" srcOrd="1" destOrd="0" presId="urn:microsoft.com/office/officeart/2005/8/layout/orgChart1"/>
    <dgm:cxn modelId="{2DE441D1-2B26-432E-86B0-DAA6951752F6}" type="presParOf" srcId="{F330D9A8-93DA-4359-8279-CA4A13DFEAEF}" destId="{B11FF80D-A076-4C3F-96C8-E25DF1F3D404}" srcOrd="2" destOrd="0" presId="urn:microsoft.com/office/officeart/2005/8/layout/orgChart1"/>
    <dgm:cxn modelId="{8F153AA5-9407-4CB1-AAED-3D0D0EF427DF}" type="presParOf" srcId="{BBC580CA-479A-4DC5-A803-FA9A39E6D0C5}" destId="{1C716D74-4F40-4830-9392-AA3DC68356F6}" srcOrd="2" destOrd="0" presId="urn:microsoft.com/office/officeart/2005/8/layout/orgChart1"/>
    <dgm:cxn modelId="{D7095457-52E1-4420-8EE2-9814EAE79416}" type="presParOf" srcId="{F8C54D87-F818-4693-B121-3FBBAD077807}" destId="{FDE8A33B-5101-4D53-A0BD-37D87220D639}" srcOrd="2" destOrd="0" presId="urn:microsoft.com/office/officeart/2005/8/layout/orgChart1"/>
    <dgm:cxn modelId="{2D702C13-3AA2-4658-BCA0-12A99633D0B1}" type="presParOf" srcId="{F8C54D87-F818-4693-B121-3FBBAD077807}" destId="{DC423334-35DA-44B7-AB56-8ED9447D3764}" srcOrd="3" destOrd="0" presId="urn:microsoft.com/office/officeart/2005/8/layout/orgChart1"/>
    <dgm:cxn modelId="{2DD8FBDE-6966-4549-801C-D9335F195EBB}" type="presParOf" srcId="{DC423334-35DA-44B7-AB56-8ED9447D3764}" destId="{9DFE68B9-4D34-449E-9E71-204BA028343F}" srcOrd="0" destOrd="0" presId="urn:microsoft.com/office/officeart/2005/8/layout/orgChart1"/>
    <dgm:cxn modelId="{DF437737-09D3-4A93-AE55-18689AC5A849}" type="presParOf" srcId="{9DFE68B9-4D34-449E-9E71-204BA028343F}" destId="{D84936CB-9FCD-474A-A8C5-901AC05B283F}" srcOrd="0" destOrd="0" presId="urn:microsoft.com/office/officeart/2005/8/layout/orgChart1"/>
    <dgm:cxn modelId="{D5AD10B9-AA03-43BF-BB0F-1624FE479BDC}" type="presParOf" srcId="{9DFE68B9-4D34-449E-9E71-204BA028343F}" destId="{3ED5EF52-3550-4324-BCB2-52740B17DA14}" srcOrd="1" destOrd="0" presId="urn:microsoft.com/office/officeart/2005/8/layout/orgChart1"/>
    <dgm:cxn modelId="{3755BC34-E434-40B7-BF1A-195422AF38E7}" type="presParOf" srcId="{DC423334-35DA-44B7-AB56-8ED9447D3764}" destId="{2C04D8F8-F6D5-48A3-9A63-E71F8228AB7B}" srcOrd="1" destOrd="0" presId="urn:microsoft.com/office/officeart/2005/8/layout/orgChart1"/>
    <dgm:cxn modelId="{A96B4B79-0EDD-4D96-9807-04FB5F9F390D}" type="presParOf" srcId="{2C04D8F8-F6D5-48A3-9A63-E71F8228AB7B}" destId="{F12179D6-9AB1-4FCB-9ADF-5143F35356B6}" srcOrd="0" destOrd="0" presId="urn:microsoft.com/office/officeart/2005/8/layout/orgChart1"/>
    <dgm:cxn modelId="{AA9BBA9B-856E-4088-852B-511A0208B3A1}" type="presParOf" srcId="{2C04D8F8-F6D5-48A3-9A63-E71F8228AB7B}" destId="{B1C9760B-247E-4A96-990D-E664C39745A6}" srcOrd="1" destOrd="0" presId="urn:microsoft.com/office/officeart/2005/8/layout/orgChart1"/>
    <dgm:cxn modelId="{6E81908F-0556-4EEB-8868-49B42F8CBD16}" type="presParOf" srcId="{B1C9760B-247E-4A96-990D-E664C39745A6}" destId="{B970F635-084C-40CD-8B7D-16EE3524599F}" srcOrd="0" destOrd="0" presId="urn:microsoft.com/office/officeart/2005/8/layout/orgChart1"/>
    <dgm:cxn modelId="{162BE326-9E21-440D-BDC2-7E7E0E3D8E5F}" type="presParOf" srcId="{B970F635-084C-40CD-8B7D-16EE3524599F}" destId="{372AA5FC-ADD4-43BC-885D-76F42C07772E}" srcOrd="0" destOrd="0" presId="urn:microsoft.com/office/officeart/2005/8/layout/orgChart1"/>
    <dgm:cxn modelId="{DE4D9A59-A756-4679-B75E-F6943A7D2FB0}" type="presParOf" srcId="{B970F635-084C-40CD-8B7D-16EE3524599F}" destId="{6CF25076-8D7E-4593-B2CA-FA606D39CA29}" srcOrd="1" destOrd="0" presId="urn:microsoft.com/office/officeart/2005/8/layout/orgChart1"/>
    <dgm:cxn modelId="{9460209D-0FBB-41A1-8449-310D4D64BE9C}" type="presParOf" srcId="{B1C9760B-247E-4A96-990D-E664C39745A6}" destId="{2BE28E5F-0DA9-455C-BD1E-5FEF824B3934}" srcOrd="1" destOrd="0" presId="urn:microsoft.com/office/officeart/2005/8/layout/orgChart1"/>
    <dgm:cxn modelId="{A7E1A587-8D95-40DF-B9F5-5A4CE38F89A6}" type="presParOf" srcId="{B1C9760B-247E-4A96-990D-E664C39745A6}" destId="{FBBC6D7C-9DBE-43F8-A6B5-0A6EE2D4DBB5}" srcOrd="2" destOrd="0" presId="urn:microsoft.com/office/officeart/2005/8/layout/orgChart1"/>
    <dgm:cxn modelId="{7E40CAB8-4A48-4C42-8B79-55BB4D266799}" type="presParOf" srcId="{DC423334-35DA-44B7-AB56-8ED9447D3764}" destId="{1289758C-E225-4B48-AB67-801E14D71E22}" srcOrd="2" destOrd="0" presId="urn:microsoft.com/office/officeart/2005/8/layout/orgChart1"/>
    <dgm:cxn modelId="{E80E531D-153B-4969-BB39-7DD912D2CC84}" type="presParOf" srcId="{F8C54D87-F818-4693-B121-3FBBAD077807}" destId="{2C86E159-901E-412C-8FE2-98CADE29E751}" srcOrd="4" destOrd="0" presId="urn:microsoft.com/office/officeart/2005/8/layout/orgChart1"/>
    <dgm:cxn modelId="{35835D6C-DAE9-41F2-A0C4-484E07D68921}" type="presParOf" srcId="{F8C54D87-F818-4693-B121-3FBBAD077807}" destId="{1868704D-1A83-4E02-99BC-DBD496B1DBB7}" srcOrd="5" destOrd="0" presId="urn:microsoft.com/office/officeart/2005/8/layout/orgChart1"/>
    <dgm:cxn modelId="{9FE84DB7-70A1-4ACC-A03E-1860068B241E}" type="presParOf" srcId="{1868704D-1A83-4E02-99BC-DBD496B1DBB7}" destId="{F8AC33C8-A084-4EFF-B0D0-4060DE371D1A}" srcOrd="0" destOrd="0" presId="urn:microsoft.com/office/officeart/2005/8/layout/orgChart1"/>
    <dgm:cxn modelId="{75B3911B-3C1B-47D6-A6C4-6E0A4FBC6C23}" type="presParOf" srcId="{F8AC33C8-A084-4EFF-B0D0-4060DE371D1A}" destId="{D1A7B019-DFC0-4333-9A06-1B555DD57135}" srcOrd="0" destOrd="0" presId="urn:microsoft.com/office/officeart/2005/8/layout/orgChart1"/>
    <dgm:cxn modelId="{E653E097-6136-4069-BBB9-55561E141228}" type="presParOf" srcId="{F8AC33C8-A084-4EFF-B0D0-4060DE371D1A}" destId="{8FDECC94-AA9B-4AF2-8ED5-181099DBD7CD}" srcOrd="1" destOrd="0" presId="urn:microsoft.com/office/officeart/2005/8/layout/orgChart1"/>
    <dgm:cxn modelId="{035C021D-8006-4884-8358-98994030E286}" type="presParOf" srcId="{1868704D-1A83-4E02-99BC-DBD496B1DBB7}" destId="{0B22E060-6023-46E5-A68B-A1AE38C848B7}" srcOrd="1" destOrd="0" presId="urn:microsoft.com/office/officeart/2005/8/layout/orgChart1"/>
    <dgm:cxn modelId="{3DBE2E2E-E9D1-4BCD-906E-8B0A2DA77BF2}" type="presParOf" srcId="{0B22E060-6023-46E5-A68B-A1AE38C848B7}" destId="{F4F83851-79F5-46F3-91C5-8A804C3C43E0}" srcOrd="0" destOrd="0" presId="urn:microsoft.com/office/officeart/2005/8/layout/orgChart1"/>
    <dgm:cxn modelId="{AC479479-B2EE-450C-B27D-6FDF67168194}" type="presParOf" srcId="{0B22E060-6023-46E5-A68B-A1AE38C848B7}" destId="{F8C2ACF8-C0A1-4231-A95E-6B67DB2D7676}" srcOrd="1" destOrd="0" presId="urn:microsoft.com/office/officeart/2005/8/layout/orgChart1"/>
    <dgm:cxn modelId="{9EE251C8-E2B0-4830-9E9F-D6268BEAC500}" type="presParOf" srcId="{F8C2ACF8-C0A1-4231-A95E-6B67DB2D7676}" destId="{ADA009AB-1441-48A9-B8F8-0F31C9EA6C15}" srcOrd="0" destOrd="0" presId="urn:microsoft.com/office/officeart/2005/8/layout/orgChart1"/>
    <dgm:cxn modelId="{B193F11A-700C-4C7C-B435-56FC0E3BF4ED}" type="presParOf" srcId="{ADA009AB-1441-48A9-B8F8-0F31C9EA6C15}" destId="{CE7922D6-7DB7-4797-A802-398AABA86822}" srcOrd="0" destOrd="0" presId="urn:microsoft.com/office/officeart/2005/8/layout/orgChart1"/>
    <dgm:cxn modelId="{58845B43-664D-494A-B443-2393333E957E}" type="presParOf" srcId="{ADA009AB-1441-48A9-B8F8-0F31C9EA6C15}" destId="{262E78BB-E452-41B4-B0F5-295CB354B859}" srcOrd="1" destOrd="0" presId="urn:microsoft.com/office/officeart/2005/8/layout/orgChart1"/>
    <dgm:cxn modelId="{6130B0EA-A71A-4B50-9080-FA01CC21B7FB}" type="presParOf" srcId="{F8C2ACF8-C0A1-4231-A95E-6B67DB2D7676}" destId="{39EFAF14-CE11-4EAE-92FA-9EA20995762A}" srcOrd="1" destOrd="0" presId="urn:microsoft.com/office/officeart/2005/8/layout/orgChart1"/>
    <dgm:cxn modelId="{43F4C5D2-1E3C-4298-9AEA-4429BDC0E193}" type="presParOf" srcId="{F8C2ACF8-C0A1-4231-A95E-6B67DB2D7676}" destId="{F89BAB62-99BF-47E6-B8BA-E4C267909E97}" srcOrd="2" destOrd="0" presId="urn:microsoft.com/office/officeart/2005/8/layout/orgChart1"/>
    <dgm:cxn modelId="{E1646709-1A4F-4AF3-839B-A13650F0E5C6}" type="presParOf" srcId="{1868704D-1A83-4E02-99BC-DBD496B1DBB7}" destId="{E01963D3-CDE1-44B7-952F-A07B13130777}" srcOrd="2" destOrd="0" presId="urn:microsoft.com/office/officeart/2005/8/layout/orgChart1"/>
    <dgm:cxn modelId="{EC758A01-95BC-4E28-9B6B-374FF09884E7}" type="presParOf" srcId="{0199E59A-9AFE-4A33-8006-476A20ADA3B4}" destId="{B7AC37FC-5185-4E18-AB24-C49F523783CE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КАЧЕСТВО НАСЕЛЕНИЯ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5072074"/>
            <a:ext cx="7000876" cy="59056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ресурс и гарант стабильного развития, основа национальной, экономической безопасности государства.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785794"/>
            <a:ext cx="1905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7974" t="8984" r="9051" b="26562"/>
          <a:stretch>
            <a:fillRect/>
          </a:stretch>
        </p:blipFill>
        <p:spPr bwMode="auto">
          <a:xfrm>
            <a:off x="5857884" y="1000108"/>
            <a:ext cx="27720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642918"/>
            <a:ext cx="2005317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857224" y="5786454"/>
            <a:ext cx="735811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Выполнила Сахарова Елена Валерьевна</a:t>
            </a:r>
          </a:p>
          <a:p>
            <a:pPr algn="ctr"/>
            <a:r>
              <a:rPr lang="ru-RU" dirty="0" smtClean="0"/>
              <a:t>п</a:t>
            </a:r>
            <a:r>
              <a:rPr lang="ru-RU" dirty="0" smtClean="0"/>
              <a:t>реподаватель  общеобразовательных дисциплин и дисциплин профессионального цикла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b="6472"/>
          <a:stretch>
            <a:fillRect/>
          </a:stretch>
        </p:blipFill>
        <p:spPr bwMode="auto">
          <a:xfrm>
            <a:off x="1000100" y="642918"/>
            <a:ext cx="728667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142852"/>
          <a:ext cx="8229600" cy="5870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142852"/>
          <a:ext cx="822960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УРОВЕНЬ СРЕДНЕЙ </a:t>
            </a:r>
            <a:br>
              <a:rPr lang="ru-RU" b="1" dirty="0" smtClean="0"/>
            </a:br>
            <a:r>
              <a:rPr lang="ru-RU" b="1" dirty="0" smtClean="0"/>
              <a:t>ПРОДОЛЖИТЕЛЬНОСТИ ЖИЗНИ</a:t>
            </a:r>
            <a:endParaRPr lang="ru-RU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500034" y="1214422"/>
          <a:ext cx="8229600" cy="506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УРОВЕНЬ СРЕДНЕЙ </a:t>
            </a:r>
            <a:br>
              <a:rPr lang="ru-RU" b="1" dirty="0" smtClean="0"/>
            </a:br>
            <a:r>
              <a:rPr lang="ru-RU" b="1" dirty="0" smtClean="0"/>
              <a:t>ПРОДОЛЖИТЕЛЬНОСТИ ЖИЗНИ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28596" y="1714488"/>
            <a:ext cx="4040188" cy="685800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Страны с наибольшей ожидаемой продолжительностью жизни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643438" y="1714488"/>
            <a:ext cx="4041775" cy="6858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Страны с наименьшей ожидаемой продолжительностью жизни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Documents and Settings\User\Рабочий стол\Новая папка\продолжительность жизни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86058"/>
            <a:ext cx="4038600" cy="3286148"/>
          </a:xfrm>
          <a:prstGeom prst="rect">
            <a:avLst/>
          </a:prstGeom>
          <a:noFill/>
        </p:spPr>
      </p:pic>
      <p:pic>
        <p:nvPicPr>
          <p:cNvPr id="3075" name="Picture 3" descr="C:\Documents and Settings\User\Рабочий стол\Новая папка\наим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786058"/>
            <a:ext cx="4038600" cy="3174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УРОВЕНЬ ГРАМОТНОСТИ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847251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УРОВЕНЬ МЛАДЕНЧЕСКОЙ СМЕРТНОСТИ</a:t>
            </a:r>
            <a:endParaRPr lang="ru-RU" b="1" dirty="0"/>
          </a:p>
        </p:txBody>
      </p:sp>
      <p:pic>
        <p:nvPicPr>
          <p:cNvPr id="3075" name="Picture 3" descr="C:\Documents and Settings\User\Рабочий стол\Новая папка\КАРТА МЛАД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1025" y="1611312"/>
            <a:ext cx="7981950" cy="4152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Новая папка\МЛАД СМЕРТ МИ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549552"/>
            <a:ext cx="4041775" cy="4276421"/>
          </a:xfrm>
          <a:prstGeom prst="rect">
            <a:avLst/>
          </a:prstGeom>
          <a:noFill/>
        </p:spPr>
      </p:pic>
      <p:pic>
        <p:nvPicPr>
          <p:cNvPr id="4099" name="Picture 3" descr="C:\Documents and Settings\User\Рабочий стол\Новая папка\МЛАД СМЕРТ МАХ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4632325" y="1579253"/>
            <a:ext cx="4041775" cy="4210668"/>
          </a:xfrm>
          <a:prstGeom prst="rect">
            <a:avLst/>
          </a:prstGeom>
          <a:noFill/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УРОВЕНЬ МЛАДЕНЧЕСКОЙ СМЕРТНОСТИ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4294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Уровень жизни стран мира 2012</a:t>
            </a:r>
            <a:endParaRPr lang="ru-RU" sz="4000" dirty="0"/>
          </a:p>
        </p:txBody>
      </p:sp>
      <p:pic>
        <p:nvPicPr>
          <p:cNvPr id="2051" name="Picture 3" descr="C:\Documents and Settings\User\Рабочий стол\Новая папка\ИНДЕКС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8215370" cy="49744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Лучшая страна по уровню жизни населения в 2012 году - Норвегия</a:t>
            </a: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35000" t="10095" r="2535" b="4094"/>
          <a:stretch>
            <a:fillRect/>
          </a:stretch>
        </p:blipFill>
        <p:spPr bwMode="auto">
          <a:xfrm>
            <a:off x="214282" y="1285860"/>
            <a:ext cx="180275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786322"/>
            <a:ext cx="2185980" cy="145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2500306"/>
            <a:ext cx="1793299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071942"/>
            <a:ext cx="1871626" cy="152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3357562"/>
            <a:ext cx="1643074" cy="1311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143380"/>
            <a:ext cx="2047866" cy="153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71670" y="4929198"/>
            <a:ext cx="2182334" cy="135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6578" y="1857364"/>
            <a:ext cx="1533527" cy="175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00496" y="1500174"/>
            <a:ext cx="2143120" cy="143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/>
              <a:t>Уровень жизни стран мира 2012</a:t>
            </a:r>
            <a:endParaRPr lang="ru-RU" sz="4000" dirty="0"/>
          </a:p>
        </p:txBody>
      </p:sp>
      <p:pic>
        <p:nvPicPr>
          <p:cNvPr id="5122" name="Picture 2" descr="C:\Documents and Settings\User\Рабочий стол\Новая папка\Безымянный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3660469" cy="5143536"/>
          </a:xfrm>
          <a:prstGeom prst="rect">
            <a:avLst/>
          </a:prstGeom>
          <a:noFill/>
        </p:spPr>
      </p:pic>
      <p:pic>
        <p:nvPicPr>
          <p:cNvPr id="5123" name="Picture 3" descr="C:\Documents and Settings\User\Рабочий стол\Новая папка\Безымянный 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214422"/>
            <a:ext cx="3815508" cy="5141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САМЫЕ БОГАТЫЕ СТРАНЫ МИРА</a:t>
            </a:r>
            <a:br>
              <a:rPr lang="ru-RU" dirty="0" smtClean="0"/>
            </a:br>
            <a:r>
              <a:rPr lang="ru-RU" sz="1600" dirty="0" smtClean="0"/>
              <a:t>ПО ВЕЛИЧИНЕ ВВП</a:t>
            </a:r>
            <a:endParaRPr lang="ru-RU" sz="1600" dirty="0"/>
          </a:p>
        </p:txBody>
      </p:sp>
      <p:pic>
        <p:nvPicPr>
          <p:cNvPr id="6146" name="Picture 2" descr="C:\Documents and Settings\User\Рабочий стол\Новая папка\Безымянный 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14422"/>
            <a:ext cx="5725938" cy="5067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157</TotalTime>
  <Words>119</Words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Начальная</vt:lpstr>
      <vt:lpstr>КАЧЕСТВО НАСЕЛЕНИЯ</vt:lpstr>
      <vt:lpstr>Слайд 2</vt:lpstr>
      <vt:lpstr>Слайд 3</vt:lpstr>
      <vt:lpstr>Слайд 4</vt:lpstr>
      <vt:lpstr>УРОВЕНЬ СРЕДНЕЙ  ПРОДОЛЖИТЕЛЬНОСТИ ЖИЗНИ</vt:lpstr>
      <vt:lpstr>УРОВЕНЬ СРЕДНЕЙ  ПРОДОЛЖИТЕЛЬНОСТИ ЖИЗНИ</vt:lpstr>
      <vt:lpstr>УРОВЕНЬ ГРАМОТНОСТИ</vt:lpstr>
      <vt:lpstr>УРОВЕНЬ МЛАДЕНЧЕСКОЙ СМЕРТНОСТИ</vt:lpstr>
      <vt:lpstr>УРОВЕНЬ МЛАДЕНЧЕСКОЙ СМЕРТНОСТИ</vt:lpstr>
      <vt:lpstr>Уровень жизни стран мира 2012</vt:lpstr>
      <vt:lpstr>Лучшая страна по уровню жизни населения в 2012 году - Норвегия</vt:lpstr>
      <vt:lpstr>Уровень жизни стран мира 2012</vt:lpstr>
      <vt:lpstr>САМЫЕ БОГАТЫЕ СТРАНЫ МИРА ПО ВЕЛИЧИНЕ ВВП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КАЧЕСТВО НАСЕЛЕНИЯ</dc:title>
  <cp:lastModifiedBy>Saharova</cp:lastModifiedBy>
  <cp:revision>60</cp:revision>
  <dcterms:modified xsi:type="dcterms:W3CDTF">2015-01-20T01:21:13Z</dcterms:modified>
</cp:coreProperties>
</file>