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5" r:id="rId1"/>
  </p:sldMasterIdLst>
  <p:sldIdLst>
    <p:sldId id="259" r:id="rId2"/>
    <p:sldId id="257" r:id="rId3"/>
    <p:sldId id="276" r:id="rId4"/>
    <p:sldId id="277" r:id="rId5"/>
    <p:sldId id="281" r:id="rId6"/>
    <p:sldId id="278" r:id="rId7"/>
    <p:sldId id="279" r:id="rId8"/>
    <p:sldId id="282" r:id="rId9"/>
    <p:sldId id="280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67" r:id="rId19"/>
    <p:sldId id="291" r:id="rId20"/>
    <p:sldId id="292" r:id="rId21"/>
    <p:sldId id="293" r:id="rId22"/>
    <p:sldId id="294" r:id="rId23"/>
    <p:sldId id="295" r:id="rId24"/>
    <p:sldId id="296" r:id="rId25"/>
    <p:sldId id="270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676" autoAdjust="0"/>
  </p:normalViewPr>
  <p:slideViewPr>
    <p:cSldViewPr>
      <p:cViewPr>
        <p:scale>
          <a:sx n="78" d="100"/>
          <a:sy n="78" d="100"/>
        </p:scale>
        <p:origin x="-1146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gif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38"/>
          <p:cNvGrpSpPr>
            <a:grpSpLocks/>
          </p:cNvGrpSpPr>
          <p:nvPr/>
        </p:nvGrpSpPr>
        <p:grpSpPr bwMode="auto">
          <a:xfrm>
            <a:off x="-4763" y="2209800"/>
            <a:ext cx="9148763" cy="4648200"/>
            <a:chOff x="-3" y="1392"/>
            <a:chExt cx="5763" cy="2928"/>
          </a:xfrm>
        </p:grpSpPr>
        <p:sp>
          <p:nvSpPr>
            <p:cNvPr id="5" name="Rectangle 19"/>
            <p:cNvSpPr>
              <a:spLocks noChangeArrowheads="1"/>
            </p:cNvSpPr>
            <p:nvPr/>
          </p:nvSpPr>
          <p:spPr bwMode="gray">
            <a:xfrm>
              <a:off x="5" y="1428"/>
              <a:ext cx="5755" cy="2892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6" name="Group 20"/>
            <p:cNvGrpSpPr>
              <a:grpSpLocks/>
            </p:cNvGrpSpPr>
            <p:nvPr/>
          </p:nvGrpSpPr>
          <p:grpSpPr bwMode="auto">
            <a:xfrm>
              <a:off x="116" y="1403"/>
              <a:ext cx="1585" cy="2896"/>
              <a:chOff x="116" y="-3"/>
              <a:chExt cx="1585" cy="2896"/>
            </a:xfrm>
          </p:grpSpPr>
          <p:grpSp>
            <p:nvGrpSpPr>
              <p:cNvPr id="168" name="Group 21"/>
              <p:cNvGrpSpPr>
                <a:grpSpLocks/>
              </p:cNvGrpSpPr>
              <p:nvPr userDrawn="1"/>
            </p:nvGrpSpPr>
            <p:grpSpPr bwMode="auto">
              <a:xfrm>
                <a:off x="116" y="-3"/>
                <a:ext cx="748" cy="2893"/>
                <a:chOff x="116" y="-3"/>
                <a:chExt cx="748" cy="2893"/>
              </a:xfrm>
            </p:grpSpPr>
            <p:sp>
              <p:nvSpPr>
                <p:cNvPr id="196" name="Line 22"/>
                <p:cNvSpPr>
                  <a:spLocks noChangeShapeType="1"/>
                </p:cNvSpPr>
                <p:nvPr userDrawn="1"/>
              </p:nvSpPr>
              <p:spPr bwMode="gray">
                <a:xfrm>
                  <a:off x="144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97" name="Line 23"/>
                <p:cNvSpPr>
                  <a:spLocks noChangeShapeType="1"/>
                </p:cNvSpPr>
                <p:nvPr userDrawn="1"/>
              </p:nvSpPr>
              <p:spPr bwMode="gray">
                <a:xfrm>
                  <a:off x="295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98" name="Line 24"/>
                <p:cNvSpPr>
                  <a:spLocks noChangeShapeType="1"/>
                </p:cNvSpPr>
                <p:nvPr userDrawn="1"/>
              </p:nvSpPr>
              <p:spPr bwMode="gray">
                <a:xfrm>
                  <a:off x="431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99" name="Line 25"/>
                <p:cNvSpPr>
                  <a:spLocks noChangeShapeType="1"/>
                </p:cNvSpPr>
                <p:nvPr userDrawn="1"/>
              </p:nvSpPr>
              <p:spPr bwMode="gray">
                <a:xfrm>
                  <a:off x="567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200" name="Line 26"/>
                <p:cNvSpPr>
                  <a:spLocks noChangeShapeType="1"/>
                </p:cNvSpPr>
                <p:nvPr userDrawn="1"/>
              </p:nvSpPr>
              <p:spPr bwMode="gray">
                <a:xfrm>
                  <a:off x="703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201" name="Line 27"/>
                <p:cNvSpPr>
                  <a:spLocks noChangeShapeType="1"/>
                </p:cNvSpPr>
                <p:nvPr userDrawn="1"/>
              </p:nvSpPr>
              <p:spPr bwMode="gray">
                <a:xfrm>
                  <a:off x="839" y="-3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202" name="Oval 28"/>
                <p:cNvSpPr>
                  <a:spLocks noChangeArrowheads="1"/>
                </p:cNvSpPr>
                <p:nvPr userDrawn="1"/>
              </p:nvSpPr>
              <p:spPr bwMode="gray">
                <a:xfrm>
                  <a:off x="122" y="36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203" name="Oval 29"/>
                <p:cNvSpPr>
                  <a:spLocks noChangeArrowheads="1"/>
                </p:cNvSpPr>
                <p:nvPr userDrawn="1"/>
              </p:nvSpPr>
              <p:spPr bwMode="gray">
                <a:xfrm>
                  <a:off x="120" y="774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204" name="Oval 30"/>
                <p:cNvSpPr>
                  <a:spLocks noChangeArrowheads="1"/>
                </p:cNvSpPr>
                <p:nvPr userDrawn="1"/>
              </p:nvSpPr>
              <p:spPr bwMode="gray">
                <a:xfrm>
                  <a:off x="410" y="9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205" name="Oval 31"/>
                <p:cNvSpPr>
                  <a:spLocks noChangeArrowheads="1"/>
                </p:cNvSpPr>
                <p:nvPr userDrawn="1"/>
              </p:nvSpPr>
              <p:spPr bwMode="gray">
                <a:xfrm>
                  <a:off x="410" y="77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206" name="Oval 32"/>
                <p:cNvSpPr>
                  <a:spLocks noChangeArrowheads="1"/>
                </p:cNvSpPr>
                <p:nvPr userDrawn="1"/>
              </p:nvSpPr>
              <p:spPr bwMode="gray">
                <a:xfrm>
                  <a:off x="680" y="5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207" name="Oval 33"/>
                <p:cNvSpPr>
                  <a:spLocks noChangeArrowheads="1"/>
                </p:cNvSpPr>
                <p:nvPr userDrawn="1"/>
              </p:nvSpPr>
              <p:spPr bwMode="gray">
                <a:xfrm>
                  <a:off x="680" y="119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208" name="Oval 34"/>
                <p:cNvSpPr>
                  <a:spLocks noChangeArrowheads="1"/>
                </p:cNvSpPr>
                <p:nvPr userDrawn="1"/>
              </p:nvSpPr>
              <p:spPr bwMode="gray">
                <a:xfrm>
                  <a:off x="816" y="64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209" name="Oval 35"/>
                <p:cNvSpPr>
                  <a:spLocks noChangeArrowheads="1"/>
                </p:cNvSpPr>
                <p:nvPr userDrawn="1"/>
              </p:nvSpPr>
              <p:spPr bwMode="gray">
                <a:xfrm>
                  <a:off x="122" y="106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210" name="Oval 36"/>
                <p:cNvSpPr>
                  <a:spLocks noChangeArrowheads="1"/>
                </p:cNvSpPr>
                <p:nvPr userDrawn="1"/>
              </p:nvSpPr>
              <p:spPr bwMode="gray">
                <a:xfrm>
                  <a:off x="120" y="1451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211" name="Oval 37"/>
                <p:cNvSpPr>
                  <a:spLocks noChangeArrowheads="1"/>
                </p:cNvSpPr>
                <p:nvPr userDrawn="1"/>
              </p:nvSpPr>
              <p:spPr bwMode="gray">
                <a:xfrm>
                  <a:off x="125" y="172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212" name="Oval 38"/>
                <p:cNvSpPr>
                  <a:spLocks noChangeArrowheads="1"/>
                </p:cNvSpPr>
                <p:nvPr userDrawn="1"/>
              </p:nvSpPr>
              <p:spPr bwMode="gray">
                <a:xfrm>
                  <a:off x="408" y="146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213" name="Oval 39"/>
                <p:cNvSpPr>
                  <a:spLocks noChangeArrowheads="1"/>
                </p:cNvSpPr>
                <p:nvPr userDrawn="1"/>
              </p:nvSpPr>
              <p:spPr bwMode="gray">
                <a:xfrm>
                  <a:off x="820" y="1329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214" name="Oval 40"/>
                <p:cNvSpPr>
                  <a:spLocks noChangeArrowheads="1"/>
                </p:cNvSpPr>
                <p:nvPr userDrawn="1"/>
              </p:nvSpPr>
              <p:spPr bwMode="gray">
                <a:xfrm>
                  <a:off x="118" y="214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215" name="Oval 41"/>
                <p:cNvSpPr>
                  <a:spLocks noChangeArrowheads="1"/>
                </p:cNvSpPr>
                <p:nvPr userDrawn="1"/>
              </p:nvSpPr>
              <p:spPr bwMode="gray">
                <a:xfrm>
                  <a:off x="116" y="241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216" name="Oval 42"/>
                <p:cNvSpPr>
                  <a:spLocks noChangeArrowheads="1"/>
                </p:cNvSpPr>
                <p:nvPr userDrawn="1"/>
              </p:nvSpPr>
              <p:spPr bwMode="gray">
                <a:xfrm>
                  <a:off x="682" y="186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217" name="Oval 43"/>
                <p:cNvSpPr>
                  <a:spLocks noChangeArrowheads="1"/>
                </p:cNvSpPr>
                <p:nvPr userDrawn="1"/>
              </p:nvSpPr>
              <p:spPr bwMode="gray">
                <a:xfrm>
                  <a:off x="406" y="214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218" name="Oval 44"/>
                <p:cNvSpPr>
                  <a:spLocks noChangeArrowheads="1"/>
                </p:cNvSpPr>
                <p:nvPr userDrawn="1"/>
              </p:nvSpPr>
              <p:spPr bwMode="gray">
                <a:xfrm>
                  <a:off x="404" y="283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219" name="Oval 45"/>
                <p:cNvSpPr>
                  <a:spLocks noChangeArrowheads="1"/>
                </p:cNvSpPr>
                <p:nvPr userDrawn="1"/>
              </p:nvSpPr>
              <p:spPr bwMode="gray">
                <a:xfrm>
                  <a:off x="818" y="2000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220" name="Oval 46"/>
                <p:cNvSpPr>
                  <a:spLocks noChangeArrowheads="1"/>
                </p:cNvSpPr>
                <p:nvPr userDrawn="1"/>
              </p:nvSpPr>
              <p:spPr bwMode="gray">
                <a:xfrm>
                  <a:off x="672" y="256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221" name="Oval 47"/>
                <p:cNvSpPr>
                  <a:spLocks noChangeArrowheads="1"/>
                </p:cNvSpPr>
                <p:nvPr userDrawn="1"/>
              </p:nvSpPr>
              <p:spPr bwMode="gray">
                <a:xfrm>
                  <a:off x="820" y="27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  <p:grpSp>
            <p:nvGrpSpPr>
              <p:cNvPr id="169" name="Group 48"/>
              <p:cNvGrpSpPr>
                <a:grpSpLocks/>
              </p:cNvGrpSpPr>
              <p:nvPr userDrawn="1"/>
            </p:nvGrpSpPr>
            <p:grpSpPr bwMode="auto">
              <a:xfrm>
                <a:off x="953" y="0"/>
                <a:ext cx="748" cy="2893"/>
                <a:chOff x="116" y="-3"/>
                <a:chExt cx="748" cy="2893"/>
              </a:xfrm>
            </p:grpSpPr>
            <p:sp>
              <p:nvSpPr>
                <p:cNvPr id="170" name="Line 49"/>
                <p:cNvSpPr>
                  <a:spLocks noChangeShapeType="1"/>
                </p:cNvSpPr>
                <p:nvPr userDrawn="1"/>
              </p:nvSpPr>
              <p:spPr bwMode="gray">
                <a:xfrm>
                  <a:off x="144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71" name="Line 50"/>
                <p:cNvSpPr>
                  <a:spLocks noChangeShapeType="1"/>
                </p:cNvSpPr>
                <p:nvPr userDrawn="1"/>
              </p:nvSpPr>
              <p:spPr bwMode="gray">
                <a:xfrm>
                  <a:off x="295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72" name="Line 51"/>
                <p:cNvSpPr>
                  <a:spLocks noChangeShapeType="1"/>
                </p:cNvSpPr>
                <p:nvPr userDrawn="1"/>
              </p:nvSpPr>
              <p:spPr bwMode="gray">
                <a:xfrm>
                  <a:off x="431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73" name="Line 52"/>
                <p:cNvSpPr>
                  <a:spLocks noChangeShapeType="1"/>
                </p:cNvSpPr>
                <p:nvPr userDrawn="1"/>
              </p:nvSpPr>
              <p:spPr bwMode="gray">
                <a:xfrm>
                  <a:off x="567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74" name="Line 53"/>
                <p:cNvSpPr>
                  <a:spLocks noChangeShapeType="1"/>
                </p:cNvSpPr>
                <p:nvPr userDrawn="1"/>
              </p:nvSpPr>
              <p:spPr bwMode="gray">
                <a:xfrm>
                  <a:off x="703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75" name="Line 54"/>
                <p:cNvSpPr>
                  <a:spLocks noChangeShapeType="1"/>
                </p:cNvSpPr>
                <p:nvPr userDrawn="1"/>
              </p:nvSpPr>
              <p:spPr bwMode="gray">
                <a:xfrm>
                  <a:off x="839" y="-3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76" name="Oval 55"/>
                <p:cNvSpPr>
                  <a:spLocks noChangeArrowheads="1"/>
                </p:cNvSpPr>
                <p:nvPr userDrawn="1"/>
              </p:nvSpPr>
              <p:spPr bwMode="gray">
                <a:xfrm>
                  <a:off x="122" y="36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77" name="Oval 56"/>
                <p:cNvSpPr>
                  <a:spLocks noChangeArrowheads="1"/>
                </p:cNvSpPr>
                <p:nvPr userDrawn="1"/>
              </p:nvSpPr>
              <p:spPr bwMode="gray">
                <a:xfrm>
                  <a:off x="120" y="774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78" name="Oval 57"/>
                <p:cNvSpPr>
                  <a:spLocks noChangeArrowheads="1"/>
                </p:cNvSpPr>
                <p:nvPr userDrawn="1"/>
              </p:nvSpPr>
              <p:spPr bwMode="gray">
                <a:xfrm>
                  <a:off x="410" y="9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79" name="Oval 58"/>
                <p:cNvSpPr>
                  <a:spLocks noChangeArrowheads="1"/>
                </p:cNvSpPr>
                <p:nvPr userDrawn="1"/>
              </p:nvSpPr>
              <p:spPr bwMode="gray">
                <a:xfrm>
                  <a:off x="410" y="77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80" name="Oval 59"/>
                <p:cNvSpPr>
                  <a:spLocks noChangeArrowheads="1"/>
                </p:cNvSpPr>
                <p:nvPr userDrawn="1"/>
              </p:nvSpPr>
              <p:spPr bwMode="gray">
                <a:xfrm>
                  <a:off x="680" y="5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81" name="Oval 60"/>
                <p:cNvSpPr>
                  <a:spLocks noChangeArrowheads="1"/>
                </p:cNvSpPr>
                <p:nvPr userDrawn="1"/>
              </p:nvSpPr>
              <p:spPr bwMode="gray">
                <a:xfrm>
                  <a:off x="680" y="119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82" name="Oval 61"/>
                <p:cNvSpPr>
                  <a:spLocks noChangeArrowheads="1"/>
                </p:cNvSpPr>
                <p:nvPr userDrawn="1"/>
              </p:nvSpPr>
              <p:spPr bwMode="gray">
                <a:xfrm>
                  <a:off x="816" y="64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83" name="Oval 62"/>
                <p:cNvSpPr>
                  <a:spLocks noChangeArrowheads="1"/>
                </p:cNvSpPr>
                <p:nvPr userDrawn="1"/>
              </p:nvSpPr>
              <p:spPr bwMode="gray">
                <a:xfrm>
                  <a:off x="122" y="106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84" name="Oval 63"/>
                <p:cNvSpPr>
                  <a:spLocks noChangeArrowheads="1"/>
                </p:cNvSpPr>
                <p:nvPr userDrawn="1"/>
              </p:nvSpPr>
              <p:spPr bwMode="gray">
                <a:xfrm>
                  <a:off x="120" y="1451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85" name="Oval 64"/>
                <p:cNvSpPr>
                  <a:spLocks noChangeArrowheads="1"/>
                </p:cNvSpPr>
                <p:nvPr userDrawn="1"/>
              </p:nvSpPr>
              <p:spPr bwMode="gray">
                <a:xfrm>
                  <a:off x="125" y="172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86" name="Oval 65"/>
                <p:cNvSpPr>
                  <a:spLocks noChangeArrowheads="1"/>
                </p:cNvSpPr>
                <p:nvPr userDrawn="1"/>
              </p:nvSpPr>
              <p:spPr bwMode="gray">
                <a:xfrm>
                  <a:off x="408" y="146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87" name="Oval 66"/>
                <p:cNvSpPr>
                  <a:spLocks noChangeArrowheads="1"/>
                </p:cNvSpPr>
                <p:nvPr userDrawn="1"/>
              </p:nvSpPr>
              <p:spPr bwMode="gray">
                <a:xfrm>
                  <a:off x="820" y="1329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88" name="Oval 67"/>
                <p:cNvSpPr>
                  <a:spLocks noChangeArrowheads="1"/>
                </p:cNvSpPr>
                <p:nvPr userDrawn="1"/>
              </p:nvSpPr>
              <p:spPr bwMode="gray">
                <a:xfrm>
                  <a:off x="118" y="214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89" name="Oval 68"/>
                <p:cNvSpPr>
                  <a:spLocks noChangeArrowheads="1"/>
                </p:cNvSpPr>
                <p:nvPr userDrawn="1"/>
              </p:nvSpPr>
              <p:spPr bwMode="gray">
                <a:xfrm>
                  <a:off x="116" y="241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90" name="Oval 69"/>
                <p:cNvSpPr>
                  <a:spLocks noChangeArrowheads="1"/>
                </p:cNvSpPr>
                <p:nvPr userDrawn="1"/>
              </p:nvSpPr>
              <p:spPr bwMode="gray">
                <a:xfrm>
                  <a:off x="682" y="186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91" name="Oval 70"/>
                <p:cNvSpPr>
                  <a:spLocks noChangeArrowheads="1"/>
                </p:cNvSpPr>
                <p:nvPr userDrawn="1"/>
              </p:nvSpPr>
              <p:spPr bwMode="gray">
                <a:xfrm>
                  <a:off x="406" y="214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92" name="Oval 71"/>
                <p:cNvSpPr>
                  <a:spLocks noChangeArrowheads="1"/>
                </p:cNvSpPr>
                <p:nvPr userDrawn="1"/>
              </p:nvSpPr>
              <p:spPr bwMode="gray">
                <a:xfrm>
                  <a:off x="404" y="283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93" name="Oval 72"/>
                <p:cNvSpPr>
                  <a:spLocks noChangeArrowheads="1"/>
                </p:cNvSpPr>
                <p:nvPr userDrawn="1"/>
              </p:nvSpPr>
              <p:spPr bwMode="gray">
                <a:xfrm>
                  <a:off x="818" y="2000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94" name="Oval 73"/>
                <p:cNvSpPr>
                  <a:spLocks noChangeArrowheads="1"/>
                </p:cNvSpPr>
                <p:nvPr userDrawn="1"/>
              </p:nvSpPr>
              <p:spPr bwMode="gray">
                <a:xfrm>
                  <a:off x="672" y="256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95" name="Oval 74"/>
                <p:cNvSpPr>
                  <a:spLocks noChangeArrowheads="1"/>
                </p:cNvSpPr>
                <p:nvPr userDrawn="1"/>
              </p:nvSpPr>
              <p:spPr bwMode="gray">
                <a:xfrm>
                  <a:off x="820" y="27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</p:grpSp>
        <p:grpSp>
          <p:nvGrpSpPr>
            <p:cNvPr id="7" name="Group 75"/>
            <p:cNvGrpSpPr>
              <a:grpSpLocks/>
            </p:cNvGrpSpPr>
            <p:nvPr/>
          </p:nvGrpSpPr>
          <p:grpSpPr bwMode="auto">
            <a:xfrm>
              <a:off x="1791" y="1406"/>
              <a:ext cx="1585" cy="2896"/>
              <a:chOff x="116" y="-3"/>
              <a:chExt cx="1585" cy="2896"/>
            </a:xfrm>
          </p:grpSpPr>
          <p:grpSp>
            <p:nvGrpSpPr>
              <p:cNvPr id="114" name="Group 76"/>
              <p:cNvGrpSpPr>
                <a:grpSpLocks/>
              </p:cNvGrpSpPr>
              <p:nvPr userDrawn="1"/>
            </p:nvGrpSpPr>
            <p:grpSpPr bwMode="auto">
              <a:xfrm>
                <a:off x="116" y="-3"/>
                <a:ext cx="748" cy="2893"/>
                <a:chOff x="116" y="-3"/>
                <a:chExt cx="748" cy="2893"/>
              </a:xfrm>
            </p:grpSpPr>
            <p:sp>
              <p:nvSpPr>
                <p:cNvPr id="142" name="Line 77"/>
                <p:cNvSpPr>
                  <a:spLocks noChangeShapeType="1"/>
                </p:cNvSpPr>
                <p:nvPr userDrawn="1"/>
              </p:nvSpPr>
              <p:spPr bwMode="gray">
                <a:xfrm>
                  <a:off x="144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43" name="Line 78"/>
                <p:cNvSpPr>
                  <a:spLocks noChangeShapeType="1"/>
                </p:cNvSpPr>
                <p:nvPr userDrawn="1"/>
              </p:nvSpPr>
              <p:spPr bwMode="gray">
                <a:xfrm>
                  <a:off x="295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44" name="Line 79"/>
                <p:cNvSpPr>
                  <a:spLocks noChangeShapeType="1"/>
                </p:cNvSpPr>
                <p:nvPr userDrawn="1"/>
              </p:nvSpPr>
              <p:spPr bwMode="gray">
                <a:xfrm>
                  <a:off x="431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45" name="Line 80"/>
                <p:cNvSpPr>
                  <a:spLocks noChangeShapeType="1"/>
                </p:cNvSpPr>
                <p:nvPr userDrawn="1"/>
              </p:nvSpPr>
              <p:spPr bwMode="gray">
                <a:xfrm>
                  <a:off x="567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46" name="Line 81"/>
                <p:cNvSpPr>
                  <a:spLocks noChangeShapeType="1"/>
                </p:cNvSpPr>
                <p:nvPr userDrawn="1"/>
              </p:nvSpPr>
              <p:spPr bwMode="gray">
                <a:xfrm>
                  <a:off x="703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47" name="Line 82"/>
                <p:cNvSpPr>
                  <a:spLocks noChangeShapeType="1"/>
                </p:cNvSpPr>
                <p:nvPr userDrawn="1"/>
              </p:nvSpPr>
              <p:spPr bwMode="gray">
                <a:xfrm>
                  <a:off x="839" y="-3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48" name="Oval 83"/>
                <p:cNvSpPr>
                  <a:spLocks noChangeArrowheads="1"/>
                </p:cNvSpPr>
                <p:nvPr userDrawn="1"/>
              </p:nvSpPr>
              <p:spPr bwMode="gray">
                <a:xfrm>
                  <a:off x="122" y="36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49" name="Oval 84"/>
                <p:cNvSpPr>
                  <a:spLocks noChangeArrowheads="1"/>
                </p:cNvSpPr>
                <p:nvPr userDrawn="1"/>
              </p:nvSpPr>
              <p:spPr bwMode="gray">
                <a:xfrm>
                  <a:off x="120" y="774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50" name="Oval 85"/>
                <p:cNvSpPr>
                  <a:spLocks noChangeArrowheads="1"/>
                </p:cNvSpPr>
                <p:nvPr userDrawn="1"/>
              </p:nvSpPr>
              <p:spPr bwMode="gray">
                <a:xfrm>
                  <a:off x="410" y="9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51" name="Oval 86"/>
                <p:cNvSpPr>
                  <a:spLocks noChangeArrowheads="1"/>
                </p:cNvSpPr>
                <p:nvPr userDrawn="1"/>
              </p:nvSpPr>
              <p:spPr bwMode="gray">
                <a:xfrm>
                  <a:off x="410" y="77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52" name="Oval 87"/>
                <p:cNvSpPr>
                  <a:spLocks noChangeArrowheads="1"/>
                </p:cNvSpPr>
                <p:nvPr userDrawn="1"/>
              </p:nvSpPr>
              <p:spPr bwMode="gray">
                <a:xfrm>
                  <a:off x="680" y="5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53" name="Oval 88"/>
                <p:cNvSpPr>
                  <a:spLocks noChangeArrowheads="1"/>
                </p:cNvSpPr>
                <p:nvPr userDrawn="1"/>
              </p:nvSpPr>
              <p:spPr bwMode="gray">
                <a:xfrm>
                  <a:off x="680" y="119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54" name="Oval 89"/>
                <p:cNvSpPr>
                  <a:spLocks noChangeArrowheads="1"/>
                </p:cNvSpPr>
                <p:nvPr userDrawn="1"/>
              </p:nvSpPr>
              <p:spPr bwMode="gray">
                <a:xfrm>
                  <a:off x="816" y="64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55" name="Oval 90"/>
                <p:cNvSpPr>
                  <a:spLocks noChangeArrowheads="1"/>
                </p:cNvSpPr>
                <p:nvPr userDrawn="1"/>
              </p:nvSpPr>
              <p:spPr bwMode="gray">
                <a:xfrm>
                  <a:off x="122" y="106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56" name="Oval 91"/>
                <p:cNvSpPr>
                  <a:spLocks noChangeArrowheads="1"/>
                </p:cNvSpPr>
                <p:nvPr userDrawn="1"/>
              </p:nvSpPr>
              <p:spPr bwMode="gray">
                <a:xfrm>
                  <a:off x="120" y="1451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57" name="Oval 92"/>
                <p:cNvSpPr>
                  <a:spLocks noChangeArrowheads="1"/>
                </p:cNvSpPr>
                <p:nvPr userDrawn="1"/>
              </p:nvSpPr>
              <p:spPr bwMode="gray">
                <a:xfrm>
                  <a:off x="125" y="172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58" name="Oval 93"/>
                <p:cNvSpPr>
                  <a:spLocks noChangeArrowheads="1"/>
                </p:cNvSpPr>
                <p:nvPr userDrawn="1"/>
              </p:nvSpPr>
              <p:spPr bwMode="gray">
                <a:xfrm>
                  <a:off x="408" y="146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59" name="Oval 94"/>
                <p:cNvSpPr>
                  <a:spLocks noChangeArrowheads="1"/>
                </p:cNvSpPr>
                <p:nvPr userDrawn="1"/>
              </p:nvSpPr>
              <p:spPr bwMode="gray">
                <a:xfrm>
                  <a:off x="820" y="1329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60" name="Oval 95"/>
                <p:cNvSpPr>
                  <a:spLocks noChangeArrowheads="1"/>
                </p:cNvSpPr>
                <p:nvPr userDrawn="1"/>
              </p:nvSpPr>
              <p:spPr bwMode="gray">
                <a:xfrm>
                  <a:off x="118" y="214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61" name="Oval 96"/>
                <p:cNvSpPr>
                  <a:spLocks noChangeArrowheads="1"/>
                </p:cNvSpPr>
                <p:nvPr userDrawn="1"/>
              </p:nvSpPr>
              <p:spPr bwMode="gray">
                <a:xfrm>
                  <a:off x="116" y="241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62" name="Oval 97"/>
                <p:cNvSpPr>
                  <a:spLocks noChangeArrowheads="1"/>
                </p:cNvSpPr>
                <p:nvPr userDrawn="1"/>
              </p:nvSpPr>
              <p:spPr bwMode="gray">
                <a:xfrm>
                  <a:off x="682" y="186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63" name="Oval 98"/>
                <p:cNvSpPr>
                  <a:spLocks noChangeArrowheads="1"/>
                </p:cNvSpPr>
                <p:nvPr userDrawn="1"/>
              </p:nvSpPr>
              <p:spPr bwMode="gray">
                <a:xfrm>
                  <a:off x="406" y="214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64" name="Oval 99"/>
                <p:cNvSpPr>
                  <a:spLocks noChangeArrowheads="1"/>
                </p:cNvSpPr>
                <p:nvPr userDrawn="1"/>
              </p:nvSpPr>
              <p:spPr bwMode="gray">
                <a:xfrm>
                  <a:off x="404" y="283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65" name="Oval 100"/>
                <p:cNvSpPr>
                  <a:spLocks noChangeArrowheads="1"/>
                </p:cNvSpPr>
                <p:nvPr userDrawn="1"/>
              </p:nvSpPr>
              <p:spPr bwMode="gray">
                <a:xfrm>
                  <a:off x="818" y="2000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66" name="Oval 101"/>
                <p:cNvSpPr>
                  <a:spLocks noChangeArrowheads="1"/>
                </p:cNvSpPr>
                <p:nvPr userDrawn="1"/>
              </p:nvSpPr>
              <p:spPr bwMode="gray">
                <a:xfrm>
                  <a:off x="672" y="256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67" name="Oval 102"/>
                <p:cNvSpPr>
                  <a:spLocks noChangeArrowheads="1"/>
                </p:cNvSpPr>
                <p:nvPr userDrawn="1"/>
              </p:nvSpPr>
              <p:spPr bwMode="gray">
                <a:xfrm>
                  <a:off x="820" y="27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  <p:grpSp>
            <p:nvGrpSpPr>
              <p:cNvPr id="115" name="Group 103"/>
              <p:cNvGrpSpPr>
                <a:grpSpLocks/>
              </p:cNvGrpSpPr>
              <p:nvPr userDrawn="1"/>
            </p:nvGrpSpPr>
            <p:grpSpPr bwMode="auto">
              <a:xfrm>
                <a:off x="953" y="0"/>
                <a:ext cx="748" cy="2893"/>
                <a:chOff x="116" y="-3"/>
                <a:chExt cx="748" cy="2893"/>
              </a:xfrm>
            </p:grpSpPr>
            <p:sp>
              <p:nvSpPr>
                <p:cNvPr id="116" name="Line 104"/>
                <p:cNvSpPr>
                  <a:spLocks noChangeShapeType="1"/>
                </p:cNvSpPr>
                <p:nvPr userDrawn="1"/>
              </p:nvSpPr>
              <p:spPr bwMode="gray">
                <a:xfrm>
                  <a:off x="144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17" name="Line 105"/>
                <p:cNvSpPr>
                  <a:spLocks noChangeShapeType="1"/>
                </p:cNvSpPr>
                <p:nvPr userDrawn="1"/>
              </p:nvSpPr>
              <p:spPr bwMode="gray">
                <a:xfrm>
                  <a:off x="295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18" name="Line 106"/>
                <p:cNvSpPr>
                  <a:spLocks noChangeShapeType="1"/>
                </p:cNvSpPr>
                <p:nvPr userDrawn="1"/>
              </p:nvSpPr>
              <p:spPr bwMode="gray">
                <a:xfrm>
                  <a:off x="431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19" name="Line 107"/>
                <p:cNvSpPr>
                  <a:spLocks noChangeShapeType="1"/>
                </p:cNvSpPr>
                <p:nvPr userDrawn="1"/>
              </p:nvSpPr>
              <p:spPr bwMode="gray">
                <a:xfrm>
                  <a:off x="567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20" name="Line 108"/>
                <p:cNvSpPr>
                  <a:spLocks noChangeShapeType="1"/>
                </p:cNvSpPr>
                <p:nvPr userDrawn="1"/>
              </p:nvSpPr>
              <p:spPr bwMode="gray">
                <a:xfrm>
                  <a:off x="703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21" name="Line 109"/>
                <p:cNvSpPr>
                  <a:spLocks noChangeShapeType="1"/>
                </p:cNvSpPr>
                <p:nvPr userDrawn="1"/>
              </p:nvSpPr>
              <p:spPr bwMode="gray">
                <a:xfrm>
                  <a:off x="839" y="-3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22" name="Oval 110"/>
                <p:cNvSpPr>
                  <a:spLocks noChangeArrowheads="1"/>
                </p:cNvSpPr>
                <p:nvPr userDrawn="1"/>
              </p:nvSpPr>
              <p:spPr bwMode="gray">
                <a:xfrm>
                  <a:off x="122" y="36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23" name="Oval 111"/>
                <p:cNvSpPr>
                  <a:spLocks noChangeArrowheads="1"/>
                </p:cNvSpPr>
                <p:nvPr userDrawn="1"/>
              </p:nvSpPr>
              <p:spPr bwMode="gray">
                <a:xfrm>
                  <a:off x="120" y="774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24" name="Oval 112"/>
                <p:cNvSpPr>
                  <a:spLocks noChangeArrowheads="1"/>
                </p:cNvSpPr>
                <p:nvPr userDrawn="1"/>
              </p:nvSpPr>
              <p:spPr bwMode="gray">
                <a:xfrm>
                  <a:off x="410" y="9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25" name="Oval 113"/>
                <p:cNvSpPr>
                  <a:spLocks noChangeArrowheads="1"/>
                </p:cNvSpPr>
                <p:nvPr userDrawn="1"/>
              </p:nvSpPr>
              <p:spPr bwMode="gray">
                <a:xfrm>
                  <a:off x="410" y="77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26" name="Oval 114"/>
                <p:cNvSpPr>
                  <a:spLocks noChangeArrowheads="1"/>
                </p:cNvSpPr>
                <p:nvPr userDrawn="1"/>
              </p:nvSpPr>
              <p:spPr bwMode="gray">
                <a:xfrm>
                  <a:off x="680" y="5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27" name="Oval 115"/>
                <p:cNvSpPr>
                  <a:spLocks noChangeArrowheads="1"/>
                </p:cNvSpPr>
                <p:nvPr userDrawn="1"/>
              </p:nvSpPr>
              <p:spPr bwMode="gray">
                <a:xfrm>
                  <a:off x="680" y="119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28" name="Oval 116"/>
                <p:cNvSpPr>
                  <a:spLocks noChangeArrowheads="1"/>
                </p:cNvSpPr>
                <p:nvPr userDrawn="1"/>
              </p:nvSpPr>
              <p:spPr bwMode="gray">
                <a:xfrm>
                  <a:off x="816" y="64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29" name="Oval 117"/>
                <p:cNvSpPr>
                  <a:spLocks noChangeArrowheads="1"/>
                </p:cNvSpPr>
                <p:nvPr userDrawn="1"/>
              </p:nvSpPr>
              <p:spPr bwMode="gray">
                <a:xfrm>
                  <a:off x="122" y="106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30" name="Oval 118"/>
                <p:cNvSpPr>
                  <a:spLocks noChangeArrowheads="1"/>
                </p:cNvSpPr>
                <p:nvPr userDrawn="1"/>
              </p:nvSpPr>
              <p:spPr bwMode="gray">
                <a:xfrm>
                  <a:off x="120" y="1451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31" name="Oval 119"/>
                <p:cNvSpPr>
                  <a:spLocks noChangeArrowheads="1"/>
                </p:cNvSpPr>
                <p:nvPr userDrawn="1"/>
              </p:nvSpPr>
              <p:spPr bwMode="gray">
                <a:xfrm>
                  <a:off x="125" y="172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32" name="Oval 120"/>
                <p:cNvSpPr>
                  <a:spLocks noChangeArrowheads="1"/>
                </p:cNvSpPr>
                <p:nvPr userDrawn="1"/>
              </p:nvSpPr>
              <p:spPr bwMode="gray">
                <a:xfrm>
                  <a:off x="408" y="146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33" name="Oval 121"/>
                <p:cNvSpPr>
                  <a:spLocks noChangeArrowheads="1"/>
                </p:cNvSpPr>
                <p:nvPr userDrawn="1"/>
              </p:nvSpPr>
              <p:spPr bwMode="gray">
                <a:xfrm>
                  <a:off x="820" y="1329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34" name="Oval 122"/>
                <p:cNvSpPr>
                  <a:spLocks noChangeArrowheads="1"/>
                </p:cNvSpPr>
                <p:nvPr userDrawn="1"/>
              </p:nvSpPr>
              <p:spPr bwMode="gray">
                <a:xfrm>
                  <a:off x="118" y="214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35" name="Oval 123"/>
                <p:cNvSpPr>
                  <a:spLocks noChangeArrowheads="1"/>
                </p:cNvSpPr>
                <p:nvPr userDrawn="1"/>
              </p:nvSpPr>
              <p:spPr bwMode="gray">
                <a:xfrm>
                  <a:off x="116" y="241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36" name="Oval 124"/>
                <p:cNvSpPr>
                  <a:spLocks noChangeArrowheads="1"/>
                </p:cNvSpPr>
                <p:nvPr userDrawn="1"/>
              </p:nvSpPr>
              <p:spPr bwMode="gray">
                <a:xfrm>
                  <a:off x="682" y="186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37" name="Oval 125"/>
                <p:cNvSpPr>
                  <a:spLocks noChangeArrowheads="1"/>
                </p:cNvSpPr>
                <p:nvPr userDrawn="1"/>
              </p:nvSpPr>
              <p:spPr bwMode="gray">
                <a:xfrm>
                  <a:off x="406" y="214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38" name="Oval 126"/>
                <p:cNvSpPr>
                  <a:spLocks noChangeArrowheads="1"/>
                </p:cNvSpPr>
                <p:nvPr userDrawn="1"/>
              </p:nvSpPr>
              <p:spPr bwMode="gray">
                <a:xfrm>
                  <a:off x="404" y="283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39" name="Oval 127"/>
                <p:cNvSpPr>
                  <a:spLocks noChangeArrowheads="1"/>
                </p:cNvSpPr>
                <p:nvPr userDrawn="1"/>
              </p:nvSpPr>
              <p:spPr bwMode="gray">
                <a:xfrm>
                  <a:off x="818" y="2000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40" name="Oval 128"/>
                <p:cNvSpPr>
                  <a:spLocks noChangeArrowheads="1"/>
                </p:cNvSpPr>
                <p:nvPr userDrawn="1"/>
              </p:nvSpPr>
              <p:spPr bwMode="gray">
                <a:xfrm>
                  <a:off x="672" y="256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41" name="Oval 129"/>
                <p:cNvSpPr>
                  <a:spLocks noChangeArrowheads="1"/>
                </p:cNvSpPr>
                <p:nvPr userDrawn="1"/>
              </p:nvSpPr>
              <p:spPr bwMode="gray">
                <a:xfrm>
                  <a:off x="820" y="27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</p:grpSp>
        <p:grpSp>
          <p:nvGrpSpPr>
            <p:cNvPr id="8" name="Group 130"/>
            <p:cNvGrpSpPr>
              <a:grpSpLocks/>
            </p:cNvGrpSpPr>
            <p:nvPr/>
          </p:nvGrpSpPr>
          <p:grpSpPr bwMode="auto">
            <a:xfrm>
              <a:off x="3470" y="1406"/>
              <a:ext cx="1585" cy="2896"/>
              <a:chOff x="116" y="-3"/>
              <a:chExt cx="1585" cy="2896"/>
            </a:xfrm>
          </p:grpSpPr>
          <p:grpSp>
            <p:nvGrpSpPr>
              <p:cNvPr id="60" name="Group 131"/>
              <p:cNvGrpSpPr>
                <a:grpSpLocks/>
              </p:cNvGrpSpPr>
              <p:nvPr userDrawn="1"/>
            </p:nvGrpSpPr>
            <p:grpSpPr bwMode="auto">
              <a:xfrm>
                <a:off x="116" y="-3"/>
                <a:ext cx="748" cy="2893"/>
                <a:chOff x="116" y="-3"/>
                <a:chExt cx="748" cy="2893"/>
              </a:xfrm>
            </p:grpSpPr>
            <p:sp>
              <p:nvSpPr>
                <p:cNvPr id="88" name="Line 132"/>
                <p:cNvSpPr>
                  <a:spLocks noChangeShapeType="1"/>
                </p:cNvSpPr>
                <p:nvPr userDrawn="1"/>
              </p:nvSpPr>
              <p:spPr bwMode="gray">
                <a:xfrm>
                  <a:off x="144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89" name="Line 133"/>
                <p:cNvSpPr>
                  <a:spLocks noChangeShapeType="1"/>
                </p:cNvSpPr>
                <p:nvPr userDrawn="1"/>
              </p:nvSpPr>
              <p:spPr bwMode="gray">
                <a:xfrm>
                  <a:off x="295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90" name="Line 134"/>
                <p:cNvSpPr>
                  <a:spLocks noChangeShapeType="1"/>
                </p:cNvSpPr>
                <p:nvPr userDrawn="1"/>
              </p:nvSpPr>
              <p:spPr bwMode="gray">
                <a:xfrm>
                  <a:off x="431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91" name="Line 135"/>
                <p:cNvSpPr>
                  <a:spLocks noChangeShapeType="1"/>
                </p:cNvSpPr>
                <p:nvPr userDrawn="1"/>
              </p:nvSpPr>
              <p:spPr bwMode="gray">
                <a:xfrm>
                  <a:off x="567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92" name="Line 136"/>
                <p:cNvSpPr>
                  <a:spLocks noChangeShapeType="1"/>
                </p:cNvSpPr>
                <p:nvPr userDrawn="1"/>
              </p:nvSpPr>
              <p:spPr bwMode="gray">
                <a:xfrm>
                  <a:off x="703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93" name="Line 137"/>
                <p:cNvSpPr>
                  <a:spLocks noChangeShapeType="1"/>
                </p:cNvSpPr>
                <p:nvPr userDrawn="1"/>
              </p:nvSpPr>
              <p:spPr bwMode="gray">
                <a:xfrm>
                  <a:off x="839" y="-3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94" name="Oval 138"/>
                <p:cNvSpPr>
                  <a:spLocks noChangeArrowheads="1"/>
                </p:cNvSpPr>
                <p:nvPr userDrawn="1"/>
              </p:nvSpPr>
              <p:spPr bwMode="gray">
                <a:xfrm>
                  <a:off x="122" y="36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95" name="Oval 139"/>
                <p:cNvSpPr>
                  <a:spLocks noChangeArrowheads="1"/>
                </p:cNvSpPr>
                <p:nvPr userDrawn="1"/>
              </p:nvSpPr>
              <p:spPr bwMode="gray">
                <a:xfrm>
                  <a:off x="120" y="774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96" name="Oval 140"/>
                <p:cNvSpPr>
                  <a:spLocks noChangeArrowheads="1"/>
                </p:cNvSpPr>
                <p:nvPr userDrawn="1"/>
              </p:nvSpPr>
              <p:spPr bwMode="gray">
                <a:xfrm>
                  <a:off x="410" y="9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97" name="Oval 141"/>
                <p:cNvSpPr>
                  <a:spLocks noChangeArrowheads="1"/>
                </p:cNvSpPr>
                <p:nvPr userDrawn="1"/>
              </p:nvSpPr>
              <p:spPr bwMode="gray">
                <a:xfrm>
                  <a:off x="410" y="77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98" name="Oval 142"/>
                <p:cNvSpPr>
                  <a:spLocks noChangeArrowheads="1"/>
                </p:cNvSpPr>
                <p:nvPr userDrawn="1"/>
              </p:nvSpPr>
              <p:spPr bwMode="gray">
                <a:xfrm>
                  <a:off x="680" y="5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99" name="Oval 143"/>
                <p:cNvSpPr>
                  <a:spLocks noChangeArrowheads="1"/>
                </p:cNvSpPr>
                <p:nvPr userDrawn="1"/>
              </p:nvSpPr>
              <p:spPr bwMode="gray">
                <a:xfrm>
                  <a:off x="680" y="119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00" name="Oval 144"/>
                <p:cNvSpPr>
                  <a:spLocks noChangeArrowheads="1"/>
                </p:cNvSpPr>
                <p:nvPr userDrawn="1"/>
              </p:nvSpPr>
              <p:spPr bwMode="gray">
                <a:xfrm>
                  <a:off x="816" y="64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01" name="Oval 145"/>
                <p:cNvSpPr>
                  <a:spLocks noChangeArrowheads="1"/>
                </p:cNvSpPr>
                <p:nvPr userDrawn="1"/>
              </p:nvSpPr>
              <p:spPr bwMode="gray">
                <a:xfrm>
                  <a:off x="122" y="106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02" name="Oval 146"/>
                <p:cNvSpPr>
                  <a:spLocks noChangeArrowheads="1"/>
                </p:cNvSpPr>
                <p:nvPr userDrawn="1"/>
              </p:nvSpPr>
              <p:spPr bwMode="gray">
                <a:xfrm>
                  <a:off x="120" y="1451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03" name="Oval 147"/>
                <p:cNvSpPr>
                  <a:spLocks noChangeArrowheads="1"/>
                </p:cNvSpPr>
                <p:nvPr userDrawn="1"/>
              </p:nvSpPr>
              <p:spPr bwMode="gray">
                <a:xfrm>
                  <a:off x="125" y="172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04" name="Oval 148"/>
                <p:cNvSpPr>
                  <a:spLocks noChangeArrowheads="1"/>
                </p:cNvSpPr>
                <p:nvPr userDrawn="1"/>
              </p:nvSpPr>
              <p:spPr bwMode="gray">
                <a:xfrm>
                  <a:off x="408" y="146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05" name="Oval 149"/>
                <p:cNvSpPr>
                  <a:spLocks noChangeArrowheads="1"/>
                </p:cNvSpPr>
                <p:nvPr userDrawn="1"/>
              </p:nvSpPr>
              <p:spPr bwMode="gray">
                <a:xfrm>
                  <a:off x="820" y="1329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06" name="Oval 150"/>
                <p:cNvSpPr>
                  <a:spLocks noChangeArrowheads="1"/>
                </p:cNvSpPr>
                <p:nvPr userDrawn="1"/>
              </p:nvSpPr>
              <p:spPr bwMode="gray">
                <a:xfrm>
                  <a:off x="118" y="214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07" name="Oval 151"/>
                <p:cNvSpPr>
                  <a:spLocks noChangeArrowheads="1"/>
                </p:cNvSpPr>
                <p:nvPr userDrawn="1"/>
              </p:nvSpPr>
              <p:spPr bwMode="gray">
                <a:xfrm>
                  <a:off x="116" y="241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08" name="Oval 152"/>
                <p:cNvSpPr>
                  <a:spLocks noChangeArrowheads="1"/>
                </p:cNvSpPr>
                <p:nvPr userDrawn="1"/>
              </p:nvSpPr>
              <p:spPr bwMode="gray">
                <a:xfrm>
                  <a:off x="682" y="186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09" name="Oval 153"/>
                <p:cNvSpPr>
                  <a:spLocks noChangeArrowheads="1"/>
                </p:cNvSpPr>
                <p:nvPr userDrawn="1"/>
              </p:nvSpPr>
              <p:spPr bwMode="gray">
                <a:xfrm>
                  <a:off x="406" y="214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10" name="Oval 154"/>
                <p:cNvSpPr>
                  <a:spLocks noChangeArrowheads="1"/>
                </p:cNvSpPr>
                <p:nvPr userDrawn="1"/>
              </p:nvSpPr>
              <p:spPr bwMode="gray">
                <a:xfrm>
                  <a:off x="404" y="283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11" name="Oval 155"/>
                <p:cNvSpPr>
                  <a:spLocks noChangeArrowheads="1"/>
                </p:cNvSpPr>
                <p:nvPr userDrawn="1"/>
              </p:nvSpPr>
              <p:spPr bwMode="gray">
                <a:xfrm>
                  <a:off x="818" y="2000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12" name="Oval 156"/>
                <p:cNvSpPr>
                  <a:spLocks noChangeArrowheads="1"/>
                </p:cNvSpPr>
                <p:nvPr userDrawn="1"/>
              </p:nvSpPr>
              <p:spPr bwMode="gray">
                <a:xfrm>
                  <a:off x="672" y="256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13" name="Oval 157"/>
                <p:cNvSpPr>
                  <a:spLocks noChangeArrowheads="1"/>
                </p:cNvSpPr>
                <p:nvPr userDrawn="1"/>
              </p:nvSpPr>
              <p:spPr bwMode="gray">
                <a:xfrm>
                  <a:off x="820" y="27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  <p:grpSp>
            <p:nvGrpSpPr>
              <p:cNvPr id="61" name="Group 158"/>
              <p:cNvGrpSpPr>
                <a:grpSpLocks/>
              </p:cNvGrpSpPr>
              <p:nvPr userDrawn="1"/>
            </p:nvGrpSpPr>
            <p:grpSpPr bwMode="auto">
              <a:xfrm>
                <a:off x="953" y="0"/>
                <a:ext cx="748" cy="2893"/>
                <a:chOff x="116" y="-3"/>
                <a:chExt cx="748" cy="2893"/>
              </a:xfrm>
            </p:grpSpPr>
            <p:sp>
              <p:nvSpPr>
                <p:cNvPr id="62" name="Line 159"/>
                <p:cNvSpPr>
                  <a:spLocks noChangeShapeType="1"/>
                </p:cNvSpPr>
                <p:nvPr userDrawn="1"/>
              </p:nvSpPr>
              <p:spPr bwMode="gray">
                <a:xfrm>
                  <a:off x="144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63" name="Line 160"/>
                <p:cNvSpPr>
                  <a:spLocks noChangeShapeType="1"/>
                </p:cNvSpPr>
                <p:nvPr userDrawn="1"/>
              </p:nvSpPr>
              <p:spPr bwMode="gray">
                <a:xfrm>
                  <a:off x="295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64" name="Line 161"/>
                <p:cNvSpPr>
                  <a:spLocks noChangeShapeType="1"/>
                </p:cNvSpPr>
                <p:nvPr userDrawn="1"/>
              </p:nvSpPr>
              <p:spPr bwMode="gray">
                <a:xfrm>
                  <a:off x="431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65" name="Line 162"/>
                <p:cNvSpPr>
                  <a:spLocks noChangeShapeType="1"/>
                </p:cNvSpPr>
                <p:nvPr userDrawn="1"/>
              </p:nvSpPr>
              <p:spPr bwMode="gray">
                <a:xfrm>
                  <a:off x="567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66" name="Line 163"/>
                <p:cNvSpPr>
                  <a:spLocks noChangeShapeType="1"/>
                </p:cNvSpPr>
                <p:nvPr userDrawn="1"/>
              </p:nvSpPr>
              <p:spPr bwMode="gray">
                <a:xfrm>
                  <a:off x="703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67" name="Line 164"/>
                <p:cNvSpPr>
                  <a:spLocks noChangeShapeType="1"/>
                </p:cNvSpPr>
                <p:nvPr userDrawn="1"/>
              </p:nvSpPr>
              <p:spPr bwMode="gray">
                <a:xfrm>
                  <a:off x="839" y="-3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68" name="Oval 165"/>
                <p:cNvSpPr>
                  <a:spLocks noChangeArrowheads="1"/>
                </p:cNvSpPr>
                <p:nvPr userDrawn="1"/>
              </p:nvSpPr>
              <p:spPr bwMode="gray">
                <a:xfrm>
                  <a:off x="122" y="36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69" name="Oval 166"/>
                <p:cNvSpPr>
                  <a:spLocks noChangeArrowheads="1"/>
                </p:cNvSpPr>
                <p:nvPr userDrawn="1"/>
              </p:nvSpPr>
              <p:spPr bwMode="gray">
                <a:xfrm>
                  <a:off x="120" y="774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70" name="Oval 167"/>
                <p:cNvSpPr>
                  <a:spLocks noChangeArrowheads="1"/>
                </p:cNvSpPr>
                <p:nvPr userDrawn="1"/>
              </p:nvSpPr>
              <p:spPr bwMode="gray">
                <a:xfrm>
                  <a:off x="410" y="9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71" name="Oval 168"/>
                <p:cNvSpPr>
                  <a:spLocks noChangeArrowheads="1"/>
                </p:cNvSpPr>
                <p:nvPr userDrawn="1"/>
              </p:nvSpPr>
              <p:spPr bwMode="gray">
                <a:xfrm>
                  <a:off x="410" y="77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72" name="Oval 169"/>
                <p:cNvSpPr>
                  <a:spLocks noChangeArrowheads="1"/>
                </p:cNvSpPr>
                <p:nvPr userDrawn="1"/>
              </p:nvSpPr>
              <p:spPr bwMode="gray">
                <a:xfrm>
                  <a:off x="680" y="5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73" name="Oval 170"/>
                <p:cNvSpPr>
                  <a:spLocks noChangeArrowheads="1"/>
                </p:cNvSpPr>
                <p:nvPr userDrawn="1"/>
              </p:nvSpPr>
              <p:spPr bwMode="gray">
                <a:xfrm>
                  <a:off x="680" y="119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74" name="Oval 171"/>
                <p:cNvSpPr>
                  <a:spLocks noChangeArrowheads="1"/>
                </p:cNvSpPr>
                <p:nvPr userDrawn="1"/>
              </p:nvSpPr>
              <p:spPr bwMode="gray">
                <a:xfrm>
                  <a:off x="816" y="64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75" name="Oval 172"/>
                <p:cNvSpPr>
                  <a:spLocks noChangeArrowheads="1"/>
                </p:cNvSpPr>
                <p:nvPr userDrawn="1"/>
              </p:nvSpPr>
              <p:spPr bwMode="gray">
                <a:xfrm>
                  <a:off x="122" y="106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76" name="Oval 173"/>
                <p:cNvSpPr>
                  <a:spLocks noChangeArrowheads="1"/>
                </p:cNvSpPr>
                <p:nvPr userDrawn="1"/>
              </p:nvSpPr>
              <p:spPr bwMode="gray">
                <a:xfrm>
                  <a:off x="120" y="1451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77" name="Oval 174"/>
                <p:cNvSpPr>
                  <a:spLocks noChangeArrowheads="1"/>
                </p:cNvSpPr>
                <p:nvPr userDrawn="1"/>
              </p:nvSpPr>
              <p:spPr bwMode="gray">
                <a:xfrm>
                  <a:off x="125" y="172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78" name="Oval 175"/>
                <p:cNvSpPr>
                  <a:spLocks noChangeArrowheads="1"/>
                </p:cNvSpPr>
                <p:nvPr userDrawn="1"/>
              </p:nvSpPr>
              <p:spPr bwMode="gray">
                <a:xfrm>
                  <a:off x="408" y="146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79" name="Oval 176"/>
                <p:cNvSpPr>
                  <a:spLocks noChangeArrowheads="1"/>
                </p:cNvSpPr>
                <p:nvPr userDrawn="1"/>
              </p:nvSpPr>
              <p:spPr bwMode="gray">
                <a:xfrm>
                  <a:off x="820" y="1329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80" name="Oval 177"/>
                <p:cNvSpPr>
                  <a:spLocks noChangeArrowheads="1"/>
                </p:cNvSpPr>
                <p:nvPr userDrawn="1"/>
              </p:nvSpPr>
              <p:spPr bwMode="gray">
                <a:xfrm>
                  <a:off x="118" y="214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81" name="Oval 178"/>
                <p:cNvSpPr>
                  <a:spLocks noChangeArrowheads="1"/>
                </p:cNvSpPr>
                <p:nvPr userDrawn="1"/>
              </p:nvSpPr>
              <p:spPr bwMode="gray">
                <a:xfrm>
                  <a:off x="116" y="241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82" name="Oval 179"/>
                <p:cNvSpPr>
                  <a:spLocks noChangeArrowheads="1"/>
                </p:cNvSpPr>
                <p:nvPr userDrawn="1"/>
              </p:nvSpPr>
              <p:spPr bwMode="gray">
                <a:xfrm>
                  <a:off x="682" y="186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83" name="Oval 180"/>
                <p:cNvSpPr>
                  <a:spLocks noChangeArrowheads="1"/>
                </p:cNvSpPr>
                <p:nvPr userDrawn="1"/>
              </p:nvSpPr>
              <p:spPr bwMode="gray">
                <a:xfrm>
                  <a:off x="406" y="214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84" name="Oval 181"/>
                <p:cNvSpPr>
                  <a:spLocks noChangeArrowheads="1"/>
                </p:cNvSpPr>
                <p:nvPr userDrawn="1"/>
              </p:nvSpPr>
              <p:spPr bwMode="gray">
                <a:xfrm>
                  <a:off x="404" y="283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85" name="Oval 182"/>
                <p:cNvSpPr>
                  <a:spLocks noChangeArrowheads="1"/>
                </p:cNvSpPr>
                <p:nvPr userDrawn="1"/>
              </p:nvSpPr>
              <p:spPr bwMode="gray">
                <a:xfrm>
                  <a:off x="818" y="2000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86" name="Oval 183"/>
                <p:cNvSpPr>
                  <a:spLocks noChangeArrowheads="1"/>
                </p:cNvSpPr>
                <p:nvPr userDrawn="1"/>
              </p:nvSpPr>
              <p:spPr bwMode="gray">
                <a:xfrm>
                  <a:off x="672" y="256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87" name="Oval 184"/>
                <p:cNvSpPr>
                  <a:spLocks noChangeArrowheads="1"/>
                </p:cNvSpPr>
                <p:nvPr userDrawn="1"/>
              </p:nvSpPr>
              <p:spPr bwMode="gray">
                <a:xfrm>
                  <a:off x="820" y="27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</p:grpSp>
        <p:sp>
          <p:nvSpPr>
            <p:cNvPr id="9" name="Line 185"/>
            <p:cNvSpPr>
              <a:spLocks noChangeShapeType="1"/>
            </p:cNvSpPr>
            <p:nvPr/>
          </p:nvSpPr>
          <p:spPr bwMode="gray">
            <a:xfrm>
              <a:off x="5173" y="1412"/>
              <a:ext cx="0" cy="288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Line 186"/>
            <p:cNvSpPr>
              <a:spLocks noChangeShapeType="1"/>
            </p:cNvSpPr>
            <p:nvPr/>
          </p:nvSpPr>
          <p:spPr bwMode="gray">
            <a:xfrm>
              <a:off x="5324" y="1412"/>
              <a:ext cx="0" cy="288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" name="Line 187"/>
            <p:cNvSpPr>
              <a:spLocks noChangeShapeType="1"/>
            </p:cNvSpPr>
            <p:nvPr/>
          </p:nvSpPr>
          <p:spPr bwMode="gray">
            <a:xfrm>
              <a:off x="5460" y="1412"/>
              <a:ext cx="0" cy="288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2" name="Line 188"/>
            <p:cNvSpPr>
              <a:spLocks noChangeShapeType="1"/>
            </p:cNvSpPr>
            <p:nvPr/>
          </p:nvSpPr>
          <p:spPr bwMode="gray">
            <a:xfrm>
              <a:off x="5596" y="1416"/>
              <a:ext cx="0" cy="288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3" name="Line 189"/>
            <p:cNvSpPr>
              <a:spLocks noChangeShapeType="1"/>
            </p:cNvSpPr>
            <p:nvPr/>
          </p:nvSpPr>
          <p:spPr bwMode="gray">
            <a:xfrm>
              <a:off x="5732" y="1416"/>
              <a:ext cx="0" cy="288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endParaRPr lang="ru-RU"/>
            </a:p>
          </p:txBody>
        </p:sp>
        <p:grpSp>
          <p:nvGrpSpPr>
            <p:cNvPr id="14" name="Group 190"/>
            <p:cNvGrpSpPr>
              <a:grpSpLocks/>
            </p:cNvGrpSpPr>
            <p:nvPr/>
          </p:nvGrpSpPr>
          <p:grpSpPr bwMode="auto">
            <a:xfrm>
              <a:off x="-3" y="1465"/>
              <a:ext cx="5763" cy="2778"/>
              <a:chOff x="-3" y="1510"/>
              <a:chExt cx="5763" cy="2778"/>
            </a:xfrm>
          </p:grpSpPr>
          <p:grpSp>
            <p:nvGrpSpPr>
              <p:cNvPr id="16" name="Group 191"/>
              <p:cNvGrpSpPr>
                <a:grpSpLocks/>
              </p:cNvGrpSpPr>
              <p:nvPr userDrawn="1"/>
            </p:nvGrpSpPr>
            <p:grpSpPr bwMode="auto">
              <a:xfrm>
                <a:off x="-1" y="1525"/>
                <a:ext cx="5758" cy="272"/>
                <a:chOff x="5" y="119"/>
                <a:chExt cx="5763" cy="272"/>
              </a:xfrm>
            </p:grpSpPr>
            <p:sp>
              <p:nvSpPr>
                <p:cNvPr id="57" name="Line 192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58" name="Line 193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59" name="Line 194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  <p:grpSp>
            <p:nvGrpSpPr>
              <p:cNvPr id="17" name="Group 195"/>
              <p:cNvGrpSpPr>
                <a:grpSpLocks/>
              </p:cNvGrpSpPr>
              <p:nvPr userDrawn="1"/>
            </p:nvGrpSpPr>
            <p:grpSpPr bwMode="auto">
              <a:xfrm>
                <a:off x="2" y="1933"/>
                <a:ext cx="5758" cy="272"/>
                <a:chOff x="5" y="119"/>
                <a:chExt cx="5763" cy="272"/>
              </a:xfrm>
            </p:grpSpPr>
            <p:sp>
              <p:nvSpPr>
                <p:cNvPr id="54" name="Line 196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55" name="Line 197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56" name="Line 198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  <p:grpSp>
            <p:nvGrpSpPr>
              <p:cNvPr id="18" name="Group 199"/>
              <p:cNvGrpSpPr>
                <a:grpSpLocks/>
              </p:cNvGrpSpPr>
              <p:nvPr userDrawn="1"/>
            </p:nvGrpSpPr>
            <p:grpSpPr bwMode="auto">
              <a:xfrm>
                <a:off x="-2" y="2352"/>
                <a:ext cx="5752" cy="272"/>
                <a:chOff x="5" y="119"/>
                <a:chExt cx="5763" cy="272"/>
              </a:xfrm>
            </p:grpSpPr>
            <p:sp>
              <p:nvSpPr>
                <p:cNvPr id="51" name="Line 200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52" name="Line 201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53" name="Line 202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  <p:grpSp>
            <p:nvGrpSpPr>
              <p:cNvPr id="19" name="Group 203"/>
              <p:cNvGrpSpPr>
                <a:grpSpLocks/>
              </p:cNvGrpSpPr>
              <p:nvPr userDrawn="1"/>
            </p:nvGrpSpPr>
            <p:grpSpPr bwMode="auto">
              <a:xfrm>
                <a:off x="-2" y="2750"/>
                <a:ext cx="5759" cy="272"/>
                <a:chOff x="5" y="119"/>
                <a:chExt cx="5763" cy="272"/>
              </a:xfrm>
            </p:grpSpPr>
            <p:sp>
              <p:nvSpPr>
                <p:cNvPr id="48" name="Line 204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49" name="Line 205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50" name="Line 206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  <p:grpSp>
            <p:nvGrpSpPr>
              <p:cNvPr id="20" name="Group 207"/>
              <p:cNvGrpSpPr>
                <a:grpSpLocks/>
              </p:cNvGrpSpPr>
              <p:nvPr userDrawn="1"/>
            </p:nvGrpSpPr>
            <p:grpSpPr bwMode="auto">
              <a:xfrm>
                <a:off x="1" y="3158"/>
                <a:ext cx="5759" cy="272"/>
                <a:chOff x="5" y="119"/>
                <a:chExt cx="5763" cy="272"/>
              </a:xfrm>
            </p:grpSpPr>
            <p:sp>
              <p:nvSpPr>
                <p:cNvPr id="45" name="Line 208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46" name="Line 209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47" name="Line 210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  <p:grpSp>
            <p:nvGrpSpPr>
              <p:cNvPr id="21" name="Group 211"/>
              <p:cNvGrpSpPr>
                <a:grpSpLocks/>
              </p:cNvGrpSpPr>
              <p:nvPr userDrawn="1"/>
            </p:nvGrpSpPr>
            <p:grpSpPr bwMode="auto">
              <a:xfrm>
                <a:off x="-3" y="3576"/>
                <a:ext cx="5753" cy="272"/>
                <a:chOff x="5" y="119"/>
                <a:chExt cx="5763" cy="272"/>
              </a:xfrm>
            </p:grpSpPr>
            <p:sp>
              <p:nvSpPr>
                <p:cNvPr id="42" name="Line 212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43" name="Line 213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44" name="Line 214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  <p:grpSp>
            <p:nvGrpSpPr>
              <p:cNvPr id="22" name="Group 215"/>
              <p:cNvGrpSpPr>
                <a:grpSpLocks/>
              </p:cNvGrpSpPr>
              <p:nvPr userDrawn="1"/>
            </p:nvGrpSpPr>
            <p:grpSpPr bwMode="auto">
              <a:xfrm>
                <a:off x="-3" y="3999"/>
                <a:ext cx="5757" cy="272"/>
                <a:chOff x="5" y="119"/>
                <a:chExt cx="5763" cy="272"/>
              </a:xfrm>
            </p:grpSpPr>
            <p:sp>
              <p:nvSpPr>
                <p:cNvPr id="39" name="Line 216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40" name="Line 217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41" name="Line 218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  <p:sp>
            <p:nvSpPr>
              <p:cNvPr id="23" name="Oval 219"/>
              <p:cNvSpPr>
                <a:spLocks noChangeArrowheads="1"/>
              </p:cNvSpPr>
              <p:nvPr userDrawn="1"/>
            </p:nvSpPr>
            <p:spPr bwMode="gray">
              <a:xfrm>
                <a:off x="5151" y="1778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24" name="Oval 220"/>
              <p:cNvSpPr>
                <a:spLocks noChangeArrowheads="1"/>
              </p:cNvSpPr>
              <p:nvPr userDrawn="1"/>
            </p:nvSpPr>
            <p:spPr bwMode="gray">
              <a:xfrm>
                <a:off x="5149" y="2186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25" name="Oval 221"/>
              <p:cNvSpPr>
                <a:spLocks noChangeArrowheads="1"/>
              </p:cNvSpPr>
              <p:nvPr userDrawn="1"/>
            </p:nvSpPr>
            <p:spPr bwMode="gray">
              <a:xfrm>
                <a:off x="5439" y="1510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26" name="Oval 222"/>
              <p:cNvSpPr>
                <a:spLocks noChangeArrowheads="1"/>
              </p:cNvSpPr>
              <p:nvPr userDrawn="1"/>
            </p:nvSpPr>
            <p:spPr bwMode="gray">
              <a:xfrm>
                <a:off x="5439" y="2188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27" name="Oval 223"/>
              <p:cNvSpPr>
                <a:spLocks noChangeArrowheads="1"/>
              </p:cNvSpPr>
              <p:nvPr userDrawn="1"/>
            </p:nvSpPr>
            <p:spPr bwMode="gray">
              <a:xfrm>
                <a:off x="5709" y="1918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28" name="Oval 224"/>
              <p:cNvSpPr>
                <a:spLocks noChangeArrowheads="1"/>
              </p:cNvSpPr>
              <p:nvPr userDrawn="1"/>
            </p:nvSpPr>
            <p:spPr bwMode="gray">
              <a:xfrm>
                <a:off x="5709" y="2608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29" name="Oval 225"/>
              <p:cNvSpPr>
                <a:spLocks noChangeArrowheads="1"/>
              </p:cNvSpPr>
              <p:nvPr userDrawn="1"/>
            </p:nvSpPr>
            <p:spPr bwMode="gray">
              <a:xfrm>
                <a:off x="5151" y="2474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30" name="Oval 226"/>
              <p:cNvSpPr>
                <a:spLocks noChangeArrowheads="1"/>
              </p:cNvSpPr>
              <p:nvPr userDrawn="1"/>
            </p:nvSpPr>
            <p:spPr bwMode="gray">
              <a:xfrm>
                <a:off x="5149" y="2863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31" name="Oval 227"/>
              <p:cNvSpPr>
                <a:spLocks noChangeArrowheads="1"/>
              </p:cNvSpPr>
              <p:nvPr userDrawn="1"/>
            </p:nvSpPr>
            <p:spPr bwMode="gray">
              <a:xfrm>
                <a:off x="5154" y="3140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32" name="Oval 228"/>
              <p:cNvSpPr>
                <a:spLocks noChangeArrowheads="1"/>
              </p:cNvSpPr>
              <p:nvPr userDrawn="1"/>
            </p:nvSpPr>
            <p:spPr bwMode="gray">
              <a:xfrm>
                <a:off x="5437" y="2879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33" name="Oval 229"/>
              <p:cNvSpPr>
                <a:spLocks noChangeArrowheads="1"/>
              </p:cNvSpPr>
              <p:nvPr userDrawn="1"/>
            </p:nvSpPr>
            <p:spPr bwMode="gray">
              <a:xfrm>
                <a:off x="5147" y="3557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34" name="Oval 230"/>
              <p:cNvSpPr>
                <a:spLocks noChangeArrowheads="1"/>
              </p:cNvSpPr>
              <p:nvPr userDrawn="1"/>
            </p:nvSpPr>
            <p:spPr bwMode="gray">
              <a:xfrm>
                <a:off x="5145" y="3829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35" name="Oval 231"/>
              <p:cNvSpPr>
                <a:spLocks noChangeArrowheads="1"/>
              </p:cNvSpPr>
              <p:nvPr userDrawn="1"/>
            </p:nvSpPr>
            <p:spPr bwMode="gray">
              <a:xfrm>
                <a:off x="5711" y="3277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36" name="Oval 232"/>
              <p:cNvSpPr>
                <a:spLocks noChangeArrowheads="1"/>
              </p:cNvSpPr>
              <p:nvPr userDrawn="1"/>
            </p:nvSpPr>
            <p:spPr bwMode="gray">
              <a:xfrm>
                <a:off x="5435" y="3559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37" name="Oval 233"/>
              <p:cNvSpPr>
                <a:spLocks noChangeArrowheads="1"/>
              </p:cNvSpPr>
              <p:nvPr userDrawn="1"/>
            </p:nvSpPr>
            <p:spPr bwMode="gray">
              <a:xfrm>
                <a:off x="5433" y="4244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38" name="Oval 234"/>
              <p:cNvSpPr>
                <a:spLocks noChangeArrowheads="1"/>
              </p:cNvSpPr>
              <p:nvPr userDrawn="1"/>
            </p:nvSpPr>
            <p:spPr bwMode="gray">
              <a:xfrm>
                <a:off x="5701" y="3980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/>
              </a:p>
            </p:txBody>
          </p:sp>
        </p:grpSp>
        <p:sp>
          <p:nvSpPr>
            <p:cNvPr id="15" name="Rectangle 235"/>
            <p:cNvSpPr>
              <a:spLocks noChangeArrowheads="1"/>
            </p:cNvSpPr>
            <p:nvPr/>
          </p:nvSpPr>
          <p:spPr bwMode="gray">
            <a:xfrm>
              <a:off x="0" y="1392"/>
              <a:ext cx="5760" cy="2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graphicFrame>
        <p:nvGraphicFramePr>
          <p:cNvPr id="222" name="Object 1"/>
          <p:cNvGraphicFramePr>
            <a:graphicFrameLocks noChangeAspect="1"/>
          </p:cNvGraphicFramePr>
          <p:nvPr/>
        </p:nvGraphicFramePr>
        <p:xfrm>
          <a:off x="0" y="0"/>
          <a:ext cx="9144000" cy="219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26" name="Image" r:id="rId3" imgW="7707937" imgH="1701587" progId="">
                  <p:embed/>
                </p:oleObj>
              </mc:Choice>
              <mc:Fallback>
                <p:oleObj name="Image" r:id="rId3" imgW="7707937" imgH="170158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219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gradFill rotWithShape="1">
                              <a:gsLst>
                                <a:gs pos="0">
                                  <a:srgbClr val="67A6F9">
                                    <a:alpha val="39998"/>
                                  </a:srgbClr>
                                </a:gs>
                                <a:gs pos="100000">
                                  <a:schemeClr val="accent1"/>
                                </a:gs>
                              </a:gsLst>
                              <a:lin ang="5400000" scaled="1"/>
                            </a:gradFill>
                          </a14:hiddenFill>
                        </a:ext>
                        <a:ext uri="{91240B29-F687-4F45-9708-019B960494DF}">
                          <a14:hiddenLine xmlns:a14="http://schemas.microsoft.com/office/drawing/2010/main" w="0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3" name="Oval 236" descr="06_original_w"/>
          <p:cNvSpPr>
            <a:spLocks noChangeArrowheads="1"/>
          </p:cNvSpPr>
          <p:nvPr/>
        </p:nvSpPr>
        <p:spPr bwMode="gray">
          <a:xfrm>
            <a:off x="323850" y="1484313"/>
            <a:ext cx="1800225" cy="1873250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762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4" name="Text Box 14"/>
          <p:cNvSpPr txBox="1">
            <a:spLocks noChangeArrowheads="1"/>
          </p:cNvSpPr>
          <p:nvPr/>
        </p:nvSpPr>
        <p:spPr bwMode="white">
          <a:xfrm>
            <a:off x="381000" y="304800"/>
            <a:ext cx="10795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sz="2400">
                <a:solidFill>
                  <a:schemeClr val="bg1"/>
                </a:solidFill>
              </a:rPr>
              <a:t>LOGO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352800" y="3276600"/>
            <a:ext cx="5105400" cy="1012825"/>
          </a:xfrm>
        </p:spPr>
        <p:txBody>
          <a:bodyPr/>
          <a:lstStyle>
            <a:lvl1pPr>
              <a:defRPr sz="4000" b="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1371600" y="5638800"/>
            <a:ext cx="7086600" cy="3810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 b="1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1023017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B679D8-96BA-420A-BF4A-6D283E57CE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723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BF439-40AC-428D-87FD-90E214944C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895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28725"/>
            <a:ext cx="4038600" cy="5095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28725"/>
            <a:ext cx="4038600" cy="5095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DD5E0D-BD5B-4A18-AD1A-6EF894C7EA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700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8795A9-2EB2-4E52-84C2-B1696E68FA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13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82DD59-3739-4EE3-9C09-7E2482A712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723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667A7-3C1E-408D-911D-975BA732BB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095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986081-5666-42F7-87B1-FC1922C66C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249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3E3551-D5C8-4F5A-A61E-79CF6CA58F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874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CB75A0-C18A-4EC7-85BF-19618BB925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749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096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096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F10EEA-5D6D-455D-844D-D16298103D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423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3914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228725"/>
            <a:ext cx="8229600" cy="5095875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D879D6-CF7F-498B-A76A-053A57D51C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746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2000">
              <a:srgbClr val="00B0F0"/>
            </a:gs>
            <a:gs pos="77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1588" y="4763"/>
            <a:ext cx="9144000" cy="931862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50000">
                <a:schemeClr val="hlink">
                  <a:gamma/>
                  <a:tint val="0"/>
                  <a:invGamma/>
                </a:schemeClr>
              </a:gs>
              <a:gs pos="100000">
                <a:schemeClr val="hlink"/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grpSp>
        <p:nvGrpSpPr>
          <p:cNvPr id="1027" name="Group 16"/>
          <p:cNvGrpSpPr>
            <a:grpSpLocks/>
          </p:cNvGrpSpPr>
          <p:nvPr/>
        </p:nvGrpSpPr>
        <p:grpSpPr bwMode="auto">
          <a:xfrm>
            <a:off x="-12700" y="0"/>
            <a:ext cx="9150350" cy="1012825"/>
            <a:chOff x="476" y="-638"/>
            <a:chExt cx="5764" cy="638"/>
          </a:xfrm>
        </p:grpSpPr>
        <p:sp>
          <p:nvSpPr>
            <p:cNvPr id="1035" name="Oval 17"/>
            <p:cNvSpPr>
              <a:spLocks noChangeArrowheads="1"/>
            </p:cNvSpPr>
            <p:nvPr userDrawn="1"/>
          </p:nvSpPr>
          <p:spPr bwMode="gray">
            <a:xfrm>
              <a:off x="555" y="-28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36" name="Oval 18"/>
            <p:cNvSpPr>
              <a:spLocks noChangeArrowheads="1"/>
            </p:cNvSpPr>
            <p:nvPr userDrawn="1"/>
          </p:nvSpPr>
          <p:spPr bwMode="gray">
            <a:xfrm>
              <a:off x="553" y="-54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37" name="Oval 19"/>
            <p:cNvSpPr>
              <a:spLocks noChangeArrowheads="1"/>
            </p:cNvSpPr>
            <p:nvPr userDrawn="1"/>
          </p:nvSpPr>
          <p:spPr bwMode="gray">
            <a:xfrm>
              <a:off x="843" y="-42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38" name="Oval 20"/>
            <p:cNvSpPr>
              <a:spLocks noChangeArrowheads="1"/>
            </p:cNvSpPr>
            <p:nvPr userDrawn="1"/>
          </p:nvSpPr>
          <p:spPr bwMode="gray">
            <a:xfrm>
              <a:off x="843" y="-13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" name="Oval 21"/>
            <p:cNvSpPr>
              <a:spLocks noChangeArrowheads="1"/>
            </p:cNvSpPr>
            <p:nvPr userDrawn="1"/>
          </p:nvSpPr>
          <p:spPr bwMode="gray">
            <a:xfrm>
              <a:off x="1113" y="-289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40" name="Oval 22"/>
            <p:cNvSpPr>
              <a:spLocks noChangeArrowheads="1"/>
            </p:cNvSpPr>
            <p:nvPr userDrawn="1"/>
          </p:nvSpPr>
          <p:spPr bwMode="gray">
            <a:xfrm>
              <a:off x="1249" y="-151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41" name="Line 23"/>
            <p:cNvSpPr>
              <a:spLocks noChangeShapeType="1"/>
            </p:cNvSpPr>
            <p:nvPr userDrawn="1"/>
          </p:nvSpPr>
          <p:spPr bwMode="gray">
            <a:xfrm>
              <a:off x="577" y="-634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42" name="Line 24"/>
            <p:cNvSpPr>
              <a:spLocks noChangeShapeType="1"/>
            </p:cNvSpPr>
            <p:nvPr userDrawn="1"/>
          </p:nvSpPr>
          <p:spPr bwMode="gray">
            <a:xfrm>
              <a:off x="719" y="-634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43" name="Line 25"/>
            <p:cNvSpPr>
              <a:spLocks noChangeShapeType="1"/>
            </p:cNvSpPr>
            <p:nvPr userDrawn="1"/>
          </p:nvSpPr>
          <p:spPr bwMode="gray">
            <a:xfrm>
              <a:off x="864" y="-634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44" name="Line 26"/>
            <p:cNvSpPr>
              <a:spLocks noChangeShapeType="1"/>
            </p:cNvSpPr>
            <p:nvPr userDrawn="1"/>
          </p:nvSpPr>
          <p:spPr bwMode="gray">
            <a:xfrm>
              <a:off x="1000" y="-633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45" name="Line 27"/>
            <p:cNvSpPr>
              <a:spLocks noChangeShapeType="1"/>
            </p:cNvSpPr>
            <p:nvPr userDrawn="1"/>
          </p:nvSpPr>
          <p:spPr bwMode="gray">
            <a:xfrm>
              <a:off x="1136" y="-633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46" name="Line 28"/>
            <p:cNvSpPr>
              <a:spLocks noChangeShapeType="1"/>
            </p:cNvSpPr>
            <p:nvPr userDrawn="1"/>
          </p:nvSpPr>
          <p:spPr bwMode="gray">
            <a:xfrm>
              <a:off x="1272" y="-635"/>
              <a:ext cx="0" cy="63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47" name="Line 29"/>
            <p:cNvSpPr>
              <a:spLocks noChangeShapeType="1"/>
            </p:cNvSpPr>
            <p:nvPr userDrawn="1"/>
          </p:nvSpPr>
          <p:spPr bwMode="gray">
            <a:xfrm>
              <a:off x="1414" y="-634"/>
              <a:ext cx="0" cy="63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48" name="Line 30"/>
            <p:cNvSpPr>
              <a:spLocks noChangeShapeType="1"/>
            </p:cNvSpPr>
            <p:nvPr userDrawn="1"/>
          </p:nvSpPr>
          <p:spPr bwMode="gray">
            <a:xfrm>
              <a:off x="1565" y="-634"/>
              <a:ext cx="0" cy="63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49" name="Line 31"/>
            <p:cNvSpPr>
              <a:spLocks noChangeShapeType="1"/>
            </p:cNvSpPr>
            <p:nvPr userDrawn="1"/>
          </p:nvSpPr>
          <p:spPr bwMode="gray">
            <a:xfrm>
              <a:off x="1701" y="-634"/>
              <a:ext cx="0" cy="63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50" name="Line 32"/>
            <p:cNvSpPr>
              <a:spLocks noChangeShapeType="1"/>
            </p:cNvSpPr>
            <p:nvPr userDrawn="1"/>
          </p:nvSpPr>
          <p:spPr bwMode="gray">
            <a:xfrm>
              <a:off x="1837" y="-633"/>
              <a:ext cx="0" cy="63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51" name="Line 33"/>
            <p:cNvSpPr>
              <a:spLocks noChangeShapeType="1"/>
            </p:cNvSpPr>
            <p:nvPr userDrawn="1"/>
          </p:nvSpPr>
          <p:spPr bwMode="gray">
            <a:xfrm>
              <a:off x="1973" y="-633"/>
              <a:ext cx="0" cy="63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52" name="Line 34"/>
            <p:cNvSpPr>
              <a:spLocks noChangeShapeType="1"/>
            </p:cNvSpPr>
            <p:nvPr userDrawn="1"/>
          </p:nvSpPr>
          <p:spPr bwMode="gray">
            <a:xfrm>
              <a:off x="2109" y="-634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53" name="Oval 35"/>
            <p:cNvSpPr>
              <a:spLocks noChangeArrowheads="1"/>
            </p:cNvSpPr>
            <p:nvPr userDrawn="1"/>
          </p:nvSpPr>
          <p:spPr bwMode="gray">
            <a:xfrm>
              <a:off x="1392" y="-28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54" name="Oval 36"/>
            <p:cNvSpPr>
              <a:spLocks noChangeArrowheads="1"/>
            </p:cNvSpPr>
            <p:nvPr userDrawn="1"/>
          </p:nvSpPr>
          <p:spPr bwMode="gray">
            <a:xfrm>
              <a:off x="1390" y="-542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55" name="Oval 37"/>
            <p:cNvSpPr>
              <a:spLocks noChangeArrowheads="1"/>
            </p:cNvSpPr>
            <p:nvPr userDrawn="1"/>
          </p:nvSpPr>
          <p:spPr bwMode="gray">
            <a:xfrm>
              <a:off x="1680" y="-424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56" name="Oval 38"/>
            <p:cNvSpPr>
              <a:spLocks noChangeArrowheads="1"/>
            </p:cNvSpPr>
            <p:nvPr userDrawn="1"/>
          </p:nvSpPr>
          <p:spPr bwMode="gray">
            <a:xfrm>
              <a:off x="1680" y="-540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57" name="Oval 39"/>
            <p:cNvSpPr>
              <a:spLocks noChangeArrowheads="1"/>
            </p:cNvSpPr>
            <p:nvPr userDrawn="1"/>
          </p:nvSpPr>
          <p:spPr bwMode="gray">
            <a:xfrm>
              <a:off x="1950" y="-284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58" name="Oval 40"/>
            <p:cNvSpPr>
              <a:spLocks noChangeArrowheads="1"/>
            </p:cNvSpPr>
            <p:nvPr userDrawn="1"/>
          </p:nvSpPr>
          <p:spPr bwMode="gray">
            <a:xfrm>
              <a:off x="2086" y="-14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59" name="Oval 41"/>
            <p:cNvSpPr>
              <a:spLocks noChangeArrowheads="1"/>
            </p:cNvSpPr>
            <p:nvPr userDrawn="1"/>
          </p:nvSpPr>
          <p:spPr bwMode="gray">
            <a:xfrm>
              <a:off x="2224" y="-28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60" name="Oval 42"/>
            <p:cNvSpPr>
              <a:spLocks noChangeArrowheads="1"/>
            </p:cNvSpPr>
            <p:nvPr userDrawn="1"/>
          </p:nvSpPr>
          <p:spPr bwMode="gray">
            <a:xfrm>
              <a:off x="2222" y="-54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61" name="Oval 43"/>
            <p:cNvSpPr>
              <a:spLocks noChangeArrowheads="1"/>
            </p:cNvSpPr>
            <p:nvPr userDrawn="1"/>
          </p:nvSpPr>
          <p:spPr bwMode="gray">
            <a:xfrm>
              <a:off x="2512" y="-424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62" name="Oval 44"/>
            <p:cNvSpPr>
              <a:spLocks noChangeArrowheads="1"/>
            </p:cNvSpPr>
            <p:nvPr userDrawn="1"/>
          </p:nvSpPr>
          <p:spPr bwMode="gray">
            <a:xfrm>
              <a:off x="2512" y="-153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63" name="Oval 45"/>
            <p:cNvSpPr>
              <a:spLocks noChangeArrowheads="1"/>
            </p:cNvSpPr>
            <p:nvPr userDrawn="1"/>
          </p:nvSpPr>
          <p:spPr bwMode="gray">
            <a:xfrm>
              <a:off x="2782" y="-289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64" name="Oval 46"/>
            <p:cNvSpPr>
              <a:spLocks noChangeArrowheads="1"/>
            </p:cNvSpPr>
            <p:nvPr userDrawn="1"/>
          </p:nvSpPr>
          <p:spPr bwMode="gray">
            <a:xfrm>
              <a:off x="2918" y="-154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grpSp>
          <p:nvGrpSpPr>
            <p:cNvPr id="1065" name="Group 47"/>
            <p:cNvGrpSpPr>
              <a:grpSpLocks/>
            </p:cNvGrpSpPr>
            <p:nvPr userDrawn="1"/>
          </p:nvGrpSpPr>
          <p:grpSpPr bwMode="auto">
            <a:xfrm>
              <a:off x="2246" y="-638"/>
              <a:ext cx="1532" cy="635"/>
              <a:chOff x="-765" y="-1448"/>
              <a:chExt cx="1532" cy="2896"/>
            </a:xfrm>
          </p:grpSpPr>
          <p:sp>
            <p:nvSpPr>
              <p:cNvPr id="1111" name="Line 48"/>
              <p:cNvSpPr>
                <a:spLocks noChangeShapeType="1"/>
              </p:cNvSpPr>
              <p:nvPr userDrawn="1"/>
            </p:nvSpPr>
            <p:spPr bwMode="gray">
              <a:xfrm>
                <a:off x="-765" y="-1443"/>
                <a:ext cx="0" cy="288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12" name="Line 49"/>
              <p:cNvSpPr>
                <a:spLocks noChangeShapeType="1"/>
              </p:cNvSpPr>
              <p:nvPr userDrawn="1"/>
            </p:nvSpPr>
            <p:spPr bwMode="gray">
              <a:xfrm>
                <a:off x="-614" y="-1443"/>
                <a:ext cx="0" cy="288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13" name="Line 50"/>
              <p:cNvSpPr>
                <a:spLocks noChangeShapeType="1"/>
              </p:cNvSpPr>
              <p:nvPr userDrawn="1"/>
            </p:nvSpPr>
            <p:spPr bwMode="gray">
              <a:xfrm>
                <a:off x="-478" y="-1443"/>
                <a:ext cx="0" cy="288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14" name="Line 51"/>
              <p:cNvSpPr>
                <a:spLocks noChangeShapeType="1"/>
              </p:cNvSpPr>
              <p:nvPr userDrawn="1"/>
            </p:nvSpPr>
            <p:spPr bwMode="gray">
              <a:xfrm>
                <a:off x="-342" y="-1439"/>
                <a:ext cx="0" cy="288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15" name="Line 52"/>
              <p:cNvSpPr>
                <a:spLocks noChangeShapeType="1"/>
              </p:cNvSpPr>
              <p:nvPr userDrawn="1"/>
            </p:nvSpPr>
            <p:spPr bwMode="gray">
              <a:xfrm>
                <a:off x="-206" y="-1439"/>
                <a:ext cx="0" cy="288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16" name="Line 53"/>
              <p:cNvSpPr>
                <a:spLocks noChangeShapeType="1"/>
              </p:cNvSpPr>
              <p:nvPr userDrawn="1"/>
            </p:nvSpPr>
            <p:spPr bwMode="gray">
              <a:xfrm>
                <a:off x="-70" y="-1448"/>
                <a:ext cx="0" cy="2887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17" name="Line 54"/>
              <p:cNvSpPr>
                <a:spLocks noChangeShapeType="1"/>
              </p:cNvSpPr>
              <p:nvPr userDrawn="1"/>
            </p:nvSpPr>
            <p:spPr bwMode="gray">
              <a:xfrm>
                <a:off x="72" y="-1443"/>
                <a:ext cx="0" cy="2887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18" name="Line 55"/>
              <p:cNvSpPr>
                <a:spLocks noChangeShapeType="1"/>
              </p:cNvSpPr>
              <p:nvPr userDrawn="1"/>
            </p:nvSpPr>
            <p:spPr bwMode="gray">
              <a:xfrm>
                <a:off x="223" y="-1443"/>
                <a:ext cx="0" cy="2887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19" name="Line 56"/>
              <p:cNvSpPr>
                <a:spLocks noChangeShapeType="1"/>
              </p:cNvSpPr>
              <p:nvPr userDrawn="1"/>
            </p:nvSpPr>
            <p:spPr bwMode="gray">
              <a:xfrm>
                <a:off x="359" y="-1443"/>
                <a:ext cx="0" cy="2887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20" name="Line 57"/>
              <p:cNvSpPr>
                <a:spLocks noChangeShapeType="1"/>
              </p:cNvSpPr>
              <p:nvPr userDrawn="1"/>
            </p:nvSpPr>
            <p:spPr bwMode="gray">
              <a:xfrm>
                <a:off x="495" y="-1439"/>
                <a:ext cx="0" cy="2887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21" name="Line 58"/>
              <p:cNvSpPr>
                <a:spLocks noChangeShapeType="1"/>
              </p:cNvSpPr>
              <p:nvPr userDrawn="1"/>
            </p:nvSpPr>
            <p:spPr bwMode="gray">
              <a:xfrm>
                <a:off x="631" y="-1439"/>
                <a:ext cx="0" cy="2887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22" name="Line 59"/>
              <p:cNvSpPr>
                <a:spLocks noChangeShapeType="1"/>
              </p:cNvSpPr>
              <p:nvPr userDrawn="1"/>
            </p:nvSpPr>
            <p:spPr bwMode="gray">
              <a:xfrm>
                <a:off x="767" y="-1443"/>
                <a:ext cx="0" cy="288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 algn="ctr">
                  <a:defRPr/>
                </a:pPr>
                <a:endParaRPr lang="ru-RU"/>
              </a:p>
            </p:txBody>
          </p:sp>
        </p:grpSp>
        <p:sp>
          <p:nvSpPr>
            <p:cNvPr id="1066" name="Oval 60"/>
            <p:cNvSpPr>
              <a:spLocks noChangeArrowheads="1"/>
            </p:cNvSpPr>
            <p:nvPr userDrawn="1"/>
          </p:nvSpPr>
          <p:spPr bwMode="gray">
            <a:xfrm>
              <a:off x="3061" y="-416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67" name="Oval 61"/>
            <p:cNvSpPr>
              <a:spLocks noChangeArrowheads="1"/>
            </p:cNvSpPr>
            <p:nvPr userDrawn="1"/>
          </p:nvSpPr>
          <p:spPr bwMode="gray">
            <a:xfrm>
              <a:off x="3059" y="-54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68" name="Oval 62"/>
            <p:cNvSpPr>
              <a:spLocks noChangeArrowheads="1"/>
            </p:cNvSpPr>
            <p:nvPr userDrawn="1"/>
          </p:nvSpPr>
          <p:spPr bwMode="gray">
            <a:xfrm>
              <a:off x="3349" y="-41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69" name="Oval 63"/>
            <p:cNvSpPr>
              <a:spLocks noChangeArrowheads="1"/>
            </p:cNvSpPr>
            <p:nvPr userDrawn="1"/>
          </p:nvSpPr>
          <p:spPr bwMode="gray">
            <a:xfrm>
              <a:off x="3349" y="-543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70" name="Oval 64"/>
            <p:cNvSpPr>
              <a:spLocks noChangeArrowheads="1"/>
            </p:cNvSpPr>
            <p:nvPr userDrawn="1"/>
          </p:nvSpPr>
          <p:spPr bwMode="gray">
            <a:xfrm>
              <a:off x="3619" y="-287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71" name="Oval 65"/>
            <p:cNvSpPr>
              <a:spLocks noChangeArrowheads="1"/>
            </p:cNvSpPr>
            <p:nvPr userDrawn="1"/>
          </p:nvSpPr>
          <p:spPr bwMode="gray">
            <a:xfrm>
              <a:off x="3755" y="-151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72" name="Oval 66"/>
            <p:cNvSpPr>
              <a:spLocks noChangeArrowheads="1"/>
            </p:cNvSpPr>
            <p:nvPr userDrawn="1"/>
          </p:nvSpPr>
          <p:spPr bwMode="gray">
            <a:xfrm>
              <a:off x="3913" y="-27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73" name="Oval 67"/>
            <p:cNvSpPr>
              <a:spLocks noChangeArrowheads="1"/>
            </p:cNvSpPr>
            <p:nvPr userDrawn="1"/>
          </p:nvSpPr>
          <p:spPr bwMode="gray">
            <a:xfrm>
              <a:off x="3911" y="-54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74" name="Oval 68"/>
            <p:cNvSpPr>
              <a:spLocks noChangeArrowheads="1"/>
            </p:cNvSpPr>
            <p:nvPr userDrawn="1"/>
          </p:nvSpPr>
          <p:spPr bwMode="gray">
            <a:xfrm>
              <a:off x="4201" y="-457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75" name="Oval 69"/>
            <p:cNvSpPr>
              <a:spLocks noChangeArrowheads="1"/>
            </p:cNvSpPr>
            <p:nvPr userDrawn="1"/>
          </p:nvSpPr>
          <p:spPr bwMode="gray">
            <a:xfrm>
              <a:off x="4201" y="-147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76" name="Oval 70"/>
            <p:cNvSpPr>
              <a:spLocks noChangeArrowheads="1"/>
            </p:cNvSpPr>
            <p:nvPr userDrawn="1"/>
          </p:nvSpPr>
          <p:spPr bwMode="gray">
            <a:xfrm>
              <a:off x="4471" y="-290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77" name="Oval 71"/>
            <p:cNvSpPr>
              <a:spLocks noChangeArrowheads="1"/>
            </p:cNvSpPr>
            <p:nvPr userDrawn="1"/>
          </p:nvSpPr>
          <p:spPr bwMode="gray">
            <a:xfrm>
              <a:off x="4607" y="-154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grpSp>
          <p:nvGrpSpPr>
            <p:cNvPr id="1078" name="Group 72"/>
            <p:cNvGrpSpPr>
              <a:grpSpLocks/>
            </p:cNvGrpSpPr>
            <p:nvPr userDrawn="1"/>
          </p:nvGrpSpPr>
          <p:grpSpPr bwMode="auto">
            <a:xfrm>
              <a:off x="3935" y="-638"/>
              <a:ext cx="1532" cy="635"/>
              <a:chOff x="-765" y="-1448"/>
              <a:chExt cx="1532" cy="2896"/>
            </a:xfrm>
          </p:grpSpPr>
          <p:sp>
            <p:nvSpPr>
              <p:cNvPr id="1099" name="Line 73"/>
              <p:cNvSpPr>
                <a:spLocks noChangeShapeType="1"/>
              </p:cNvSpPr>
              <p:nvPr userDrawn="1"/>
            </p:nvSpPr>
            <p:spPr bwMode="gray">
              <a:xfrm>
                <a:off x="-765" y="-1443"/>
                <a:ext cx="0" cy="288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00" name="Line 74"/>
              <p:cNvSpPr>
                <a:spLocks noChangeShapeType="1"/>
              </p:cNvSpPr>
              <p:nvPr userDrawn="1"/>
            </p:nvSpPr>
            <p:spPr bwMode="gray">
              <a:xfrm>
                <a:off x="-614" y="-1443"/>
                <a:ext cx="0" cy="288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01" name="Line 75"/>
              <p:cNvSpPr>
                <a:spLocks noChangeShapeType="1"/>
              </p:cNvSpPr>
              <p:nvPr userDrawn="1"/>
            </p:nvSpPr>
            <p:spPr bwMode="gray">
              <a:xfrm>
                <a:off x="-478" y="-1443"/>
                <a:ext cx="0" cy="288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02" name="Line 76"/>
              <p:cNvSpPr>
                <a:spLocks noChangeShapeType="1"/>
              </p:cNvSpPr>
              <p:nvPr userDrawn="1"/>
            </p:nvSpPr>
            <p:spPr bwMode="gray">
              <a:xfrm>
                <a:off x="-342" y="-1439"/>
                <a:ext cx="0" cy="288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03" name="Line 77"/>
              <p:cNvSpPr>
                <a:spLocks noChangeShapeType="1"/>
              </p:cNvSpPr>
              <p:nvPr userDrawn="1"/>
            </p:nvSpPr>
            <p:spPr bwMode="gray">
              <a:xfrm>
                <a:off x="-206" y="-1439"/>
                <a:ext cx="0" cy="288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04" name="Line 78"/>
              <p:cNvSpPr>
                <a:spLocks noChangeShapeType="1"/>
              </p:cNvSpPr>
              <p:nvPr userDrawn="1"/>
            </p:nvSpPr>
            <p:spPr bwMode="gray">
              <a:xfrm>
                <a:off x="-70" y="-1448"/>
                <a:ext cx="0" cy="2887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05" name="Line 79"/>
              <p:cNvSpPr>
                <a:spLocks noChangeShapeType="1"/>
              </p:cNvSpPr>
              <p:nvPr userDrawn="1"/>
            </p:nvSpPr>
            <p:spPr bwMode="gray">
              <a:xfrm>
                <a:off x="72" y="-1443"/>
                <a:ext cx="0" cy="2887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06" name="Line 80"/>
              <p:cNvSpPr>
                <a:spLocks noChangeShapeType="1"/>
              </p:cNvSpPr>
              <p:nvPr userDrawn="1"/>
            </p:nvSpPr>
            <p:spPr bwMode="gray">
              <a:xfrm>
                <a:off x="223" y="-1443"/>
                <a:ext cx="0" cy="2887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07" name="Line 81"/>
              <p:cNvSpPr>
                <a:spLocks noChangeShapeType="1"/>
              </p:cNvSpPr>
              <p:nvPr userDrawn="1"/>
            </p:nvSpPr>
            <p:spPr bwMode="gray">
              <a:xfrm>
                <a:off x="359" y="-1443"/>
                <a:ext cx="0" cy="2887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08" name="Line 82"/>
              <p:cNvSpPr>
                <a:spLocks noChangeShapeType="1"/>
              </p:cNvSpPr>
              <p:nvPr userDrawn="1"/>
            </p:nvSpPr>
            <p:spPr bwMode="gray">
              <a:xfrm>
                <a:off x="495" y="-1439"/>
                <a:ext cx="0" cy="2887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09" name="Line 83"/>
              <p:cNvSpPr>
                <a:spLocks noChangeShapeType="1"/>
              </p:cNvSpPr>
              <p:nvPr userDrawn="1"/>
            </p:nvSpPr>
            <p:spPr bwMode="gray">
              <a:xfrm>
                <a:off x="631" y="-1439"/>
                <a:ext cx="0" cy="2887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10" name="Line 84"/>
              <p:cNvSpPr>
                <a:spLocks noChangeShapeType="1"/>
              </p:cNvSpPr>
              <p:nvPr userDrawn="1"/>
            </p:nvSpPr>
            <p:spPr bwMode="gray">
              <a:xfrm>
                <a:off x="767" y="-1443"/>
                <a:ext cx="0" cy="288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 algn="ctr">
                  <a:defRPr/>
                </a:pPr>
                <a:endParaRPr lang="ru-RU"/>
              </a:p>
            </p:txBody>
          </p:sp>
        </p:grpSp>
        <p:sp>
          <p:nvSpPr>
            <p:cNvPr id="1079" name="Oval 85"/>
            <p:cNvSpPr>
              <a:spLocks noChangeArrowheads="1"/>
            </p:cNvSpPr>
            <p:nvPr userDrawn="1"/>
          </p:nvSpPr>
          <p:spPr bwMode="gray">
            <a:xfrm>
              <a:off x="4750" y="-36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80" name="Oval 86"/>
            <p:cNvSpPr>
              <a:spLocks noChangeArrowheads="1"/>
            </p:cNvSpPr>
            <p:nvPr userDrawn="1"/>
          </p:nvSpPr>
          <p:spPr bwMode="gray">
            <a:xfrm>
              <a:off x="4748" y="-54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81" name="Oval 87"/>
            <p:cNvSpPr>
              <a:spLocks noChangeArrowheads="1"/>
            </p:cNvSpPr>
            <p:nvPr userDrawn="1"/>
          </p:nvSpPr>
          <p:spPr bwMode="gray">
            <a:xfrm>
              <a:off x="5038" y="-427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82" name="Oval 88"/>
            <p:cNvSpPr>
              <a:spLocks noChangeArrowheads="1"/>
            </p:cNvSpPr>
            <p:nvPr userDrawn="1"/>
          </p:nvSpPr>
          <p:spPr bwMode="gray">
            <a:xfrm>
              <a:off x="5038" y="-543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83" name="Oval 89"/>
            <p:cNvSpPr>
              <a:spLocks noChangeArrowheads="1"/>
            </p:cNvSpPr>
            <p:nvPr userDrawn="1"/>
          </p:nvSpPr>
          <p:spPr bwMode="gray">
            <a:xfrm>
              <a:off x="5308" y="-287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84" name="Oval 90"/>
            <p:cNvSpPr>
              <a:spLocks noChangeArrowheads="1"/>
            </p:cNvSpPr>
            <p:nvPr userDrawn="1"/>
          </p:nvSpPr>
          <p:spPr bwMode="gray">
            <a:xfrm>
              <a:off x="5444" y="-151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85" name="Oval 91"/>
            <p:cNvSpPr>
              <a:spLocks noChangeArrowheads="1"/>
            </p:cNvSpPr>
            <p:nvPr userDrawn="1"/>
          </p:nvSpPr>
          <p:spPr bwMode="gray">
            <a:xfrm>
              <a:off x="5580" y="-286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86" name="Oval 92"/>
            <p:cNvSpPr>
              <a:spLocks noChangeArrowheads="1"/>
            </p:cNvSpPr>
            <p:nvPr userDrawn="1"/>
          </p:nvSpPr>
          <p:spPr bwMode="gray">
            <a:xfrm>
              <a:off x="5578" y="-547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87" name="Oval 93"/>
            <p:cNvSpPr>
              <a:spLocks noChangeArrowheads="1"/>
            </p:cNvSpPr>
            <p:nvPr userDrawn="1"/>
          </p:nvSpPr>
          <p:spPr bwMode="gray">
            <a:xfrm>
              <a:off x="5868" y="-420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88" name="Oval 94"/>
            <p:cNvSpPr>
              <a:spLocks noChangeArrowheads="1"/>
            </p:cNvSpPr>
            <p:nvPr userDrawn="1"/>
          </p:nvSpPr>
          <p:spPr bwMode="gray">
            <a:xfrm>
              <a:off x="5868" y="-15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89" name="Oval 95"/>
            <p:cNvSpPr>
              <a:spLocks noChangeArrowheads="1"/>
            </p:cNvSpPr>
            <p:nvPr userDrawn="1"/>
          </p:nvSpPr>
          <p:spPr bwMode="gray">
            <a:xfrm>
              <a:off x="6138" y="-280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90" name="Line 96"/>
            <p:cNvSpPr>
              <a:spLocks noChangeShapeType="1"/>
            </p:cNvSpPr>
            <p:nvPr userDrawn="1"/>
          </p:nvSpPr>
          <p:spPr bwMode="gray">
            <a:xfrm>
              <a:off x="5602" y="-636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91" name="Line 97"/>
            <p:cNvSpPr>
              <a:spLocks noChangeShapeType="1"/>
            </p:cNvSpPr>
            <p:nvPr userDrawn="1"/>
          </p:nvSpPr>
          <p:spPr bwMode="gray">
            <a:xfrm>
              <a:off x="5753" y="-636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92" name="Line 98"/>
            <p:cNvSpPr>
              <a:spLocks noChangeShapeType="1"/>
            </p:cNvSpPr>
            <p:nvPr userDrawn="1"/>
          </p:nvSpPr>
          <p:spPr bwMode="gray">
            <a:xfrm>
              <a:off x="5889" y="-636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93" name="Line 99"/>
            <p:cNvSpPr>
              <a:spLocks noChangeShapeType="1"/>
            </p:cNvSpPr>
            <p:nvPr userDrawn="1"/>
          </p:nvSpPr>
          <p:spPr bwMode="gray">
            <a:xfrm>
              <a:off x="6025" y="-635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94" name="Line 100"/>
            <p:cNvSpPr>
              <a:spLocks noChangeShapeType="1"/>
            </p:cNvSpPr>
            <p:nvPr userDrawn="1"/>
          </p:nvSpPr>
          <p:spPr bwMode="gray">
            <a:xfrm>
              <a:off x="6161" y="-635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95" name="Line 101"/>
            <p:cNvSpPr>
              <a:spLocks noChangeShapeType="1"/>
            </p:cNvSpPr>
            <p:nvPr userDrawn="1"/>
          </p:nvSpPr>
          <p:spPr bwMode="gray">
            <a:xfrm>
              <a:off x="476" y="-525"/>
              <a:ext cx="576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96" name="Line 102"/>
            <p:cNvSpPr>
              <a:spLocks noChangeShapeType="1"/>
            </p:cNvSpPr>
            <p:nvPr userDrawn="1"/>
          </p:nvSpPr>
          <p:spPr bwMode="gray">
            <a:xfrm>
              <a:off x="477" y="-389"/>
              <a:ext cx="576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97" name="Line 103"/>
            <p:cNvSpPr>
              <a:spLocks noChangeShapeType="1"/>
            </p:cNvSpPr>
            <p:nvPr userDrawn="1"/>
          </p:nvSpPr>
          <p:spPr bwMode="gray">
            <a:xfrm>
              <a:off x="478" y="-253"/>
              <a:ext cx="576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98" name="Line 104"/>
            <p:cNvSpPr>
              <a:spLocks noChangeShapeType="1"/>
            </p:cNvSpPr>
            <p:nvPr userDrawn="1"/>
          </p:nvSpPr>
          <p:spPr bwMode="gray">
            <a:xfrm>
              <a:off x="480" y="-126"/>
              <a:ext cx="576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129" name="Rectangle 105"/>
          <p:cNvSpPr>
            <a:spLocks noChangeArrowheads="1"/>
          </p:cNvSpPr>
          <p:nvPr/>
        </p:nvSpPr>
        <p:spPr bwMode="gray">
          <a:xfrm>
            <a:off x="0" y="800100"/>
            <a:ext cx="9144000" cy="301625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shade val="46275"/>
                  <a:invGamma/>
                </a:schemeClr>
              </a:gs>
              <a:gs pos="100000">
                <a:schemeClr val="tx1"/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029" name="Oval 106" descr="06_original_w"/>
          <p:cNvSpPr>
            <a:spLocks noChangeArrowheads="1"/>
          </p:cNvSpPr>
          <p:nvPr/>
        </p:nvSpPr>
        <p:spPr bwMode="gray">
          <a:xfrm>
            <a:off x="7956550" y="404813"/>
            <a:ext cx="936625" cy="1008062"/>
          </a:xfrm>
          <a:prstGeom prst="ellipse">
            <a:avLst/>
          </a:prstGeom>
          <a:blipFill dpi="0" rotWithShape="1">
            <a:blip r:embed="rId14"/>
            <a:srcRect/>
            <a:stretch>
              <a:fillRect/>
            </a:stretch>
          </a:blipFill>
          <a:ln w="5715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28725"/>
            <a:ext cx="8229600" cy="509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320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A04C2353-10F8-495B-8327-0490612A2D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4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228600"/>
            <a:ext cx="73914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</p:sldLayoutIdLst>
  <p:txStyles>
    <p:titleStyle>
      <a:lvl1pPr algn="r" rtl="0" fontAlgn="base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5"/>
          <p:cNvSpPr txBox="1">
            <a:spLocks noChangeArrowheads="1"/>
          </p:cNvSpPr>
          <p:nvPr/>
        </p:nvSpPr>
        <p:spPr bwMode="gray">
          <a:xfrm>
            <a:off x="2027238" y="3386138"/>
            <a:ext cx="6361112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3600" b="1"/>
              <a:t>Проблемы и перспективы интеграции высшего образования РК в мировое образовательное пространство</a:t>
            </a:r>
            <a:endParaRPr lang="en-US" sz="2400" b="1"/>
          </a:p>
        </p:txBody>
      </p:sp>
      <p:pic>
        <p:nvPicPr>
          <p:cNvPr id="3584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-6350" y="23813"/>
            <a:ext cx="190658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0" smtClean="0"/>
              <a:t>«Проблемы и перспективы интеграции высшего образования РК в мировое образовательное пространство»</a:t>
            </a:r>
          </a:p>
        </p:txBody>
      </p:sp>
      <p:sp>
        <p:nvSpPr>
          <p:cNvPr id="36866" name="Rectangle 4"/>
          <p:cNvSpPr>
            <a:spLocks noChangeArrowheads="1"/>
          </p:cNvSpPr>
          <p:nvPr/>
        </p:nvSpPr>
        <p:spPr bwMode="auto">
          <a:xfrm>
            <a:off x="608013" y="1430338"/>
            <a:ext cx="7991475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indent="177800" algn="ctr"/>
            <a:r>
              <a:rPr lang="ru-RU" sz="3200"/>
              <a:t>11 марта 2010 г. Казахстан стал 47 страной, подписавшей Болонскую декларацию в области высшего образования.</a:t>
            </a:r>
          </a:p>
          <a:p>
            <a:pPr indent="177800" algn="just"/>
            <a:r>
              <a:rPr lang="ru-RU" sz="3200"/>
              <a:t>Казахстану предстоит инициировать ряд шагов по гармонизации высшего образования в РК с Европейской системой высшего образования.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 sz="1800" b="0" smtClean="0"/>
              <a:t>«Проблемы и перспективы интеграции высшего образования РК в мировое образовательное пространство»</a:t>
            </a:r>
          </a:p>
        </p:txBody>
      </p:sp>
      <p:sp>
        <p:nvSpPr>
          <p:cNvPr id="56323" name="Rectangle 4"/>
          <p:cNvSpPr>
            <a:spLocks noChangeArrowheads="1"/>
          </p:cNvSpPr>
          <p:nvPr/>
        </p:nvSpPr>
        <p:spPr bwMode="auto">
          <a:xfrm>
            <a:off x="608013" y="1430338"/>
            <a:ext cx="7991475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indent="177800" algn="ctr"/>
            <a:r>
              <a:rPr lang="ru-RU" sz="3800"/>
              <a:t>Кредитная система учета нагрузки студентов и ППС, принятая в Казахстане, должна быть заменена </a:t>
            </a:r>
            <a:r>
              <a:rPr lang="en-US" sz="3800"/>
              <a:t>ECTS</a:t>
            </a:r>
            <a:endParaRPr lang="ru-RU" sz="380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 sz="1800" b="0" smtClean="0"/>
              <a:t>«Проблемы и перспективы интеграции высшего образования РК в мировое образовательное пространство»</a:t>
            </a:r>
          </a:p>
        </p:txBody>
      </p:sp>
      <p:sp>
        <p:nvSpPr>
          <p:cNvPr id="57347" name="Rectangle 4"/>
          <p:cNvSpPr>
            <a:spLocks noChangeArrowheads="1"/>
          </p:cNvSpPr>
          <p:nvPr/>
        </p:nvSpPr>
        <p:spPr bwMode="auto">
          <a:xfrm>
            <a:off x="608013" y="1430338"/>
            <a:ext cx="7991475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indent="177800" algn="ctr"/>
            <a:r>
              <a:rPr lang="ru-RU" sz="3800"/>
              <a:t>Приложение к диплому должно быть максимально приближено по форме и содержанию к Европейскому приложению к диплому  (</a:t>
            </a:r>
            <a:r>
              <a:rPr lang="en-US" sz="3800"/>
              <a:t>DS</a:t>
            </a:r>
            <a:r>
              <a:rPr lang="ru-RU" sz="3800"/>
              <a:t>)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 sz="1800" b="0" smtClean="0"/>
              <a:t>«Проблемы и перспективы интеграции высшего образования РК в мировое образовательное пространство»</a:t>
            </a:r>
          </a:p>
        </p:txBody>
      </p:sp>
      <p:sp>
        <p:nvSpPr>
          <p:cNvPr id="61443" name="Rectangle 4"/>
          <p:cNvSpPr>
            <a:spLocks noChangeArrowheads="1"/>
          </p:cNvSpPr>
          <p:nvPr/>
        </p:nvSpPr>
        <p:spPr bwMode="auto">
          <a:xfrm>
            <a:off x="608013" y="1430338"/>
            <a:ext cx="7991475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indent="177800" algn="ctr"/>
            <a:r>
              <a:rPr lang="ru-RU" sz="3800"/>
              <a:t>Необходим выход на новые рынки образовательных услуг, использование новых моделей и технологий обучения (например, модульных), расширение гибкости программ и курсов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 sz="1800" b="0" smtClean="0"/>
              <a:t>«Проблемы и перспективы интеграции высшего образования РК в мировое образовательное пространство»</a:t>
            </a:r>
          </a:p>
        </p:txBody>
      </p:sp>
      <p:sp>
        <p:nvSpPr>
          <p:cNvPr id="58371" name="Rectangle 4"/>
          <p:cNvSpPr>
            <a:spLocks noChangeArrowheads="1"/>
          </p:cNvSpPr>
          <p:nvPr/>
        </p:nvSpPr>
        <p:spPr bwMode="auto">
          <a:xfrm>
            <a:off x="608013" y="1430338"/>
            <a:ext cx="7991475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indent="177800" algn="ctr"/>
            <a:r>
              <a:rPr lang="ru-RU" sz="3800"/>
              <a:t>Должна быть принята система мер по значительному повышению участия казахстанских вузов в программах Эразмус Мундус, нацеленных на расширение академической мобильности обучающихся и ППС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 sz="1800" b="0" smtClean="0"/>
              <a:t>«Проблемы и перспективы интеграции высшего образования РК в мировое образовательное пространство»</a:t>
            </a:r>
          </a:p>
        </p:txBody>
      </p:sp>
      <p:sp>
        <p:nvSpPr>
          <p:cNvPr id="59395" name="Rectangle 4"/>
          <p:cNvSpPr>
            <a:spLocks noChangeArrowheads="1"/>
          </p:cNvSpPr>
          <p:nvPr/>
        </p:nvSpPr>
        <p:spPr bwMode="auto">
          <a:xfrm>
            <a:off x="608013" y="1430338"/>
            <a:ext cx="7991475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indent="177800" algn="ctr"/>
            <a:r>
              <a:rPr lang="ru-RU" sz="3800"/>
              <a:t>Управление качеством высшего образования должно быть приближено к европейским стандартам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 sz="1800" b="0" smtClean="0"/>
              <a:t>«Проблемы и перспективы интеграции высшего образования РК в мировое образовательное пространство»</a:t>
            </a:r>
          </a:p>
        </p:txBody>
      </p:sp>
      <p:sp>
        <p:nvSpPr>
          <p:cNvPr id="62467" name="Rectangle 4"/>
          <p:cNvSpPr>
            <a:spLocks noChangeArrowheads="1"/>
          </p:cNvSpPr>
          <p:nvPr/>
        </p:nvSpPr>
        <p:spPr bwMode="auto">
          <a:xfrm>
            <a:off x="608013" y="1430338"/>
            <a:ext cx="7991475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indent="177800" algn="ctr"/>
            <a:r>
              <a:rPr lang="ru-RU" sz="3800"/>
              <a:t>Необходима интеграция науки в образование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 sz="1800" b="0" smtClean="0"/>
              <a:t>«Проблемы и перспективы интеграции высшего образования РК в мировое образовательное пространство»</a:t>
            </a:r>
          </a:p>
        </p:txBody>
      </p:sp>
      <p:sp>
        <p:nvSpPr>
          <p:cNvPr id="60419" name="Rectangle 4"/>
          <p:cNvSpPr>
            <a:spLocks noChangeArrowheads="1"/>
          </p:cNvSpPr>
          <p:nvPr/>
        </p:nvSpPr>
        <p:spPr bwMode="auto">
          <a:xfrm>
            <a:off x="608013" y="1430338"/>
            <a:ext cx="7991475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indent="177800" algn="ctr"/>
            <a:r>
              <a:rPr lang="ru-RU" sz="3800"/>
              <a:t>Магистратура и докторантура должны стать уровнями высшего образования, т.е. приведены в соответствие с мировой практикой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 sz="1800" b="0" smtClean="0"/>
              <a:t>«Проблемы и перспективы интеграции высшего образования РК в мировое образовательное пространство»</a:t>
            </a:r>
          </a:p>
        </p:txBody>
      </p:sp>
      <p:sp>
        <p:nvSpPr>
          <p:cNvPr id="63491" name="Rectangle 4"/>
          <p:cNvSpPr>
            <a:spLocks noChangeArrowheads="1"/>
          </p:cNvSpPr>
          <p:nvPr/>
        </p:nvSpPr>
        <p:spPr bwMode="auto">
          <a:xfrm>
            <a:off x="608013" y="1430338"/>
            <a:ext cx="7991475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indent="177800" algn="ctr"/>
            <a:r>
              <a:rPr lang="ru-RU" sz="3600"/>
              <a:t>Необходимость совершенствования управления качеством высшего образования обусловлена рядом причин: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 sz="1800" b="0" smtClean="0"/>
              <a:t>«Проблемы и перспективы интеграции высшего образования РК в мировое образовательное пространство»</a:t>
            </a:r>
          </a:p>
        </p:txBody>
      </p:sp>
      <p:sp>
        <p:nvSpPr>
          <p:cNvPr id="64515" name="Rectangle 4"/>
          <p:cNvSpPr>
            <a:spLocks noChangeArrowheads="1"/>
          </p:cNvSpPr>
          <p:nvPr/>
        </p:nvSpPr>
        <p:spPr bwMode="auto">
          <a:xfrm>
            <a:off x="608013" y="1430338"/>
            <a:ext cx="7991475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indent="177800" algn="ctr"/>
            <a:r>
              <a:rPr lang="ru-RU" sz="2800"/>
              <a:t>- усилением конкуренции между вузами;</a:t>
            </a:r>
          </a:p>
          <a:p>
            <a:pPr indent="177800" algn="ctr">
              <a:buFontTx/>
              <a:buChar char="-"/>
            </a:pPr>
            <a:r>
              <a:rPr lang="ru-RU" sz="2800"/>
              <a:t>отсутствием достаточного бюджетного финансирования;</a:t>
            </a:r>
          </a:p>
          <a:p>
            <a:pPr indent="177800" algn="ctr">
              <a:buFontTx/>
              <a:buChar char="-"/>
            </a:pPr>
            <a:r>
              <a:rPr lang="ru-RU" sz="2800"/>
              <a:t> необходимостью развития в условиях ограниченных ресурсов;</a:t>
            </a:r>
          </a:p>
          <a:p>
            <a:pPr indent="177800" algn="ctr">
              <a:buFontTx/>
              <a:buChar char="-"/>
            </a:pPr>
            <a:r>
              <a:rPr lang="ru-RU" sz="2800"/>
              <a:t>бурным ростом вуза, усложнением и профессионализацией управления, накоплением опыта управленческой деятельности руководителями вуза;</a:t>
            </a:r>
          </a:p>
          <a:p>
            <a:pPr indent="177800" algn="ctr">
              <a:buFontTx/>
              <a:buChar char="-"/>
            </a:pPr>
            <a:r>
              <a:rPr lang="ru-RU" sz="2800"/>
              <a:t>повышением требований потребителей к качеству образовательных услуг и результатов научных исследований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 sz="1800" b="0" smtClean="0"/>
              <a:t>«Проблемы и перспективы интеграции высшего образования РК в мировое образовательное пространство»</a:t>
            </a:r>
          </a:p>
        </p:txBody>
      </p:sp>
      <p:sp>
        <p:nvSpPr>
          <p:cNvPr id="65539" name="Rectangle 4"/>
          <p:cNvSpPr>
            <a:spLocks noChangeArrowheads="1"/>
          </p:cNvSpPr>
          <p:nvPr/>
        </p:nvSpPr>
        <p:spPr bwMode="auto">
          <a:xfrm>
            <a:off x="608013" y="1430338"/>
            <a:ext cx="7991475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indent="177800" algn="ctr"/>
            <a:r>
              <a:rPr lang="ru-RU" sz="3800"/>
              <a:t>Необходимо традиционное перспективное планирование в высшем учебном заведении заменить на стратегическое планирование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 sz="1800" b="0" smtClean="0"/>
              <a:t>«Проблемы и перспективы интеграции высшего образования РК в мировое образовательное пространство»</a:t>
            </a:r>
          </a:p>
        </p:txBody>
      </p:sp>
      <p:sp>
        <p:nvSpPr>
          <p:cNvPr id="66563" name="Rectangle 4"/>
          <p:cNvSpPr>
            <a:spLocks noChangeArrowheads="1"/>
          </p:cNvSpPr>
          <p:nvPr/>
        </p:nvSpPr>
        <p:spPr bwMode="auto">
          <a:xfrm>
            <a:off x="608013" y="1430338"/>
            <a:ext cx="7991475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indent="177800" algn="ctr"/>
            <a:r>
              <a:rPr lang="ru-RU" sz="3800"/>
              <a:t>П.Дукер - Стратегическое планирование имеет дело не с будущими решениями, а с будущим решений, принимаемых сегодня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 sz="1800" b="0" smtClean="0"/>
              <a:t>«Проблемы и перспективы интеграции высшего образования РК в мировое образовательное пространство»</a:t>
            </a:r>
          </a:p>
        </p:txBody>
      </p:sp>
      <p:sp>
        <p:nvSpPr>
          <p:cNvPr id="67587" name="Rectangle 4"/>
          <p:cNvSpPr>
            <a:spLocks noChangeArrowheads="1"/>
          </p:cNvSpPr>
          <p:nvPr/>
        </p:nvSpPr>
        <p:spPr bwMode="auto">
          <a:xfrm>
            <a:off x="608013" y="1430338"/>
            <a:ext cx="7991475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indent="177800" algn="ctr"/>
            <a:r>
              <a:rPr lang="ru-RU" sz="3800"/>
              <a:t>1. Стратегическое планирование намного чувствительнее к внешним условиям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 sz="1800" b="0" smtClean="0"/>
              <a:t>«Проблемы и перспективы интеграции высшего образования РК в мировое образовательное пространство»</a:t>
            </a:r>
          </a:p>
        </p:txBody>
      </p:sp>
      <p:sp>
        <p:nvSpPr>
          <p:cNvPr id="68611" name="Rectangle 4"/>
          <p:cNvSpPr>
            <a:spLocks noChangeArrowheads="1"/>
          </p:cNvSpPr>
          <p:nvPr/>
        </p:nvSpPr>
        <p:spPr bwMode="auto">
          <a:xfrm>
            <a:off x="608013" y="1430338"/>
            <a:ext cx="7991475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indent="177800" algn="ctr"/>
            <a:r>
              <a:rPr lang="ru-RU" sz="3800"/>
              <a:t>2. В случае стратегического планирования больше вероятность продуманной смены направлений или коренного изменения миссии в свете перемен, фактических или ожидаемых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 sz="1800" b="0" smtClean="0"/>
              <a:t>«Проблемы и перспективы интеграции высшего образования РК в мировое образовательное пространство»</a:t>
            </a:r>
          </a:p>
        </p:txBody>
      </p:sp>
      <p:sp>
        <p:nvSpPr>
          <p:cNvPr id="69635" name="Rectangle 4"/>
          <p:cNvSpPr>
            <a:spLocks noChangeArrowheads="1"/>
          </p:cNvSpPr>
          <p:nvPr/>
        </p:nvSpPr>
        <p:spPr bwMode="auto">
          <a:xfrm>
            <a:off x="608013" y="1430338"/>
            <a:ext cx="7991475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indent="177800" algn="ctr"/>
            <a:r>
              <a:rPr lang="ru-RU" sz="3800"/>
              <a:t>3. Процесс стратегического планирования, с одной стороны, должен быть взаимосвязан со стратегическими приоритетами страны, а с другой, - отражать потребности в развитии вуза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 sz="1800" b="0" smtClean="0"/>
              <a:t>«Проблемы и перспективы интеграции высшего образования РК в мировое образовательное пространство»</a:t>
            </a:r>
          </a:p>
        </p:txBody>
      </p:sp>
      <p:sp>
        <p:nvSpPr>
          <p:cNvPr id="70659" name="Rectangle 4"/>
          <p:cNvSpPr>
            <a:spLocks noChangeArrowheads="1"/>
          </p:cNvSpPr>
          <p:nvPr/>
        </p:nvSpPr>
        <p:spPr bwMode="auto">
          <a:xfrm>
            <a:off x="608013" y="1430338"/>
            <a:ext cx="7991475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indent="177800" algn="ctr"/>
            <a:r>
              <a:rPr lang="ru-RU" sz="3600"/>
              <a:t>Студенческое самоуправление, нацелено на то, что бы в стенах Университета молодые люди получили  знания , умения и навыки в области командной работы, сутью которой является воспитание казахстанского патриотизма, духовно-нравственной культуры, формирование национальной идентичности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0" smtClean="0"/>
              <a:t>«Проблемы и перспективы интеграции высшего образования РК в мировое образовательное пространство»</a:t>
            </a:r>
          </a:p>
        </p:txBody>
      </p:sp>
      <p:sp>
        <p:nvSpPr>
          <p:cNvPr id="48130" name="Rectangle 5"/>
          <p:cNvSpPr>
            <a:spLocks noChangeArrowheads="1"/>
          </p:cNvSpPr>
          <p:nvPr/>
        </p:nvSpPr>
        <p:spPr bwMode="auto">
          <a:xfrm>
            <a:off x="323850" y="1125538"/>
            <a:ext cx="76327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indent="177800" algn="just"/>
            <a:r>
              <a:rPr lang="ru-RU" sz="2000"/>
              <a:t>На сайте Карагандинского Государственного Технического Университета имеется полная информация об участии КарГТУ в программах Еразмус Мундус.</a:t>
            </a:r>
          </a:p>
        </p:txBody>
      </p:sp>
      <p:pic>
        <p:nvPicPr>
          <p:cNvPr id="48131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20688" y="2133600"/>
            <a:ext cx="8328025" cy="468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 sz="1800" b="0" smtClean="0"/>
              <a:t>«Проблемы и перспективы интеграции высшего образования РК в мировое образовательное пространство»</a:t>
            </a:r>
          </a:p>
        </p:txBody>
      </p:sp>
      <p:sp>
        <p:nvSpPr>
          <p:cNvPr id="71683" name="Rectangle 4"/>
          <p:cNvSpPr>
            <a:spLocks noChangeArrowheads="1"/>
          </p:cNvSpPr>
          <p:nvPr/>
        </p:nvSpPr>
        <p:spPr bwMode="auto">
          <a:xfrm>
            <a:off x="608013" y="1430338"/>
            <a:ext cx="7991475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indent="177800" algn="ctr"/>
            <a:r>
              <a:rPr lang="ru-RU" sz="3800"/>
              <a:t>Высшее образование и научно-исследовательская сфера – два столпа, на которых базируется общество, основанное на знаниях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 sz="1800" b="0" smtClean="0"/>
              <a:t>«Проблемы и перспективы интеграции высшего образования РК в мировое образовательное пространство»</a:t>
            </a:r>
          </a:p>
        </p:txBody>
      </p:sp>
      <p:sp>
        <p:nvSpPr>
          <p:cNvPr id="72707" name="Rectangle 4"/>
          <p:cNvSpPr>
            <a:spLocks noChangeArrowheads="1"/>
          </p:cNvSpPr>
          <p:nvPr/>
        </p:nvSpPr>
        <p:spPr bwMode="auto">
          <a:xfrm>
            <a:off x="608013" y="1430338"/>
            <a:ext cx="7991475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indent="177800" algn="ctr"/>
            <a:r>
              <a:rPr lang="ru-RU" sz="3800"/>
              <a:t>Казахстан занимает следующие позиции:</a:t>
            </a:r>
          </a:p>
          <a:p>
            <a:pPr indent="177800" algn="ctr"/>
            <a:r>
              <a:rPr lang="ru-RU" sz="3800"/>
              <a:t>- охват высшим образованием – 50-е место</a:t>
            </a:r>
          </a:p>
          <a:p>
            <a:pPr indent="177800" algn="ctr">
              <a:buFontTx/>
              <a:buChar char="-"/>
            </a:pPr>
            <a:r>
              <a:rPr lang="ru-RU" sz="3800"/>
              <a:t>способность к инновациям – </a:t>
            </a:r>
          </a:p>
          <a:p>
            <a:pPr indent="177800" algn="ctr"/>
            <a:r>
              <a:rPr lang="ru-RU" sz="3800"/>
              <a:t>50-е место</a:t>
            </a:r>
          </a:p>
          <a:p>
            <a:pPr indent="177800" algn="ctr">
              <a:buFontTx/>
              <a:buChar char="-"/>
            </a:pPr>
            <a:r>
              <a:rPr lang="ru-RU" sz="3800"/>
              <a:t>затраты на образование – </a:t>
            </a:r>
          </a:p>
          <a:p>
            <a:pPr indent="177800" algn="ctr"/>
            <a:r>
              <a:rPr lang="ru-RU" sz="3800"/>
              <a:t>58-е место</a:t>
            </a:r>
          </a:p>
          <a:p>
            <a:pPr indent="177800" algn="ctr"/>
            <a:endParaRPr lang="ru-RU" sz="380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 sz="1800" b="0" smtClean="0"/>
              <a:t>«Проблемы и перспективы интеграции высшего образования РК в мировое образовательное пространство»</a:t>
            </a:r>
          </a:p>
        </p:txBody>
      </p:sp>
      <p:sp>
        <p:nvSpPr>
          <p:cNvPr id="73731" name="Rectangle 4"/>
          <p:cNvSpPr>
            <a:spLocks noChangeArrowheads="1"/>
          </p:cNvSpPr>
          <p:nvPr/>
        </p:nvSpPr>
        <p:spPr bwMode="auto">
          <a:xfrm>
            <a:off x="608013" y="1430338"/>
            <a:ext cx="7991475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indent="177800" algn="ctr"/>
            <a:r>
              <a:rPr lang="ru-RU" sz="3800"/>
              <a:t>В 1991 г. государство вкладывало в науку – </a:t>
            </a:r>
            <a:r>
              <a:rPr lang="en-US" sz="3800"/>
              <a:t>0</a:t>
            </a:r>
            <a:r>
              <a:rPr lang="ru-RU" sz="3800"/>
              <a:t>,68% ВВП, в настоящее время 0,24% ВВП.</a:t>
            </a:r>
          </a:p>
          <a:p>
            <a:pPr indent="177800" algn="ctr"/>
            <a:r>
              <a:rPr lang="ru-RU" sz="3800"/>
              <a:t>Порогом является 1,5% ВВП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 sz="1800" b="0" smtClean="0"/>
              <a:t>«Проблемы и перспективы интеграции высшего образования РК в мировое образовательное пространство»</a:t>
            </a:r>
          </a:p>
        </p:txBody>
      </p:sp>
      <p:sp>
        <p:nvSpPr>
          <p:cNvPr id="74755" name="Rectangle 4"/>
          <p:cNvSpPr>
            <a:spLocks noChangeArrowheads="1"/>
          </p:cNvSpPr>
          <p:nvPr/>
        </p:nvSpPr>
        <p:spPr bwMode="auto">
          <a:xfrm>
            <a:off x="608013" y="1430338"/>
            <a:ext cx="7991475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indent="177800" algn="ctr"/>
            <a:r>
              <a:rPr lang="ru-RU" sz="3800"/>
              <a:t>Главным вопросом научно-технической сферы нашей страны остается наличие и развитие ее кадрового потенциала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 sz="1800" b="0" smtClean="0"/>
              <a:t>«Проблемы и перспективы интеграции высшего образования РК в мировое образовательное пространство»</a:t>
            </a:r>
          </a:p>
        </p:txBody>
      </p:sp>
      <p:sp>
        <p:nvSpPr>
          <p:cNvPr id="75779" name="Rectangle 4"/>
          <p:cNvSpPr>
            <a:spLocks noChangeArrowheads="1"/>
          </p:cNvSpPr>
          <p:nvPr/>
        </p:nvSpPr>
        <p:spPr bwMode="auto">
          <a:xfrm>
            <a:off x="608013" y="1430338"/>
            <a:ext cx="7991475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indent="177800" algn="ctr"/>
            <a:r>
              <a:rPr lang="ru-RU" sz="3800"/>
              <a:t>Другая проблема недостаточный уровень финансирования науки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 sz="1800" b="0" smtClean="0"/>
              <a:t>«Проблемы и перспективы интеграции высшего образования РК в мировое образовательное пространство»</a:t>
            </a:r>
          </a:p>
        </p:txBody>
      </p:sp>
      <p:sp>
        <p:nvSpPr>
          <p:cNvPr id="76803" name="Rectangle 4"/>
          <p:cNvSpPr>
            <a:spLocks noChangeArrowheads="1"/>
          </p:cNvSpPr>
          <p:nvPr/>
        </p:nvSpPr>
        <p:spPr bwMode="auto">
          <a:xfrm>
            <a:off x="608013" y="1430338"/>
            <a:ext cx="7991475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indent="177800" algn="ctr"/>
            <a:r>
              <a:rPr lang="ru-RU" sz="3200"/>
              <a:t>В настоящее время в Казахстане нет комплексной и систематизированной информации по проблемам подготовки кадров и науки в целом, что не позволяет анализировать, оценивать и прогнозировать развитие вузовского и послевузовского образования, изучать взаимовлияние образования, науки и ранка труда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0" smtClean="0"/>
              <a:t>«Проблемы и перспективы интеграции высшего образования РК в мировое образовательное пространство»</a:t>
            </a:r>
          </a:p>
        </p:txBody>
      </p:sp>
      <p:sp>
        <p:nvSpPr>
          <p:cNvPr id="53250" name="Rectangle 3"/>
          <p:cNvSpPr>
            <a:spLocks noChangeArrowheads="1"/>
          </p:cNvSpPr>
          <p:nvPr/>
        </p:nvSpPr>
        <p:spPr bwMode="gray">
          <a:xfrm>
            <a:off x="827088" y="3213100"/>
            <a:ext cx="72009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361950" algn="ctr" fontAlgn="ctr"/>
            <a:r>
              <a:rPr lang="ru-RU" sz="3200" b="1"/>
              <a:t>БЛАГОДАРЮ ЗА ВНИМАНИЕ!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QvtGB0LvQtdC00L3QuNC5LnBwdA==">
  <a:themeElements>
    <a:clrScheme name="100TGp_biz_diagram 3">
      <a:dk1>
        <a:srgbClr val="1D528D"/>
      </a:dk1>
      <a:lt1>
        <a:srgbClr val="FFFFFF"/>
      </a:lt1>
      <a:dk2>
        <a:srgbClr val="000000"/>
      </a:dk2>
      <a:lt2>
        <a:srgbClr val="DDDDDD"/>
      </a:lt2>
      <a:accent1>
        <a:srgbClr val="2F85F7"/>
      </a:accent1>
      <a:accent2>
        <a:srgbClr val="FF9900"/>
      </a:accent2>
      <a:accent3>
        <a:srgbClr val="FFFFFF"/>
      </a:accent3>
      <a:accent4>
        <a:srgbClr val="174578"/>
      </a:accent4>
      <a:accent5>
        <a:srgbClr val="ADC2FA"/>
      </a:accent5>
      <a:accent6>
        <a:srgbClr val="E78A00"/>
      </a:accent6>
      <a:hlink>
        <a:srgbClr val="5AD9F2"/>
      </a:hlink>
      <a:folHlink>
        <a:srgbClr val="969696"/>
      </a:folHlink>
    </a:clrScheme>
    <a:fontScheme name="100TGp_biz_diagram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00TGp_biz_diagram 1">
        <a:dk1>
          <a:srgbClr val="29698D"/>
        </a:dk1>
        <a:lt1>
          <a:srgbClr val="FFFFFF"/>
        </a:lt1>
        <a:dk2>
          <a:srgbClr val="000000"/>
        </a:dk2>
        <a:lt2>
          <a:srgbClr val="D6E1E2"/>
        </a:lt2>
        <a:accent1>
          <a:srgbClr val="0099CC"/>
        </a:accent1>
        <a:accent2>
          <a:srgbClr val="FF9933"/>
        </a:accent2>
        <a:accent3>
          <a:srgbClr val="FFFFFF"/>
        </a:accent3>
        <a:accent4>
          <a:srgbClr val="215978"/>
        </a:accent4>
        <a:accent5>
          <a:srgbClr val="AACAE2"/>
        </a:accent5>
        <a:accent6>
          <a:srgbClr val="E78A2D"/>
        </a:accent6>
        <a:hlink>
          <a:srgbClr val="33CCCC"/>
        </a:hlink>
        <a:folHlink>
          <a:srgbClr val="83A6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0TGp_biz_diagram 2">
        <a:dk1>
          <a:srgbClr val="592C0D"/>
        </a:dk1>
        <a:lt1>
          <a:srgbClr val="FFFFFF"/>
        </a:lt1>
        <a:dk2>
          <a:srgbClr val="000000"/>
        </a:dk2>
        <a:lt2>
          <a:srgbClr val="C0C0C0"/>
        </a:lt2>
        <a:accent1>
          <a:srgbClr val="5B9569"/>
        </a:accent1>
        <a:accent2>
          <a:srgbClr val="5D8FC1"/>
        </a:accent2>
        <a:accent3>
          <a:srgbClr val="FFFFFF"/>
        </a:accent3>
        <a:accent4>
          <a:srgbClr val="4B2409"/>
        </a:accent4>
        <a:accent5>
          <a:srgbClr val="B5C8B9"/>
        </a:accent5>
        <a:accent6>
          <a:srgbClr val="5381AF"/>
        </a:accent6>
        <a:hlink>
          <a:srgbClr val="C5C059"/>
        </a:hlink>
        <a:folHlink>
          <a:srgbClr val="999C9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0TGp_biz_diagram 3">
        <a:dk1>
          <a:srgbClr val="1D528D"/>
        </a:dk1>
        <a:lt1>
          <a:srgbClr val="FFFFFF"/>
        </a:lt1>
        <a:dk2>
          <a:srgbClr val="000000"/>
        </a:dk2>
        <a:lt2>
          <a:srgbClr val="DDDDDD"/>
        </a:lt2>
        <a:accent1>
          <a:srgbClr val="2F85F7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DC2FA"/>
        </a:accent5>
        <a:accent6>
          <a:srgbClr val="E78A00"/>
        </a:accent6>
        <a:hlink>
          <a:srgbClr val="5AD9F2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QvtGB0LvQtdC00L3QuNC5LnBwdA==</Template>
  <TotalTime>166</TotalTime>
  <Words>804</Words>
  <Application>Microsoft Office PowerPoint</Application>
  <PresentationFormat>Экран (4:3)</PresentationFormat>
  <Paragraphs>60</Paragraphs>
  <Slides>25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Verdana</vt:lpstr>
      <vt:lpstr>Wingdings</vt:lpstr>
      <vt:lpstr>Calibri</vt:lpstr>
      <vt:lpstr>QvtGB0LvQtdC00L3QuNC5LnBwdA==</vt:lpstr>
      <vt:lpstr>Image</vt:lpstr>
      <vt:lpstr>Презентация PowerPoint</vt:lpstr>
      <vt:lpstr>«Проблемы и перспективы интеграции высшего образования РК в мировое образовательное пространство»</vt:lpstr>
      <vt:lpstr>«Проблемы и перспективы интеграции высшего образования РК в мировое образовательное пространство»</vt:lpstr>
      <vt:lpstr>«Проблемы и перспективы интеграции высшего образования РК в мировое образовательное пространство»</vt:lpstr>
      <vt:lpstr>«Проблемы и перспективы интеграции высшего образования РК в мировое образовательное пространство»</vt:lpstr>
      <vt:lpstr>«Проблемы и перспективы интеграции высшего образования РК в мировое образовательное пространство»</vt:lpstr>
      <vt:lpstr>«Проблемы и перспективы интеграции высшего образования РК в мировое образовательное пространство»</vt:lpstr>
      <vt:lpstr>«Проблемы и перспективы интеграции высшего образования РК в мировое образовательное пространство»</vt:lpstr>
      <vt:lpstr>«Проблемы и перспективы интеграции высшего образования РК в мировое образовательное пространство»</vt:lpstr>
      <vt:lpstr>«Проблемы и перспективы интеграции высшего образования РК в мировое образовательное пространство»</vt:lpstr>
      <vt:lpstr>«Проблемы и перспективы интеграции высшего образования РК в мировое образовательное пространство»</vt:lpstr>
      <vt:lpstr>«Проблемы и перспективы интеграции высшего образования РК в мировое образовательное пространство»</vt:lpstr>
      <vt:lpstr>«Проблемы и перспективы интеграции высшего образования РК в мировое образовательное пространство»</vt:lpstr>
      <vt:lpstr>«Проблемы и перспективы интеграции высшего образования РК в мировое образовательное пространство»</vt:lpstr>
      <vt:lpstr>«Проблемы и перспективы интеграции высшего образования РК в мировое образовательное пространство»</vt:lpstr>
      <vt:lpstr>«Проблемы и перспективы интеграции высшего образования РК в мировое образовательное пространство»</vt:lpstr>
      <vt:lpstr>«Проблемы и перспективы интеграции высшего образования РК в мировое образовательное пространство»</vt:lpstr>
      <vt:lpstr>«Проблемы и перспективы интеграции высшего образования РК в мировое образовательное пространство»</vt:lpstr>
      <vt:lpstr>«Проблемы и перспективы интеграции высшего образования РК в мировое образовательное пространство»</vt:lpstr>
      <vt:lpstr>«Проблемы и перспективы интеграции высшего образования РК в мировое образовательное пространство»</vt:lpstr>
      <vt:lpstr>«Проблемы и перспективы интеграции высшего образования РК в мировое образовательное пространство»</vt:lpstr>
      <vt:lpstr>«Проблемы и перспективы интеграции высшего образования РК в мировое образовательное пространство»</vt:lpstr>
      <vt:lpstr>«Проблемы и перспективы интеграции высшего образования РК в мировое образовательное пространство»</vt:lpstr>
      <vt:lpstr>«Проблемы и перспективы интеграции высшего образования РК в мировое образовательное пространство»</vt:lpstr>
      <vt:lpstr>«Проблемы и перспективы интеграции высшего образования РК в мировое образовательное пространство»</vt:lpstr>
    </vt:vector>
  </TitlesOfParts>
  <Company>KSTU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mls</dc:creator>
  <cp:lastModifiedBy>admin</cp:lastModifiedBy>
  <cp:revision>6</cp:revision>
  <dcterms:created xsi:type="dcterms:W3CDTF">2011-10-22T07:02:33Z</dcterms:created>
  <dcterms:modified xsi:type="dcterms:W3CDTF">2015-08-13T14:12:45Z</dcterms:modified>
</cp:coreProperties>
</file>