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9" autoAdjust="0"/>
    <p:restoredTop sz="94660"/>
  </p:normalViewPr>
  <p:slideViewPr>
    <p:cSldViewPr>
      <p:cViewPr>
        <p:scale>
          <a:sx n="46" d="100"/>
          <a:sy n="46" d="100"/>
        </p:scale>
        <p:origin x="-121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D362014-0D3E-4498-8E4A-ACB12FBDD501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86AA2AC-CA69-4019-BEE7-C5C78C607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996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90B54-A2D8-43AC-83DC-B72A88C16606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98282-1AC9-4D76-BF66-57E53B42E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293487"/>
      </p:ext>
    </p:extLst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DC87626-3945-41AB-8467-87F5754F70A5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0D3252-DEBC-46AB-AF20-B79804A9F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442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A48D-C3C4-4124-B959-B252C3E76C48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DC378-E7F1-41D5-B828-DD2A514603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19306"/>
      </p:ext>
    </p:extLst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337BE-6EDC-4CEC-96B6-8123F066EA0A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2B98A-FD07-482C-B047-170F5DC0D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57451"/>
      </p:ext>
    </p:extLst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30F05-0303-454E-A77A-DDD62071B65D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41275-952B-4333-B492-1F029FC700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85526"/>
      </p:ext>
    </p:extLst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1A8D-179D-4B8F-B752-505328D6FA41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64C2-BBAE-471C-8A60-011A93DE0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50475"/>
      </p:ext>
    </p:extLst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0F746-0DC2-4DA8-9413-90A05E0A9B30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63093-CB29-4A6F-A73A-EE27A23F1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38349"/>
      </p:ext>
    </p:extLst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C80078-C56B-4024-8590-B1C6800DD3C8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95587F-E7E0-4D35-92F3-D92EFD8E7C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301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81479-24CF-498D-B4F4-56C968D5B724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568A9-707E-40E6-A4D7-0801F002C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22360"/>
      </p:ext>
    </p:extLst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DE7358-B08E-4D2B-BEE0-5FA13BDB6AEB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9105CC3-F15E-4337-AD8D-184500050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57873"/>
      </p:ext>
    </p:extLst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64F65FD-67D5-4B27-B9AE-FDC33ED3F284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7D9FC34-180C-46C5-932D-983CB08A0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8" r:id="rId3"/>
    <p:sldLayoutId id="2147483765" r:id="rId4"/>
    <p:sldLayoutId id="2147483764" r:id="rId5"/>
    <p:sldLayoutId id="2147483763" r:id="rId6"/>
    <p:sldLayoutId id="2147483762" r:id="rId7"/>
    <p:sldLayoutId id="2147483761" r:id="rId8"/>
    <p:sldLayoutId id="2147483769" r:id="rId9"/>
    <p:sldLayoutId id="2147483760" r:id="rId10"/>
    <p:sldLayoutId id="2147483770" r:id="rId11"/>
  </p:sldLayoutIdLst>
  <p:transition>
    <p:newsflash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8064A2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8064A2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2;&#1091;&#1079;&#1099;&#1082;&#1072;\Massive%20Attack\Massive%20Attack%20-%20Paradise%20Circus(OST%20Misfits)1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7772400" cy="210027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Презентация на тему: «Самосознание. Саморазвитие. Самооценка»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75" y="4786313"/>
            <a:ext cx="5114925" cy="1101725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Подготовила: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Ученица 11- А класса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 smtClean="0"/>
              <a:t>Шелемина</a:t>
            </a:r>
            <a:r>
              <a:rPr lang="ru-RU" dirty="0" smtClean="0"/>
              <a:t> Алёна</a:t>
            </a:r>
            <a:endParaRPr lang="ru-RU" dirty="0"/>
          </a:p>
        </p:txBody>
      </p:sp>
      <p:pic>
        <p:nvPicPr>
          <p:cNvPr id="4" name="Massive Attack - Paradise Circus(OST Misfits)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64293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Самосознание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00063" y="1214438"/>
            <a:ext cx="7239000" cy="4846637"/>
          </a:xfrm>
        </p:spPr>
        <p:txBody>
          <a:bodyPr/>
          <a:lstStyle/>
          <a:p>
            <a:r>
              <a:rPr lang="ru-RU" smtClean="0"/>
              <a:t>Самосознание — сознание субъектом самого себя в отличие от иного — других субъектов и мира вообще; это осознание человеком своего общественного статуса и своих жизненно важных потребностей, мыслей, чувств, мотивов, инстинктов, переживаний, действий.</a:t>
            </a:r>
          </a:p>
        </p:txBody>
      </p:sp>
      <p:pic>
        <p:nvPicPr>
          <p:cNvPr id="7172" name="Picture 2" descr="C:\Users\Аленааа\Desktop\x_0401ac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4214813"/>
            <a:ext cx="4643438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7239000" cy="74868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Развитие самосознания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38"/>
            <a:ext cx="7239000" cy="5241925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Самосознание не изначальная данность, присущая человеку, а продукт развития. Однако, зачаток сознания тождественности появляется уже у младенца, когда он начинает различать ощущения, вызванные внешними предметами, и ощущения, вызванные собственным телом, сознание «Я» — примерно с трех лет, когда ребенок начинает правильно употреблять личные местоимения. Осознание своих психических качеств и самооценка приобретают наибольшее значение в подростковом и юношеском возрасте. Но поскольку все эти компоненты взаимосвязаны, обогащение одного из них неизбежно видоизменяет всю систему.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7239000" cy="67724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 социальных науках</a:t>
            </a:r>
            <a:endParaRPr lang="ru-RU" dirty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7239000" cy="5456238"/>
          </a:xfrm>
        </p:spPr>
        <p:txBody>
          <a:bodyPr/>
          <a:lstStyle/>
          <a:p>
            <a:r>
              <a:rPr lang="ru-RU" sz="2000" smtClean="0"/>
              <a:t>В рамках социальных наук также используют термины «национальное самосознание», «этническое самосознание», «классовое самосознание», обозначающие осознание членами группы наличия данной группы, её особенностей и целей в социальном мире.</a:t>
            </a:r>
          </a:p>
        </p:txBody>
      </p:sp>
      <p:pic>
        <p:nvPicPr>
          <p:cNvPr id="9220" name="Picture 2" descr="C:\Users\Аленааа\Desktop\x_179c29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3143250"/>
            <a:ext cx="37703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 descr="C:\Users\Аленааа\Desktop\x_7a7bbaf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071813"/>
            <a:ext cx="3500438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39000" cy="60580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Саморазвитие</a:t>
            </a:r>
            <a:endParaRPr lang="ru-RU" dirty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57188" y="1000125"/>
            <a:ext cx="7239000" cy="4846638"/>
          </a:xfrm>
        </p:spPr>
        <p:txBody>
          <a:bodyPr/>
          <a:lstStyle/>
          <a:p>
            <a:r>
              <a:rPr lang="ru-RU" sz="2000" smtClean="0"/>
              <a:t>Саморазвитие это концентрация человека на самосовершенствовании и самореализации своих целей и желаний. Оно может быть физическим, умственным, эмоциональным и духовным. Саморазвитие начинается с желания реализовать наше высшее предназначение через преодоление отрицательных качеств и поведения, приобретенного в течение всей жизни.</a:t>
            </a:r>
          </a:p>
        </p:txBody>
      </p:sp>
      <p:pic>
        <p:nvPicPr>
          <p:cNvPr id="10244" name="Picture 2" descr="C:\Users\Аленааа\Desktop\samorazvit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714750"/>
            <a:ext cx="3500437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C:\Users\Аленааа\Desktop\samosoznan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3714750"/>
            <a:ext cx="36957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7239000" cy="6099175"/>
          </a:xfrm>
        </p:spPr>
        <p:txBody>
          <a:bodyPr/>
          <a:lstStyle/>
          <a:p>
            <a:r>
              <a:rPr lang="ru-RU" smtClean="0"/>
              <a:t>Все начинается с повседневной практики, шаг за шагом, эти процессы изменили уже тысячи жизней и привели к успеху многих людей. Саморазвитие может проявиться немедленно и оказать влияние на вашу жизнь прямо сейчас. Если вам не нравится то положение, к которому вы пришли на данный момент, то самое время изменить это сейчас! Саморазвитие это первый шаг!</a:t>
            </a:r>
          </a:p>
        </p:txBody>
      </p:sp>
      <p:pic>
        <p:nvPicPr>
          <p:cNvPr id="11267" name="Picture 2" descr="D:\Картинки\подруги\x_aaac29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143375"/>
            <a:ext cx="4929188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7239000" cy="6242050"/>
          </a:xfrm>
        </p:spPr>
        <p:txBody>
          <a:bodyPr/>
          <a:lstStyle/>
          <a:p>
            <a:r>
              <a:rPr lang="ru-RU" sz="1800" smtClean="0"/>
              <a:t>Самосознание - не только познание себя, но и известное отношение к себе: к своим качествам и состояниям, возможностям, физическим и духовным силам, то есть самооценка. Человек как личность — самооценивающее существо. Без самооценки трудно и даже невозможно самоопределиться в жизни Верная самооценка поддерживает достоинство человека и дает ему нравственное удовлетворение. Максимально адекватное отношение к себе — высший уровень самооценки.</a:t>
            </a:r>
          </a:p>
        </p:txBody>
      </p:sp>
      <p:pic>
        <p:nvPicPr>
          <p:cNvPr id="12291" name="Picture 2" descr="C:\Users\Аленааа\Desktop\x_e92c63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3513138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 descr="C:\Users\Аленааа\Desktop\x_58d1eeb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000375"/>
            <a:ext cx="3500438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Самооценка</a:t>
            </a:r>
            <a:endParaRPr lang="ru-RU" dirty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Самооценка — это представление человека о важности своей личной деятельности в обществе и оценивание себя и собственных качеств и чувств, достоинств и недостатков, выражение их открыто или закрыто.</a:t>
            </a:r>
          </a:p>
          <a:p>
            <a:endParaRPr lang="ru-RU" smtClean="0"/>
          </a:p>
          <a:p>
            <a:r>
              <a:rPr lang="ru-RU" smtClean="0"/>
              <a:t>В качестве основного критерия оценивания выступает система личностных смыслов индивида.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Функции самооценки: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Регуляторная, на основе которой происходит решение задач личностного выбора.</a:t>
            </a:r>
          </a:p>
          <a:p>
            <a:r>
              <a:rPr lang="ru-RU" smtClean="0"/>
              <a:t>Защитная, обеспечивающая относительную стабильность и независимость личности.</a:t>
            </a:r>
          </a:p>
        </p:txBody>
      </p:sp>
      <p:pic>
        <p:nvPicPr>
          <p:cNvPr id="14340" name="Picture 2" descr="C:\Users\Аленааа\Desktop\1297282495_940d44ae59e2041b84442995b74027790d81b036_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714750"/>
            <a:ext cx="3225800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D:\Картинки\mas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3786188"/>
            <a:ext cx="350043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7239000" cy="6099175"/>
          </a:xfrm>
        </p:spPr>
        <p:txBody>
          <a:bodyPr/>
          <a:lstStyle/>
          <a:p>
            <a:r>
              <a:rPr lang="ru-RU" smtClean="0"/>
              <a:t>Значительную роль в формировании самооценки играют оценки окружающих личности и достижений индивида. В теории, самооценка — это оценивание человеком самого себя.</a:t>
            </a:r>
          </a:p>
          <a:p>
            <a:endParaRPr lang="ru-RU" smtClean="0"/>
          </a:p>
        </p:txBody>
      </p:sp>
      <p:pic>
        <p:nvPicPr>
          <p:cNvPr id="15363" name="Picture 2" descr="C:\Users\Аленааа\Desktop\100988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643188"/>
            <a:ext cx="3643313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 descr="C:\Users\Аленааа\Desktop\23201661_21814353_6223956_1125638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643188"/>
            <a:ext cx="35718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</TotalTime>
  <Words>456</Words>
  <Application>Microsoft Office PowerPoint</Application>
  <PresentationFormat>Экран (4:3)</PresentationFormat>
  <Paragraphs>22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Trebuchet MS</vt:lpstr>
      <vt:lpstr>Arial</vt:lpstr>
      <vt:lpstr>Wingdings 2</vt:lpstr>
      <vt:lpstr>Wingdings</vt:lpstr>
      <vt:lpstr>Calibri</vt:lpstr>
      <vt:lpstr>Изящная</vt:lpstr>
      <vt:lpstr>Презентация на тему: «Самосознание. Саморазвитие. Самооценка»</vt:lpstr>
      <vt:lpstr>Самосознание </vt:lpstr>
      <vt:lpstr>Развитие самосознания</vt:lpstr>
      <vt:lpstr>В социальных науках</vt:lpstr>
      <vt:lpstr>Саморазвитие</vt:lpstr>
      <vt:lpstr>Презентация PowerPoint</vt:lpstr>
      <vt:lpstr>Презентация PowerPoint</vt:lpstr>
      <vt:lpstr>Самооценка</vt:lpstr>
      <vt:lpstr>Функции самооценки: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«Самосознание. Саморазвитие. Самооценка»</dc:title>
  <dc:creator>Аленааа</dc:creator>
  <cp:lastModifiedBy>admin</cp:lastModifiedBy>
  <cp:revision>5</cp:revision>
  <dcterms:created xsi:type="dcterms:W3CDTF">2012-04-03T11:48:17Z</dcterms:created>
  <dcterms:modified xsi:type="dcterms:W3CDTF">2015-08-21T10:19:30Z</dcterms:modified>
</cp:coreProperties>
</file>