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F30372D-038C-4ED3-AA03-0733CC2ECB2A}" type="datetimeFigureOut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A519BE0-9A46-4360-B99C-44AAA8344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5951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1937B-EF89-4156-BE1C-F2C23A1356D8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7F9A3-1513-437E-8E07-063C8BDB26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2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DF12A-C2A2-4AD4-8B6A-68280BFA23EA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1E343-6F62-4A66-9E53-F44329DF5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67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6187A-A4BF-4DA6-BB51-9E4BBEF9888B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B38E8-A8F6-40C5-8216-CA824E028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5609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B92DA-1988-4ECE-B405-EFD4C78F3673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8A3AA-6169-43CB-9417-FADFDF688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98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63024-207D-4834-BE8C-D7F6441D6272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31BAF-45EF-4906-A852-662845ADAD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491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6EB1D-F976-430C-B600-655254CE265E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B18F9-6CF0-43E4-8AD9-70A46C090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0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10972-2B34-4447-A85E-1944960E93BF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2C26B-431C-42F4-B05C-0CBE585CD5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33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777FE-50F8-4B62-8F04-EF196156825D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07F0-7D0D-4BBF-8C42-0F2FE56F56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16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99333-4C35-4ABC-8D64-CCD6DDC04326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01F9F-CE2D-4D45-B55B-F1A6AFECAB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10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33FE5-76D2-4379-B12C-050A6754EF3D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581A3-0978-4FC8-95AF-61218CDCE7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45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67578-20DB-4E07-9BCD-0BD94E427081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2ADB7-4EA7-4D2C-9257-15779A878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8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05FCEA1-5374-43FD-99D6-025E32CCD69A}" type="datetime1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00D7B02-AF2A-482D-853C-CA69B594F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2" r:id="rId4"/>
    <p:sldLayoutId id="2147483918" r:id="rId5"/>
    <p:sldLayoutId id="2147483913" r:id="rId6"/>
    <p:sldLayoutId id="2147483919" r:id="rId7"/>
    <p:sldLayoutId id="2147483920" r:id="rId8"/>
    <p:sldLayoutId id="2147483921" r:id="rId9"/>
    <p:sldLayoutId id="2147483914" r:id="rId10"/>
    <p:sldLayoutId id="214748392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7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wmf"/><Relationship Id="rId5" Type="http://schemas.openxmlformats.org/officeDocument/2006/relationships/image" Target="../media/image3.wmf"/><Relationship Id="rId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8305800" cy="112875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u="sng" dirty="0" smtClean="0"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КЛАССНЫЙ ЧАС НА  ТЕМУ</a:t>
            </a:r>
            <a:r>
              <a:rPr lang="ru-RU" sz="44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125538"/>
            <a:ext cx="8305800" cy="3209925"/>
          </a:xfrm>
        </p:spPr>
        <p:txBody>
          <a:bodyPr/>
          <a:lstStyle/>
          <a:p>
            <a:pPr algn="ctr"/>
            <a:r>
              <a:rPr lang="ru-RU" sz="5400" b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«ТЫ И ТВОЯ БУДУЩАЯ ПРОФЕССИЯ»</a:t>
            </a:r>
            <a:endParaRPr lang="ru-RU" sz="54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4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6BB195E-A10B-4BCC-AB7D-3A673C43C621}" type="slidenum">
              <a:rPr lang="ru-RU" b="1">
                <a:solidFill>
                  <a:schemeClr val="bg1"/>
                </a:solidFill>
              </a:rPr>
              <a:pPr eaLnBrk="1" hangingPunct="1"/>
              <a:t>1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10245" name="Picture 7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571625"/>
            <a:ext cx="13811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3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714875"/>
            <a:ext cx="18256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071563"/>
            <a:ext cx="142875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9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4500563"/>
            <a:ext cx="1706562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572000"/>
            <a:ext cx="1795462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  <a:noFill/>
          <a:ln w="571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«Истинное сокровище для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людей - умение трудиться»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(Эзоп)    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«Будем трудиться, потому что труд это отец удовольствия»  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(Стендаль) 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«Тот, кто с детства знает, что труд есть закон жизни, кто смолоду понял, что хлеб добывается только в поте лица, тот способен к подвигу, потому что в нужный день и час у него найдётся воля его выполнить и силы для этого»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(Жюль Верн)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269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358188" y="6400800"/>
            <a:ext cx="60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2518801-2A1D-426B-B5B8-3BD7BEC6A116}" type="slidenum">
              <a:rPr lang="ru-RU" b="1">
                <a:solidFill>
                  <a:schemeClr val="bg1"/>
                </a:solidFill>
              </a:rPr>
              <a:pPr eaLnBrk="1" hangingPunct="1"/>
              <a:t>2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11270" name="Picture 2" descr="C:\Program Files\Microsoft Office\MEDIA\CAGCAT10\j023331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500063"/>
            <a:ext cx="1785937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I.Человек-природа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53016"/>
          </a:xfrm>
          <a:noFill/>
          <a:ln w="57150"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/>
              <a:t>  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Этот тип объединяет профессии, представители которых имеют дело с объектами, явлениями и процессами живой и неживой природы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(ветеринар, агроном, гидролог, овцевод, механизатор, тракторист).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них характерен общий предмет труда - животные и растения, почва и воздушная среда - природа.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2294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C79155-5AFD-4DA3-A904-70566FE71024}" type="slidenum">
              <a:rPr lang="ru-RU" b="1">
                <a:solidFill>
                  <a:schemeClr val="bg1"/>
                </a:solidFill>
              </a:rPr>
              <a:pPr eaLnBrk="1" hangingPunct="1"/>
              <a:t>3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12295" name="Picture 4" descr="C:\Program Files\Microsoft Office\MEDIA\CAGCAT10\j014988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2786063"/>
            <a:ext cx="107156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Человек-техника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625" y="1214438"/>
            <a:ext cx="8286750" cy="5286375"/>
          </a:xfrm>
          <a:ln w="57150"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могут быть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пилоты, водители, матросы, электромонтёры, слесари </a:t>
            </a: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т.д., использующие технические устройства.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      </a:t>
            </a:r>
            <a:endParaRPr lang="ru-RU" dirty="0"/>
          </a:p>
        </p:txBody>
      </p:sp>
      <p:sp>
        <p:nvSpPr>
          <p:cNvPr id="1331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358188" y="6400800"/>
            <a:ext cx="60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C16422-C56F-4D6E-AD6C-04F5F31AD8A8}" type="slidenum">
              <a:rPr lang="ru-RU" b="1">
                <a:solidFill>
                  <a:schemeClr val="bg1"/>
                </a:solidFill>
              </a:rPr>
              <a:pPr eaLnBrk="1" hangingPunct="1"/>
              <a:t>4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13317" name="Picture 3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4857750"/>
            <a:ext cx="18256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" descr="C:\Program Files\Microsoft Office\MEDIA\CAGCAT10\j0212957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00188"/>
            <a:ext cx="1830388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4" descr="C:\Program Files\Microsoft Office\MEDIA\CAGCAT10\j0293234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86313"/>
            <a:ext cx="25003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  <a:ln w="38100"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Человек-человек</a:t>
            </a: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5357813"/>
          </a:xfrm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Тут для специалиста предметом труда является другой человек, а характерной чертой деятельности - необходимость воздействия на других людей. К такому типу профессий относятся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учитель, врач, журналист и продавец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34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215063"/>
            <a:ext cx="60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36E70F-34EF-4E87-9DE7-D1C79AE56A8C}" type="slidenum">
              <a:rPr lang="ru-RU" b="1">
                <a:solidFill>
                  <a:schemeClr val="bg1"/>
                </a:solidFill>
              </a:rPr>
              <a:pPr eaLnBrk="1" hangingPunct="1"/>
              <a:t>5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14341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4429125"/>
            <a:ext cx="2143125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7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929188"/>
            <a:ext cx="235743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85818"/>
          </a:xfrm>
          <a:ln w="57150"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Человек-знаковая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система.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810140"/>
          </a:xfr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rgbClr val="FF0000">
                <a:alpha val="40000"/>
              </a:srgbClr>
            </a:glow>
          </a:effectLst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Люди, выбравшие этот тип профессиональной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деятельности, должны уметь оперировать абстрактными понятиями, иметь широкий кругозор. Это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бухгалтеры, учёные, операторы ЭВМ, люди,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работающие в лабора-ториях, научных центра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5366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429625" y="6286500"/>
            <a:ext cx="60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0589EF-3772-4E6B-8ADE-112417925E16}" type="slidenum">
              <a:rPr lang="ru-RU" b="1">
                <a:solidFill>
                  <a:schemeClr val="bg1"/>
                </a:solidFill>
              </a:rPr>
              <a:pPr eaLnBrk="1" hangingPunct="1"/>
              <a:t>6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15367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785938"/>
            <a:ext cx="158591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Человек-художественный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образ.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595826"/>
          </a:xfrm>
          <a:noFill/>
          <a:ln w="57150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Людей этого типы отличает наличие живого образного мышления, художественная фантазия, талант.</a:t>
            </a:r>
            <a:endParaRPr lang="ru-RU" sz="44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639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03D03D-5752-44C9-AF2C-5D46B64AF934}" type="slidenum">
              <a:rPr lang="ru-RU" b="1">
                <a:solidFill>
                  <a:schemeClr val="bg1"/>
                </a:solidFill>
              </a:rPr>
              <a:pPr eaLnBrk="1" hangingPunct="1"/>
              <a:t>7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16391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500438"/>
            <a:ext cx="1868488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4" descr="C:\Program Files\Microsoft Office\MEDIA\CAGCAT10\j0217698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14813"/>
            <a:ext cx="2143125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95958"/>
          </a:xfrm>
          <a:noFill/>
          <a:ln w="57150">
            <a:solidFill>
              <a:schemeClr val="accent4">
                <a:lumMod val="5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Необходимо взвесить и оценить свои способности, помнить, что с возрастом способности к обучению снижаются. Если автоматизм управления автомобилем у 10-летних вырабатывается за 4 часа, то у взрослых - за 50 часов.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741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8AED5B-AB6B-4AFC-B9B0-0186BD5C104B}" type="slidenum">
              <a:rPr lang="ru-RU" b="1">
                <a:solidFill>
                  <a:schemeClr val="bg1"/>
                </a:solidFill>
              </a:rPr>
              <a:pPr eaLnBrk="1" hangingPunct="1"/>
              <a:t>8</a:t>
            </a:fld>
            <a:endParaRPr 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143692"/>
          </a:xfrm>
          <a:noFill/>
          <a:ln w="57150">
            <a:solidFill>
              <a:schemeClr val="accent4">
                <a:lumMod val="5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кроме способностей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 учитывать и свои интересы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Идеальное совпадение способностей и интересов это и есть призвание.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Сколько людей всю жизнь занимаются нелюбимым делом: кто-то ради денег, кто-то по привычке, кто-то просто потому, что когда-то не очень серьёзно отнёсся к собственному выбору. Сегодня попытаемся честно оценить свои способности, желания и возможности при выборе будущей профессии.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Прежде всего надо считаться с физическими способностями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По данным социологов,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буквально единицы соотносят своё здоровье с выбором профессии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Остальные просто не принимают его во внимание и делают первую ошибку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400800"/>
            <a:ext cx="60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B5CE7E-7A38-4660-92C7-BEE33AC055F1}" type="slidenum">
              <a:rPr lang="ru-RU" b="1">
                <a:solidFill>
                  <a:schemeClr val="bg1"/>
                </a:solidFill>
              </a:rPr>
              <a:pPr eaLnBrk="1" hangingPunct="1"/>
              <a:t>9</a:t>
            </a:fld>
            <a:endParaRPr 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  <a:noFill/>
          <a:ln w="571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выборе профессии часто имеет место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фактор престижности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Но оглядка на престижность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самый верный принцип выбора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поскольку престижность сродни поветрию, моде. А это явление, как известно, очень не постоянное.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46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77B350E-ACDB-4433-8C59-E49D3336E74F}" type="slidenum">
              <a:rPr lang="ru-RU" b="1">
                <a:solidFill>
                  <a:schemeClr val="bg1"/>
                </a:solidFill>
              </a:rPr>
              <a:pPr eaLnBrk="1" hangingPunct="1"/>
              <a:t>10</a:t>
            </a:fld>
            <a:endParaRPr 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6000792"/>
          </a:xfrm>
          <a:noFill/>
          <a:ln w="57150">
            <a:solidFill>
              <a:srgbClr val="92D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Правильнее было бы, ориентируясь в мире профессий,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решить для себя, что для вас самое важное в будущем,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вы считаете совершенно необходимым для себя: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размеренную, спокойную работу или постоянные командировки, экспедиции, независимость и самостоятельность, творчество или выполнение четко определённых обязанностей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Но не нужно понимать так, что творчество - хорошо, а исполнительность - плохо. В каждой профессии есть свои особенности.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 определиться в главном,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т.е.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понять, какие из качественных сторон профессий для вас важны, а какими можно и пренебречь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400800"/>
            <a:ext cx="60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9EF5FA9-02C1-4380-B33A-CDC42A129F1A}" type="slidenum">
              <a:rPr lang="ru-RU" b="1">
                <a:solidFill>
                  <a:schemeClr val="bg1"/>
                </a:solidFill>
              </a:rPr>
              <a:pPr eaLnBrk="1" hangingPunct="1"/>
              <a:t>11</a:t>
            </a:fld>
            <a:endParaRPr 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7186634" cy="1107018"/>
          </a:xfrm>
          <a:ln w="5715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Сделай правильный выбор.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2"/>
          </p:nvPr>
        </p:nvSpPr>
        <p:spPr>
          <a:xfrm>
            <a:off x="395536" y="2708920"/>
            <a:ext cx="4900618" cy="3913632"/>
          </a:xfr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Людям любой профессии необходимо работать над собой всегда, и тогда любая мечта станет реальностью.</a:t>
            </a:r>
            <a:endParaRPr lang="ru-RU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510" name="Номер слайда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4F6E93-2EA3-42F1-A5AA-650EC0B569A1}" type="slidenum">
              <a:rPr lang="ru-RU" b="1">
                <a:solidFill>
                  <a:schemeClr val="bg1"/>
                </a:solidFill>
              </a:rPr>
              <a:pPr eaLnBrk="1" hangingPunct="1"/>
              <a:t>12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1511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1052513"/>
            <a:ext cx="15716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3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557338"/>
            <a:ext cx="18256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4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25538"/>
            <a:ext cx="185737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7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428875"/>
            <a:ext cx="20002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9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8" y="4286250"/>
            <a:ext cx="1506537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4429125"/>
            <a:ext cx="179546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93</TotalTime>
  <Words>576</Words>
  <Application>Microsoft Office PowerPoint</Application>
  <PresentationFormat>Экран (4:3)</PresentationFormat>
  <Paragraphs>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Franklin Gothic Medium</vt:lpstr>
      <vt:lpstr>Franklin Gothic Book</vt:lpstr>
      <vt:lpstr>Wingdings 2</vt:lpstr>
      <vt:lpstr>Calibri</vt:lpstr>
      <vt:lpstr>Times New Roman</vt:lpstr>
      <vt:lpstr>Wingdings</vt:lpstr>
      <vt:lpstr>Трек</vt:lpstr>
      <vt:lpstr>КЛАССНЫЙ ЧАС НА  ТЕМУ: </vt:lpstr>
      <vt:lpstr>Презентация PowerPoint</vt:lpstr>
      <vt:lpstr>I.Человек-природа.</vt:lpstr>
      <vt:lpstr>2. Человек-техника</vt:lpstr>
      <vt:lpstr>3. Человек-человек.</vt:lpstr>
      <vt:lpstr>4. Человек-знаковая система. </vt:lpstr>
      <vt:lpstr>5. Человек-художественный образ. </vt:lpstr>
      <vt:lpstr>Презентация PowerPoint</vt:lpstr>
      <vt:lpstr>Презентация PowerPoint</vt:lpstr>
      <vt:lpstr>Презентация PowerPoint</vt:lpstr>
      <vt:lpstr>Презентация PowerPoint</vt:lpstr>
      <vt:lpstr>  Сделай правильный выбор.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НА ТЕМУ:</dc:title>
  <dc:creator>сарсен</dc:creator>
  <cp:lastModifiedBy>admin</cp:lastModifiedBy>
  <cp:revision>44</cp:revision>
  <dcterms:created xsi:type="dcterms:W3CDTF">2010-10-27T15:45:44Z</dcterms:created>
  <dcterms:modified xsi:type="dcterms:W3CDTF">2015-08-20T10:52:25Z</dcterms:modified>
</cp:coreProperties>
</file>