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F3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qoboi.com/img/nature/field-photo-141.jpg" TargetMode="External"/><Relationship Id="rId2" Type="http://schemas.openxmlformats.org/officeDocument/2006/relationships/hyperlink" Target="http://img1.liveinternet.ru/images/attach/c/10/109/355/109355719_1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1287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0066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Название </a:t>
            </a:r>
          </a:p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0066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презентации</a:t>
            </a: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395536" y="4149080"/>
            <a:ext cx="540060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b="1" i="1" dirty="0"/>
              <a:t>Автор шаблона: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Ранько Елена Алексеевна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учитель начальных классов  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МАОУ лицей №21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  г. Иваново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0"/>
          <p:cNvSpPr>
            <a:spLocks noChangeArrowheads="1"/>
          </p:cNvSpPr>
          <p:nvPr/>
        </p:nvSpPr>
        <p:spPr bwMode="auto">
          <a:xfrm>
            <a:off x="250825" y="404813"/>
            <a:ext cx="820896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 – ресурсы:</a:t>
            </a:r>
          </a:p>
          <a:p>
            <a:pPr algn="ctr">
              <a:defRPr/>
            </a:pPr>
            <a:endParaRPr lang="en-US" sz="2400" b="1" dirty="0">
              <a:solidFill>
                <a:srgbClr val="DA00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dirty="0" smtClean="0"/>
              <a:t>Девочка  с книгой и котом:</a:t>
            </a:r>
            <a:endParaRPr lang="ru-RU" sz="2400" dirty="0"/>
          </a:p>
          <a:p>
            <a:pPr algn="ctr">
              <a:defRPr/>
            </a:pPr>
            <a:r>
              <a:rPr lang="en-US" sz="1600" dirty="0" smtClean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img1.liveinternet.ru/images/attach/c/10/109/355/109355719_1.jpg</a:t>
            </a:r>
            <a:endParaRPr lang="ru-RU" sz="1600" dirty="0" smtClean="0"/>
          </a:p>
          <a:p>
            <a:pPr algn="ctr">
              <a:defRPr/>
            </a:pPr>
            <a:r>
              <a:rPr lang="ru-RU" sz="1600" dirty="0" smtClean="0"/>
              <a:t> </a:t>
            </a:r>
            <a:endParaRPr lang="ru-RU" sz="2400" dirty="0" smtClean="0"/>
          </a:p>
          <a:p>
            <a:pPr algn="ctr">
              <a:defRPr/>
            </a:pPr>
            <a:r>
              <a:rPr lang="ru-RU" sz="2400" dirty="0" smtClean="0"/>
              <a:t>Картинка для создания фона</a:t>
            </a:r>
            <a:r>
              <a:rPr lang="ru-RU" sz="2000" dirty="0" smtClean="0"/>
              <a:t>: </a:t>
            </a:r>
            <a:endParaRPr lang="ru-RU" sz="2000" dirty="0"/>
          </a:p>
          <a:p>
            <a:pPr algn="ctr">
              <a:defRPr/>
            </a:pPr>
            <a:r>
              <a:rPr lang="en-US" sz="1600" dirty="0" smtClean="0">
                <a:hlinkClick r:id="rId3"/>
              </a:rPr>
              <a:t>http</a:t>
            </a:r>
            <a:r>
              <a:rPr lang="ru-RU" sz="1600" dirty="0" smtClean="0">
                <a:hlinkClick r:id="rId3"/>
              </a:rPr>
              <a:t>://</a:t>
            </a:r>
            <a:r>
              <a:rPr lang="en-US" sz="1600" dirty="0" smtClean="0">
                <a:hlinkClick r:id="rId3"/>
              </a:rPr>
              <a:t>www</a:t>
            </a:r>
            <a:r>
              <a:rPr lang="ru-RU" sz="1600" dirty="0" smtClean="0">
                <a:hlinkClick r:id="rId3"/>
              </a:rPr>
              <a:t>.</a:t>
            </a:r>
            <a:r>
              <a:rPr lang="en-US" sz="1600" dirty="0" err="1" smtClean="0">
                <a:hlinkClick r:id="rId3"/>
              </a:rPr>
              <a:t>hqoboi</a:t>
            </a:r>
            <a:r>
              <a:rPr lang="ru-RU" sz="1600" dirty="0" smtClean="0">
                <a:hlinkClick r:id="rId3"/>
              </a:rPr>
              <a:t>.</a:t>
            </a:r>
            <a:r>
              <a:rPr lang="en-US" sz="1600" dirty="0" smtClean="0">
                <a:hlinkClick r:id="rId3"/>
              </a:rPr>
              <a:t>com</a:t>
            </a:r>
            <a:r>
              <a:rPr lang="ru-RU" sz="1600" dirty="0" smtClean="0">
                <a:hlinkClick r:id="rId3"/>
              </a:rPr>
              <a:t>/</a:t>
            </a:r>
            <a:r>
              <a:rPr lang="en-US" sz="1600" dirty="0" err="1" smtClean="0">
                <a:hlinkClick r:id="rId3"/>
              </a:rPr>
              <a:t>img</a:t>
            </a:r>
            <a:r>
              <a:rPr lang="ru-RU" sz="1600" dirty="0" smtClean="0">
                <a:hlinkClick r:id="rId3"/>
              </a:rPr>
              <a:t>/</a:t>
            </a:r>
            <a:r>
              <a:rPr lang="en-US" sz="1600" dirty="0" smtClean="0">
                <a:hlinkClick r:id="rId3"/>
              </a:rPr>
              <a:t>nature</a:t>
            </a:r>
            <a:r>
              <a:rPr lang="ru-RU" sz="1600" dirty="0" smtClean="0">
                <a:hlinkClick r:id="rId3"/>
              </a:rPr>
              <a:t>/</a:t>
            </a:r>
            <a:r>
              <a:rPr lang="en-US" sz="1600" dirty="0" smtClean="0">
                <a:hlinkClick r:id="rId3"/>
              </a:rPr>
              <a:t>field</a:t>
            </a:r>
            <a:r>
              <a:rPr lang="ru-RU" sz="1600" dirty="0" smtClean="0">
                <a:hlinkClick r:id="rId3"/>
              </a:rPr>
              <a:t>-</a:t>
            </a:r>
            <a:r>
              <a:rPr lang="en-US" sz="1600" dirty="0" smtClean="0">
                <a:hlinkClick r:id="rId3"/>
              </a:rPr>
              <a:t>photo</a:t>
            </a:r>
            <a:r>
              <a:rPr lang="ru-RU" sz="1600" dirty="0" smtClean="0">
                <a:hlinkClick r:id="rId3"/>
              </a:rPr>
              <a:t>-141.</a:t>
            </a:r>
            <a:r>
              <a:rPr lang="en-US" sz="1600" dirty="0" smtClean="0">
                <a:hlinkClick r:id="rId3"/>
              </a:rPr>
              <a:t>jpg</a:t>
            </a:r>
            <a:r>
              <a:rPr lang="ru-RU" sz="1600" dirty="0" smtClean="0"/>
              <a:t> </a:t>
            </a:r>
          </a:p>
          <a:p>
            <a:pPr algn="ctr">
              <a:defRPr/>
            </a:pPr>
            <a:endParaRPr lang="ru-RU" sz="2400" i="1" dirty="0" smtClean="0"/>
          </a:p>
          <a:p>
            <a:pPr algn="ctr">
              <a:defRPr/>
            </a:pPr>
            <a:r>
              <a:rPr lang="ru-RU" sz="2400" i="1" dirty="0" smtClean="0"/>
              <a:t>Шаблон </a:t>
            </a:r>
            <a:r>
              <a:rPr lang="ru-RU" sz="2400" i="1" dirty="0"/>
              <a:t>сделан в программе </a:t>
            </a:r>
            <a:r>
              <a:rPr lang="en-US" sz="2400" i="1" dirty="0"/>
              <a:t>Adobe Photoshop </a:t>
            </a:r>
            <a:r>
              <a:rPr lang="ru-RU" sz="2400" i="1" dirty="0"/>
              <a:t> </a:t>
            </a:r>
          </a:p>
          <a:p>
            <a:pPr algn="ctr"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E36C0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61</Words>
  <Application>Microsoft Office PowerPoint</Application>
  <PresentationFormat>Экран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5</cp:revision>
  <dcterms:created xsi:type="dcterms:W3CDTF">2014-06-15T09:49:01Z</dcterms:created>
  <dcterms:modified xsi:type="dcterms:W3CDTF">2014-06-15T14:45:37Z</dcterms:modified>
</cp:coreProperties>
</file>