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3203F-4C1E-4B98-ACBC-62F5E593B76F}" type="datetimeFigureOut">
              <a:rPr lang="ru-RU" smtClean="0"/>
              <a:pPr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s://img-fotki.yandex.ru/get/6615/134091466.46/0_93b08_9f23752f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30425"/>
            <a:ext cx="7215238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Шаблон презентации</a:t>
            </a:r>
            <a:endParaRPr lang="ru-RU"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47162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Фокина Лидия Петровна, 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МКОУ «СОШ ст. Евсино» </a:t>
            </a:r>
          </a:p>
          <a:p>
            <a:pPr>
              <a:defRPr/>
            </a:pPr>
            <a:r>
              <a:rPr lang="ru-RU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Искитимского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района Новосибирской области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2015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5857916" cy="857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Информационные источники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286676" cy="571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Звёзды </a:t>
            </a:r>
            <a:r>
              <a:rPr lang="ru-RU" sz="1600" u="sng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  <a:hlinkClick r:id="rId2"/>
              </a:rPr>
              <a:t>https://img-fotki.yandex.ru/get/6615/134091466.46/0_93b08_9f23752f_S</a:t>
            </a:r>
            <a:endParaRPr lang="ru-RU" sz="1600" dirty="0" smtClean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000100" y="2928934"/>
            <a:ext cx="7143800" cy="3491300"/>
            <a:chOff x="607288" y="-1729352"/>
            <a:chExt cx="7925152" cy="66928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1729352"/>
              <a:ext cx="7925152" cy="5723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Вы можете использовать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данное оформление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800" dirty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dirty="0" err="1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>
              <a:spLocks noChangeArrowheads="1"/>
            </p:cNvSpPr>
            <p:nvPr/>
          </p:nvSpPr>
          <p:spPr bwMode="auto">
            <a:xfrm>
              <a:off x="2699547" y="4196517"/>
              <a:ext cx="3628503" cy="76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Сайт </a:t>
              </a:r>
              <a:r>
                <a:rPr lang="en-US" sz="2000" b="1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000" b="1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    </a:t>
              </a:r>
              <a:r>
                <a:rPr lang="ru-RU" sz="2000" b="1" i="1" dirty="0">
                  <a:solidFill>
                    <a:schemeClr val="bg2">
                      <a:lumMod val="50000"/>
                    </a:schemeClr>
                  </a:solidFill>
                  <a:latin typeface="Monotype Corsiva" pitchFamily="66" charset="0"/>
                </a:rPr>
                <a:t>  </a:t>
              </a:r>
              <a:endParaRPr lang="ru-RU" sz="2000" b="1" dirty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38953"/>
      </a:hlink>
      <a:folHlink>
        <a:srgbClr val="93895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71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Шаблон презентации</vt:lpstr>
      <vt:lpstr>Слайд 2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Фокина Л. П.</dc:creator>
  <cp:lastModifiedBy>User</cp:lastModifiedBy>
  <cp:revision>15</cp:revision>
  <dcterms:created xsi:type="dcterms:W3CDTF">2015-05-03T06:58:13Z</dcterms:created>
  <dcterms:modified xsi:type="dcterms:W3CDTF">2015-05-26T18:52:15Z</dcterms:modified>
</cp:coreProperties>
</file>