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456516.png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20" y="285728"/>
            <a:ext cx="8572560" cy="65722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42982-BEA8-41CB-912D-8015D0915610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8282-FFDA-4AD4-BF6B-B043ADA22A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g.mota.ru/upload/wallpapers/2011/08/12/10/03/27129/mota_ru_1081206-1024x76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4.pic4you.ru/y2014/06-20/24687/4456516-thumb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1013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6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357166"/>
            <a:ext cx="85779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img.mota.ru/upload/wallpapers/2011/08/12/10/03/27129/mota_ru_1081206-1024x768.jpg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/>
              <a:t>Линия </a:t>
            </a:r>
            <a:r>
              <a:rPr lang="ru-RU" sz="1400" u="sng" dirty="0" smtClean="0">
                <a:hlinkClick r:id="rId4"/>
              </a:rPr>
              <a:t>http://s4.pic4you.ru/y2014/06-20/24687/4456516-thumb.png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2014-06-25T06:54:52Z</dcterms:created>
  <dcterms:modified xsi:type="dcterms:W3CDTF">2014-06-25T07:19:16Z</dcterms:modified>
</cp:coreProperties>
</file>