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73A65-538A-4C35-BEE9-86747F835EAE}" type="datetimeFigureOut">
              <a:rPr lang="ru-RU" smtClean="0"/>
              <a:t>01.07.2014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1E658-90FB-4773-A08B-BE8501626B7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73A65-538A-4C35-BEE9-86747F835EAE}" type="datetimeFigureOut">
              <a:rPr lang="ru-RU" smtClean="0"/>
              <a:t>01.07.2014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1E658-90FB-4773-A08B-BE8501626B7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73A65-538A-4C35-BEE9-86747F835EAE}" type="datetimeFigureOut">
              <a:rPr lang="ru-RU" smtClean="0"/>
              <a:t>01.07.2014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1E658-90FB-4773-A08B-BE8501626B7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73A65-538A-4C35-BEE9-86747F835EAE}" type="datetimeFigureOut">
              <a:rPr lang="ru-RU" smtClean="0"/>
              <a:t>01.07.2014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1E658-90FB-4773-A08B-BE8501626B7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73A65-538A-4C35-BEE9-86747F835EAE}" type="datetimeFigureOut">
              <a:rPr lang="ru-RU" smtClean="0"/>
              <a:t>01.07.2014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1E658-90FB-4773-A08B-BE8501626B7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73A65-538A-4C35-BEE9-86747F835EAE}" type="datetimeFigureOut">
              <a:rPr lang="ru-RU" smtClean="0"/>
              <a:t>01.07.2014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1E658-90FB-4773-A08B-BE8501626B7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73A65-538A-4C35-BEE9-86747F835EAE}" type="datetimeFigureOut">
              <a:rPr lang="ru-RU" smtClean="0"/>
              <a:t>01.07.2014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1E658-90FB-4773-A08B-BE8501626B7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73A65-538A-4C35-BEE9-86747F835EAE}" type="datetimeFigureOut">
              <a:rPr lang="ru-RU" smtClean="0"/>
              <a:t>01.07.2014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1E658-90FB-4773-A08B-BE8501626B7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73A65-538A-4C35-BEE9-86747F835EAE}" type="datetimeFigureOut">
              <a:rPr lang="ru-RU" smtClean="0"/>
              <a:t>01.07.2014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1E658-90FB-4773-A08B-BE8501626B7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73A65-538A-4C35-BEE9-86747F835EAE}" type="datetimeFigureOut">
              <a:rPr lang="ru-RU" smtClean="0"/>
              <a:t>01.07.2014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1E658-90FB-4773-A08B-BE8501626B7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73A65-538A-4C35-BEE9-86747F835EAE}" type="datetimeFigureOut">
              <a:rPr lang="ru-RU" smtClean="0"/>
              <a:t>01.07.2014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1E658-90FB-4773-A08B-BE8501626B7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73A65-538A-4C35-BEE9-86747F835EAE}" type="datetimeFigureOut">
              <a:rPr lang="ru-RU" smtClean="0"/>
              <a:t>01.07.2014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81E658-90FB-4773-A08B-BE8501626B7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img-fotki.yandex.ru/get/5014/16969765.1a0/0_7e42e_408e19f8_orig.png" TargetMode="External"/><Relationship Id="rId2" Type="http://schemas.openxmlformats.org/officeDocument/2006/relationships/hyperlink" Target="http://img-fotki.yandex.ru/get/9512/16969765.1e5/0_8b9fe_7fac2a3d_orig.png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linda6035.ucoz.ru/" TargetMode="External"/><Relationship Id="rId4" Type="http://schemas.openxmlformats.org/officeDocument/2006/relationships/hyperlink" Target="http://kira-scrap.ru/KATALOG/OFORMLENIE/2/0_8de8c_8d6f5d3f_M.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357158" y="1785926"/>
            <a:ext cx="8358246" cy="3571900"/>
            <a:chOff x="1115616" y="2146448"/>
            <a:chExt cx="7165477" cy="4540580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1115616" y="2146448"/>
              <a:ext cx="7165477" cy="129110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6000" b="1" dirty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rgbClr val="C00000"/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</a:rPr>
                <a:t>Шаблон презентации</a:t>
              </a: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2187089" y="5085184"/>
              <a:ext cx="5084703" cy="16018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Автор : Фокина Лидия Петровна, 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учитель начальных классов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МКОУ «СОШ ст. Евсино» </a:t>
              </a:r>
            </a:p>
            <a:p>
              <a:pPr algn="ctr">
                <a:defRPr/>
              </a:pPr>
              <a:r>
                <a:rPr lang="ru-RU" dirty="0" err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Искитимского</a:t>
              </a: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района Новосибирской области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2014</a:t>
              </a:r>
              <a:endParaRPr lang="ru-RU" dirty="0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214290"/>
            <a:ext cx="8215370" cy="15234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Интернет-ресурсы: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Рамка </a:t>
            </a: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нежная </a:t>
            </a:r>
            <a:r>
              <a:rPr lang="en-US" sz="1400" dirty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hlinkClick r:id="rId2"/>
              </a:rPr>
              <a:t>http://</a:t>
            </a:r>
            <a:r>
              <a:rPr lang="en-US" sz="1400" dirty="0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hlinkClick r:id="rId2"/>
              </a:rPr>
              <a:t>img-fotki.yandex.ru/get/9512/16969765.1e5/0_8b9fe_7fac2a3d_orig.png</a:t>
            </a:r>
            <a:endParaRPr lang="ru-RU" sz="1400" dirty="0" smtClean="0">
              <a:solidFill>
                <a:prstClr val="black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Рамка </a:t>
            </a:r>
            <a:r>
              <a:rPr lang="en-US" sz="1400" dirty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hlinkClick r:id="rId3"/>
              </a:rPr>
              <a:t>http://</a:t>
            </a:r>
            <a:r>
              <a:rPr lang="en-US" sz="1400" dirty="0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hlinkClick r:id="rId3"/>
              </a:rPr>
              <a:t>img-fotki.yandex.ru/get/5014/16969765.1a0/0_7e42e_408e19f8_orig.png</a:t>
            </a: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Уголок </a:t>
            </a:r>
            <a:r>
              <a:rPr lang="en-US" sz="1400" dirty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hlinkClick r:id="rId4"/>
              </a:rPr>
              <a:t>http://</a:t>
            </a:r>
            <a:r>
              <a:rPr lang="en-US" sz="1400" dirty="0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hlinkClick r:id="rId4"/>
              </a:rPr>
              <a:t>kira-scrap.ru/KATALOG/OFORMLENIE/2/0_8de8c_8d6f5d3f_M.png</a:t>
            </a: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</p:txBody>
      </p:sp>
      <p:grpSp>
        <p:nvGrpSpPr>
          <p:cNvPr id="3" name="Группа 6"/>
          <p:cNvGrpSpPr/>
          <p:nvPr/>
        </p:nvGrpSpPr>
        <p:grpSpPr>
          <a:xfrm>
            <a:off x="428596" y="2000240"/>
            <a:ext cx="8358246" cy="4308132"/>
            <a:chOff x="539750" y="1954380"/>
            <a:chExt cx="7993063" cy="4527012"/>
          </a:xfrm>
        </p:grpSpPr>
        <p:grpSp>
          <p:nvGrpSpPr>
            <p:cNvPr id="4" name="Группа 1"/>
            <p:cNvGrpSpPr>
              <a:grpSpLocks/>
            </p:cNvGrpSpPr>
            <p:nvPr/>
          </p:nvGrpSpPr>
          <p:grpSpPr bwMode="auto">
            <a:xfrm>
              <a:off x="539750" y="1954380"/>
              <a:ext cx="7993063" cy="4094205"/>
              <a:chOff x="539552" y="-52471"/>
              <a:chExt cx="7992888" cy="5117971"/>
            </a:xfrm>
          </p:grpSpPr>
          <p:sp>
            <p:nvSpPr>
              <p:cNvPr id="6" name="Прямоугольник 5"/>
              <p:cNvSpPr/>
              <p:nvPr/>
            </p:nvSpPr>
            <p:spPr>
              <a:xfrm>
                <a:off x="539552" y="-52471"/>
                <a:ext cx="7992888" cy="39215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Вы можете использовать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данное оформление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для создания своих презентаций,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но в своей презентации вы должны указать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источник шаблона: </a:t>
                </a:r>
              </a:p>
              <a:p>
                <a:pPr algn="ctr">
                  <a:defRPr/>
                </a:pPr>
                <a:endParaRPr lang="ru-RU" sz="800" dirty="0">
                  <a:solidFill>
                    <a:prstClr val="black"/>
                  </a:solidFill>
                  <a:latin typeface="Monotype Corsiva" pitchFamily="66" charset="0"/>
                </a:endParaRPr>
              </a:p>
              <a:p>
                <a:pPr algn="ctr">
                  <a:defRPr/>
                </a:pPr>
                <a:r>
                  <a:rPr lang="ru-RU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Фокина Лидия Петровна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учитель начальных классов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МКОУ «СОШ ст. Евсино»</a:t>
                </a:r>
              </a:p>
              <a:p>
                <a:pPr algn="ctr">
                  <a:defRPr/>
                </a:pPr>
                <a:r>
                  <a:rPr lang="ru-RU" dirty="0" err="1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Искитимского</a:t>
                </a:r>
                <a:r>
                  <a:rPr lang="ru-RU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 района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Новосибирской области</a:t>
                </a:r>
                <a:endParaRPr lang="ru-RU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7" name="Прямоугольник 3"/>
              <p:cNvSpPr>
                <a:spLocks noChangeArrowheads="1"/>
              </p:cNvSpPr>
              <p:nvPr/>
            </p:nvSpPr>
            <p:spPr bwMode="auto">
              <a:xfrm>
                <a:off x="2657326" y="4417865"/>
                <a:ext cx="3628503" cy="6476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2000" b="1" dirty="0">
                    <a:solidFill>
                      <a:prstClr val="black"/>
                    </a:solidFill>
                    <a:latin typeface="Monotype Corsiva" pitchFamily="66" charset="0"/>
                  </a:rPr>
                  <a:t>Сайт </a:t>
                </a:r>
                <a:r>
                  <a:rPr lang="en-US" sz="2000" b="1" dirty="0">
                    <a:solidFill>
                      <a:prstClr val="black"/>
                    </a:solidFill>
                    <a:latin typeface="Monotype Corsiva" pitchFamily="66" charset="0"/>
                    <a:hlinkClick r:id="rId5"/>
                  </a:rPr>
                  <a:t>http://linda6035.ucoz.ru/</a:t>
                </a:r>
                <a:r>
                  <a:rPr lang="ru-RU" sz="2000" b="1" dirty="0">
                    <a:solidFill>
                      <a:prstClr val="black"/>
                    </a:solidFill>
                    <a:latin typeface="Monotype Corsiva" pitchFamily="66" charset="0"/>
                  </a:rPr>
                  <a:t>    </a:t>
                </a:r>
                <a:r>
                  <a:rPr lang="ru-RU" sz="2000" b="1" i="1" dirty="0">
                    <a:solidFill>
                      <a:prstClr val="black"/>
                    </a:solidFill>
                    <a:latin typeface="Monotype Corsiva" pitchFamily="66" charset="0"/>
                  </a:rPr>
                  <a:t>  </a:t>
                </a:r>
                <a:endParaRPr lang="ru-RU" sz="2000" b="1" dirty="0">
                  <a:solidFill>
                    <a:prstClr val="black"/>
                  </a:solidFill>
                  <a:latin typeface="Monotype Corsiva" pitchFamily="66" charset="0"/>
                </a:endParaRPr>
              </a:p>
            </p:txBody>
          </p:sp>
        </p:grpSp>
        <p:sp>
          <p:nvSpPr>
            <p:cNvPr id="5" name="TextBox 4"/>
            <p:cNvSpPr txBox="1"/>
            <p:nvPr/>
          </p:nvSpPr>
          <p:spPr>
            <a:xfrm>
              <a:off x="2411760" y="6093296"/>
              <a:ext cx="4136371" cy="3880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>
                  <a:solidFill>
                    <a:srgbClr val="C00000"/>
                  </a:solidFill>
                </a:rPr>
                <a:t>СПАСИБО АВТОРАМ ФОНОВ И КАРТИНОК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10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953734"/>
      </a:hlink>
      <a:folHlink>
        <a:srgbClr val="632423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85</Words>
  <Application>Microsoft Office PowerPoint</Application>
  <PresentationFormat>Экран (4:3)</PresentationFormat>
  <Paragraphs>23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</cp:revision>
  <dcterms:created xsi:type="dcterms:W3CDTF">2014-07-01T07:19:24Z</dcterms:created>
  <dcterms:modified xsi:type="dcterms:W3CDTF">2014-07-01T07:21:24Z</dcterms:modified>
</cp:coreProperties>
</file>