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0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B05408"/>
    <a:srgbClr val="B845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17.06.2014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zn24.ru/sites/default/files/u2/0_37efb_18694d80_l_0.png" TargetMode="External"/><Relationship Id="rId2" Type="http://schemas.openxmlformats.org/officeDocument/2006/relationships/hyperlink" Target="http://img-fotki.yandex.ru/get/6608/123155165.37/0_97944_a16594dc_X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75656" y="404664"/>
            <a:ext cx="70567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C0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</a:t>
            </a:r>
          </a:p>
          <a:p>
            <a:pPr algn="ctr">
              <a:defRPr/>
            </a:pPr>
            <a:r>
              <a:rPr lang="ru-RU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C0000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презентации</a:t>
            </a:r>
          </a:p>
        </p:txBody>
      </p:sp>
      <p:sp>
        <p:nvSpPr>
          <p:cNvPr id="7" name="Прямоугольник 2"/>
          <p:cNvSpPr>
            <a:spLocks noChangeArrowheads="1"/>
          </p:cNvSpPr>
          <p:nvPr/>
        </p:nvSpPr>
        <p:spPr bwMode="auto">
          <a:xfrm>
            <a:off x="1475656" y="4509120"/>
            <a:ext cx="7056784" cy="195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i="1" dirty="0"/>
              <a:t>Автор шаблона: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Ранько 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200" i="1" dirty="0"/>
              <a:t>  г. Иваново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683568" y="260648"/>
            <a:ext cx="7704856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– ресурсы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1000" dirty="0" smtClean="0"/>
          </a:p>
          <a:p>
            <a:pPr algn="ctr">
              <a:defRPr/>
            </a:pPr>
            <a:r>
              <a:rPr lang="ru-RU" sz="2400" dirty="0" smtClean="0"/>
              <a:t>Декоративная «решетка»</a:t>
            </a:r>
          </a:p>
          <a:p>
            <a:pPr algn="ctr">
              <a:defRPr/>
            </a:pPr>
            <a:r>
              <a:rPr lang="ru-RU" sz="1600" dirty="0" smtClean="0">
                <a:hlinkClick r:id="rId2"/>
              </a:rPr>
              <a:t>http://img-fotki.yandex.ru/get/6608/123155165.37/0_97944_a16594dc_XL</a:t>
            </a:r>
            <a:endParaRPr lang="ru-RU" sz="1600" dirty="0" smtClean="0"/>
          </a:p>
          <a:p>
            <a:pPr algn="ctr">
              <a:defRPr/>
            </a:pPr>
            <a:endParaRPr lang="ru-RU" sz="1000" dirty="0"/>
          </a:p>
          <a:p>
            <a:pPr algn="ctr">
              <a:defRPr/>
            </a:pPr>
            <a:r>
              <a:rPr lang="ru-RU" sz="2400" dirty="0" smtClean="0"/>
              <a:t>Ромашка</a:t>
            </a:r>
            <a:r>
              <a:rPr lang="ru-RU" sz="2000" dirty="0" smtClean="0"/>
              <a:t>: </a:t>
            </a:r>
            <a:endParaRPr lang="ru-RU" sz="2000" dirty="0"/>
          </a:p>
          <a:p>
            <a:pPr algn="ctr">
              <a:defRPr/>
            </a:pPr>
            <a:r>
              <a:rPr lang="en-US" sz="1600" dirty="0" smtClean="0">
                <a:hlinkClick r:id="rId3"/>
              </a:rPr>
              <a:t>http://szn24.ru/sites/default/files/u2/0_37efb_18694d80_l_0.png</a:t>
            </a:r>
            <a:r>
              <a:rPr lang="ru-RU" sz="1600" dirty="0" smtClean="0"/>
              <a:t> 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632848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Вы можете использовать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данное оформление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для создания своих презентаций,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но в своей презентации вы должны указать </a:t>
            </a:r>
          </a:p>
          <a:p>
            <a:pPr algn="ctr">
              <a:defRPr/>
            </a:pPr>
            <a:r>
              <a:rPr lang="ru-RU" sz="2400" dirty="0" smtClean="0">
                <a:solidFill>
                  <a:prstClr val="black"/>
                </a:solidFill>
                <a:latin typeface="+mj-lt"/>
              </a:rPr>
              <a:t>источник шаблона: </a:t>
            </a:r>
            <a:endParaRPr lang="ru-RU" sz="2400" dirty="0" smtClean="0">
              <a:solidFill>
                <a:prstClr val="black"/>
              </a:solidFill>
              <a:latin typeface="+mj-lt"/>
            </a:endParaRPr>
          </a:p>
          <a:p>
            <a:pPr algn="ctr">
              <a:defRPr/>
            </a:pPr>
            <a:endParaRPr lang="ru-RU" sz="2400" dirty="0" smtClean="0">
              <a:solidFill>
                <a:prstClr val="black"/>
              </a:solidFill>
              <a:latin typeface="Monotype Corsiva" pitchFamily="66" charset="0"/>
            </a:endParaRP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Ранько </a:t>
            </a:r>
            <a:r>
              <a:rPr lang="ru-RU" sz="2400" i="1" dirty="0" smtClean="0"/>
              <a:t>Елена Алексеевна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учитель начальных классов  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МАОУ лицей №21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  г. </a:t>
            </a:r>
            <a:r>
              <a:rPr lang="ru-RU" sz="2400" i="1" dirty="0" smtClean="0"/>
              <a:t>Иваново</a:t>
            </a:r>
            <a:endParaRPr lang="en-US" sz="2400" i="1" dirty="0" smtClean="0"/>
          </a:p>
          <a:p>
            <a:pPr algn="ctr">
              <a:lnSpc>
                <a:spcPct val="114000"/>
              </a:lnSpc>
            </a:pPr>
            <a:endParaRPr lang="ru-RU" sz="2400" i="1" dirty="0" smtClean="0"/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сайт: </a:t>
            </a:r>
            <a:r>
              <a:rPr lang="en-US" sz="2400" i="1" dirty="0" smtClean="0">
                <a:hlinkClick r:id="rId2"/>
              </a:rPr>
              <a:t>http://elenaranko.ucoz.ru</a:t>
            </a:r>
            <a:r>
              <a:rPr lang="en-US" sz="2400" i="1" dirty="0" smtClean="0">
                <a:hlinkClick r:id="rId2"/>
              </a:rPr>
              <a:t>/</a:t>
            </a:r>
            <a:r>
              <a:rPr lang="ru-RU" sz="2400" i="1" dirty="0" smtClean="0"/>
              <a:t>  </a:t>
            </a:r>
            <a:r>
              <a:rPr lang="en-US" sz="2400" i="1" dirty="0" smtClean="0"/>
              <a:t> 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43634"/>
      </a:hlink>
      <a:folHlink>
        <a:srgbClr val="CD737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75</Words>
  <Application>Microsoft Office PowerPoint</Application>
  <PresentationFormat>Экран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13</cp:revision>
  <dcterms:created xsi:type="dcterms:W3CDTF">2014-06-15T09:49:01Z</dcterms:created>
  <dcterms:modified xsi:type="dcterms:W3CDTF">2014-06-17T14:31:51Z</dcterms:modified>
</cp:coreProperties>
</file>