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s10561.vkontakte.ru/u111299510/-5/x_70c5f3cb.jpg" TargetMode="External"/><Relationship Id="rId2" Type="http://schemas.openxmlformats.org/officeDocument/2006/relationships/hyperlink" Target="http://s3.uploads.ru/BdO9t.png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lenagold.narod.ru/fon/clipart/s/svit/svitolk21.png" TargetMode="External"/><Relationship Id="rId5" Type="http://schemas.openxmlformats.org/officeDocument/2006/relationships/hyperlink" Target="http://s1.pic4you.ru/allimage/y2012/10-26/12216/2601840.png" TargetMode="External"/><Relationship Id="rId4" Type="http://schemas.openxmlformats.org/officeDocument/2006/relationships/hyperlink" Target="http://img-fotki.yandex.ru/get/6434/136487634.a39/0_d5931_5c31a0b1_XL.pn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1052736"/>
            <a:ext cx="7272808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Название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презентации</a:t>
            </a: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4653136"/>
            <a:ext cx="3992488" cy="17526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Ранько Елена Алексеевна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Иваново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1124744"/>
            <a:ext cx="8136904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источник шаблона: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628800"/>
            <a:ext cx="8208912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u="sng" dirty="0" smtClean="0">
                <a:hlinkClick r:id="rId2"/>
              </a:rPr>
              <a:t>http://s3.uploads.ru/BdO9t.png </a:t>
            </a:r>
            <a:endParaRPr lang="ru-RU" sz="2000" u="sng" dirty="0" smtClean="0"/>
          </a:p>
          <a:p>
            <a:pPr algn="ctr"/>
            <a:r>
              <a:rPr lang="ru-RU" sz="2400" i="1" dirty="0" smtClean="0"/>
              <a:t>рамка</a:t>
            </a:r>
          </a:p>
          <a:p>
            <a:pPr algn="ctr"/>
            <a:endParaRPr lang="ru-RU" sz="1000" i="1" dirty="0" smtClean="0"/>
          </a:p>
          <a:p>
            <a:pPr algn="ctr"/>
            <a:r>
              <a:rPr lang="en-US" sz="2000" u="sng" dirty="0" smtClean="0">
                <a:hlinkClick r:id="rId3"/>
              </a:rPr>
              <a:t>http</a:t>
            </a:r>
            <a:r>
              <a:rPr lang="ru-RU" sz="2000" u="sng" dirty="0" smtClean="0">
                <a:hlinkClick r:id="rId3"/>
              </a:rPr>
              <a:t>://</a:t>
            </a:r>
            <a:r>
              <a:rPr lang="en-US" sz="2000" u="sng" dirty="0" err="1" smtClean="0">
                <a:hlinkClick r:id="rId3"/>
              </a:rPr>
              <a:t>cs</a:t>
            </a:r>
            <a:r>
              <a:rPr lang="ru-RU" sz="2000" u="sng" dirty="0" smtClean="0">
                <a:hlinkClick r:id="rId3"/>
              </a:rPr>
              <a:t>10561.</a:t>
            </a:r>
            <a:r>
              <a:rPr lang="en-US" sz="2000" u="sng" dirty="0" err="1" smtClean="0">
                <a:hlinkClick r:id="rId3"/>
              </a:rPr>
              <a:t>vkontakte</a:t>
            </a:r>
            <a:r>
              <a:rPr lang="ru-RU" sz="2000" u="sng" dirty="0" smtClean="0">
                <a:hlinkClick r:id="rId3"/>
              </a:rPr>
              <a:t>.</a:t>
            </a:r>
            <a:r>
              <a:rPr lang="en-US" sz="2000" u="sng" dirty="0" err="1" smtClean="0">
                <a:hlinkClick r:id="rId3"/>
              </a:rPr>
              <a:t>ru</a:t>
            </a:r>
            <a:r>
              <a:rPr lang="ru-RU" sz="2000" u="sng" dirty="0" smtClean="0">
                <a:hlinkClick r:id="rId3"/>
              </a:rPr>
              <a:t>/</a:t>
            </a:r>
            <a:r>
              <a:rPr lang="en-US" sz="2000" u="sng" dirty="0" smtClean="0">
                <a:hlinkClick r:id="rId3"/>
              </a:rPr>
              <a:t>u</a:t>
            </a:r>
            <a:r>
              <a:rPr lang="ru-RU" sz="2000" u="sng" dirty="0" smtClean="0">
                <a:hlinkClick r:id="rId3"/>
              </a:rPr>
              <a:t>111299510/-5/</a:t>
            </a:r>
            <a:r>
              <a:rPr lang="en-US" sz="2000" u="sng" dirty="0" smtClean="0">
                <a:hlinkClick r:id="rId3"/>
              </a:rPr>
              <a:t>x</a:t>
            </a:r>
            <a:r>
              <a:rPr lang="ru-RU" sz="2000" u="sng" dirty="0" smtClean="0">
                <a:hlinkClick r:id="rId3"/>
              </a:rPr>
              <a:t>_70</a:t>
            </a:r>
            <a:r>
              <a:rPr lang="en-US" sz="2000" u="sng" dirty="0" smtClean="0">
                <a:hlinkClick r:id="rId3"/>
              </a:rPr>
              <a:t>c</a:t>
            </a:r>
            <a:r>
              <a:rPr lang="ru-RU" sz="2000" u="sng" dirty="0" smtClean="0">
                <a:hlinkClick r:id="rId3"/>
              </a:rPr>
              <a:t>5</a:t>
            </a:r>
            <a:r>
              <a:rPr lang="en-US" sz="2000" u="sng" dirty="0" smtClean="0">
                <a:hlinkClick r:id="rId3"/>
              </a:rPr>
              <a:t>f</a:t>
            </a:r>
            <a:r>
              <a:rPr lang="ru-RU" sz="2000" u="sng" dirty="0" smtClean="0">
                <a:hlinkClick r:id="rId3"/>
              </a:rPr>
              <a:t>3</a:t>
            </a:r>
            <a:r>
              <a:rPr lang="en-US" sz="2000" u="sng" dirty="0" err="1" smtClean="0">
                <a:hlinkClick r:id="rId3"/>
              </a:rPr>
              <a:t>cb</a:t>
            </a:r>
            <a:r>
              <a:rPr lang="ru-RU" sz="2000" u="sng" dirty="0" smtClean="0">
                <a:hlinkClick r:id="rId3"/>
              </a:rPr>
              <a:t>.</a:t>
            </a:r>
            <a:r>
              <a:rPr lang="en-US" sz="2000" u="sng" dirty="0" smtClean="0">
                <a:hlinkClick r:id="rId3"/>
              </a:rPr>
              <a:t>jpg </a:t>
            </a:r>
            <a:endParaRPr lang="ru-RU" sz="2000" u="sng" dirty="0" smtClean="0"/>
          </a:p>
          <a:p>
            <a:pPr algn="ctr"/>
            <a:r>
              <a:rPr lang="ru-RU" sz="2400" i="1" dirty="0" smtClean="0"/>
              <a:t>перо, чернильница</a:t>
            </a:r>
          </a:p>
          <a:p>
            <a:pPr algn="ctr"/>
            <a:endParaRPr lang="ru-RU" sz="1000" i="1" dirty="0" smtClean="0"/>
          </a:p>
          <a:p>
            <a:pPr lvl="0" algn="ctr"/>
            <a:r>
              <a:rPr lang="ru-RU" dirty="0" smtClean="0">
                <a:hlinkClick r:id="rId4"/>
              </a:rPr>
              <a:t>http://img-fotki.yandex.ru/get/6434/136487634.a39/0_d5931_5c31a0b1_XL.png</a:t>
            </a:r>
            <a:r>
              <a:rPr lang="ru-RU" dirty="0" smtClean="0"/>
              <a:t>  </a:t>
            </a:r>
          </a:p>
          <a:p>
            <a:pPr lvl="0" algn="ctr"/>
            <a:r>
              <a:rPr lang="ru-RU" sz="2400" i="1" dirty="0" smtClean="0"/>
              <a:t>книги</a:t>
            </a:r>
          </a:p>
          <a:p>
            <a:pPr algn="ctr"/>
            <a:endParaRPr lang="ru-RU" sz="1000" dirty="0" smtClean="0"/>
          </a:p>
          <a:p>
            <a:pPr algn="ctr"/>
            <a:r>
              <a:rPr lang="ru-RU" sz="2000" dirty="0" smtClean="0">
                <a:hlinkClick r:id="rId5"/>
              </a:rPr>
              <a:t>http://s1.pic4you.ru/allimage/y2012/10-26/12216/2601840.png</a:t>
            </a:r>
            <a:endParaRPr lang="ru-RU" sz="2000" dirty="0" smtClean="0"/>
          </a:p>
          <a:p>
            <a:pPr algn="ctr"/>
            <a:r>
              <a:rPr lang="ru-RU" sz="2000" dirty="0" smtClean="0"/>
              <a:t> </a:t>
            </a:r>
            <a:r>
              <a:rPr lang="ru-RU" sz="2400" i="1" dirty="0" smtClean="0"/>
              <a:t>открытая книга с пером</a:t>
            </a:r>
          </a:p>
          <a:p>
            <a:pPr algn="ctr"/>
            <a:endParaRPr lang="ru-RU" sz="1000" i="1" dirty="0" smtClean="0"/>
          </a:p>
          <a:p>
            <a:pPr algn="ctr"/>
            <a:r>
              <a:rPr lang="ru-RU" sz="2000" dirty="0" smtClean="0">
                <a:hlinkClick r:id="rId6"/>
              </a:rPr>
              <a:t>http://lenagold.narod.ru/fon/clipart/s/svit/svitolk21.png</a:t>
            </a:r>
            <a:endParaRPr lang="ru-RU" sz="2000" dirty="0" smtClean="0"/>
          </a:p>
          <a:p>
            <a:pPr algn="ctr"/>
            <a:r>
              <a:rPr lang="ru-RU" sz="2400" i="1" dirty="0" smtClean="0"/>
              <a:t>свитки</a:t>
            </a:r>
          </a:p>
          <a:p>
            <a:pPr algn="ctr"/>
            <a:endParaRPr lang="ru-RU" sz="700" i="1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103</Words>
  <Application>Microsoft Office PowerPoint</Application>
  <PresentationFormat>Экран (4:3)</PresentationFormat>
  <Paragraphs>32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Пользователь</cp:lastModifiedBy>
  <cp:revision>3</cp:revision>
  <dcterms:created xsi:type="dcterms:W3CDTF">2013-08-20T23:50:31Z</dcterms:created>
  <dcterms:modified xsi:type="dcterms:W3CDTF">2013-11-11T06:18:44Z</dcterms:modified>
</cp:coreProperties>
</file>