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wallpaperswiki.org/wallpapers/2012/11/Dark-Blue-485x728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565617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1000108"/>
            <a:ext cx="8577953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it.wallpaperswiki.org/wallpapers/2012/11/Dark-Blue-485x728.jpg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78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2014-06-24T15:51:35Z</dcterms:created>
  <dcterms:modified xsi:type="dcterms:W3CDTF">2014-07-20T13:07:25Z</dcterms:modified>
</cp:coreProperties>
</file>