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10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507342"/>
            <a:ext cx="15087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79512" y="188640"/>
            <a:ext cx="1512168" cy="655272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1835696" y="188640"/>
            <a:ext cx="7147126" cy="652650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179512" y="6520843"/>
            <a:ext cx="15087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4" descr="http://img-fotki.yandex.ru/get/4812/47407354.29c/0_901f0_9886dab8_orig.png"/>
          <p:cNvPicPr>
            <a:picLocks noChangeAspect="1" noChangeArrowheads="1"/>
          </p:cNvPicPr>
          <p:nvPr userDrawn="1"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179512" y="332656"/>
            <a:ext cx="1440414" cy="2448272"/>
          </a:xfrm>
          <a:prstGeom prst="rect">
            <a:avLst/>
          </a:prstGeom>
          <a:noFill/>
        </p:spPr>
      </p:pic>
      <p:pic>
        <p:nvPicPr>
          <p:cNvPr id="40" name="Picture 2" descr="http://s4.pic4you.ru/y2014/08-13/12216/4543877.png"/>
          <p:cNvPicPr>
            <a:picLocks noChangeAspect="1" noChangeArrowheads="1"/>
          </p:cNvPicPr>
          <p:nvPr userDrawn="1"/>
        </p:nvPicPr>
        <p:blipFill>
          <a:blip r:embed="rId14" cstate="email"/>
          <a:srcRect/>
          <a:stretch>
            <a:fillRect/>
          </a:stretch>
        </p:blipFill>
        <p:spPr bwMode="auto">
          <a:xfrm flipH="1">
            <a:off x="0" y="3212976"/>
            <a:ext cx="1792212" cy="335227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4812/47407354.29c/0_901f0_9886dab8_orig.pn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4.pic4you.ru/y2014/08-13/12216/4543877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835696" y="1988840"/>
            <a:ext cx="7056783" cy="4268677"/>
            <a:chOff x="2187089" y="2146448"/>
            <a:chExt cx="6123681" cy="449406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2187089" y="2146448"/>
              <a:ext cx="6123681" cy="2041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Школьный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»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555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2015</a:t>
              </a:r>
              <a:endParaRPr lang="ru-RU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835696" y="3212976"/>
            <a:ext cx="6984776" cy="3468180"/>
            <a:chOff x="1202168" y="-152006"/>
            <a:chExt cx="7330272" cy="456424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202168" y="-152006"/>
              <a:ext cx="7330272" cy="3928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 err="1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Новосибирской области</a:t>
              </a:r>
              <a:endParaRPr lang="ru-RU" b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dirty="0" smtClean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Сайт</a:t>
              </a:r>
              <a:r>
                <a:rPr lang="en-US" sz="2000" dirty="0" smtClean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en-US" sz="2000" dirty="0" smtClean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  <a:hlinkClick r:id="rId2"/>
                </a:rPr>
                <a:t>http://linda6035.ucoz.ru</a:t>
              </a:r>
              <a:r>
                <a:rPr lang="en-US" sz="2000" dirty="0" smtClean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  <a:hlinkClick r:id="rId2"/>
                </a:rPr>
                <a:t>/</a:t>
              </a:r>
              <a:r>
                <a:rPr lang="ru-RU" sz="2000" dirty="0" smtClean="0">
                  <a:solidFill>
                    <a:schemeClr val="accent3">
                      <a:lumMod val="75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endParaRPr lang="ru-RU" sz="2000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835696" y="260648"/>
            <a:ext cx="7056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ea typeface="Tahoma" pitchFamily="34" charset="0"/>
                <a:cs typeface="Tahoma" pitchFamily="34" charset="0"/>
              </a:rPr>
              <a:t>Используемые источники</a:t>
            </a:r>
          </a:p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Надпись «1 сентября» </a:t>
            </a:r>
            <a:r>
              <a:rPr lang="en-US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http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://</a:t>
            </a:r>
            <a:r>
              <a:rPr lang="en-US" sz="2000" u="sng" dirty="0" err="1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img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-</a:t>
            </a:r>
            <a:r>
              <a:rPr lang="en-US" sz="2000" u="sng" dirty="0" err="1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fotki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.</a:t>
            </a:r>
            <a:r>
              <a:rPr lang="en-US" sz="2000" u="sng" dirty="0" err="1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yandex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.</a:t>
            </a:r>
            <a:r>
              <a:rPr lang="en-US" sz="2000" u="sng" dirty="0" err="1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ru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/</a:t>
            </a:r>
            <a:r>
              <a:rPr lang="en-US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get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/4812/47407354.29</a:t>
            </a:r>
            <a:r>
              <a:rPr lang="en-US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c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/0_901</a:t>
            </a:r>
            <a:r>
              <a:rPr lang="en-US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f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0_9886</a:t>
            </a:r>
            <a:r>
              <a:rPr lang="en-US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dab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8_</a:t>
            </a:r>
            <a:r>
              <a:rPr lang="en-US" sz="2000" u="sng" dirty="0" err="1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orig</a:t>
            </a:r>
            <a:r>
              <a:rPr lang="ru-RU" sz="2000" u="sng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.</a:t>
            </a:r>
            <a:r>
              <a:rPr lang="en-US" sz="2000" u="sng" dirty="0" err="1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3"/>
              </a:rPr>
              <a:t>png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Школьница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http://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hlinkClick r:id="rId4"/>
              </a:rPr>
              <a:t>s4.pic4you.ru/y2014/08-13/12216/4543877.png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</a:t>
            </a:r>
            <a:endParaRPr lang="en-US" sz="2000" dirty="0" smtClean="0">
              <a:solidFill>
                <a:schemeClr val="accent3">
                  <a:lumMod val="75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</a:t>
            </a:r>
            <a:endParaRPr lang="ru-RU" sz="2000" b="1" dirty="0" smtClean="0">
              <a:solidFill>
                <a:schemeClr val="accent3">
                  <a:lumMod val="75000"/>
                </a:schemeClr>
              </a:solidFill>
              <a:latin typeface="Monotype Corsiva" pitchFamily="66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76923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101</Words>
  <Application>Microsoft Office PowerPoint</Application>
  <PresentationFormat>Экран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2014-07-06T18:18:01Z</dcterms:created>
  <dcterms:modified xsi:type="dcterms:W3CDTF">2015-07-23T20:37:14Z</dcterms:modified>
</cp:coreProperties>
</file>