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 userDrawn="1"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 userDrawn="1"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34091466.a/0_8eae3_6ea58e84_S" TargetMode="External"/><Relationship Id="rId7" Type="http://schemas.openxmlformats.org/officeDocument/2006/relationships/hyperlink" Target="http://img-fotki.yandex.ru/get/19/108950446.6d/0_b4102_1793a431_S" TargetMode="External"/><Relationship Id="rId2" Type="http://schemas.openxmlformats.org/officeDocument/2006/relationships/hyperlink" Target="http://img-fotki.yandex.ru/get/9299/134091466.f5/0_d4d6e_ccd0a668_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-fotki.yandex.ru/get/9558/134091466.9a/0_c0378_bebb161_S" TargetMode="External"/><Relationship Id="rId5" Type="http://schemas.openxmlformats.org/officeDocument/2006/relationships/hyperlink" Target="http://img-fotki.yandex.ru/get/4904/134091466.f5/0_d4d6d_4740c1eb_S" TargetMode="External"/><Relationship Id="rId4" Type="http://schemas.openxmlformats.org/officeDocument/2006/relationships/hyperlink" Target="http://img-fotki.yandex.ru/get/9300/134091466.c5/0_c98b9_19d2441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7167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химии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28794" y="714356"/>
            <a:ext cx="6786611" cy="4929223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6891688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Микроскоп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http://img-fotki.yandex.ru/get/9299/134091466.f5/0_d4d6e_ccd0a668_S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http://img-fotki.yandex.ru/get/6613/134091466.a/0_8eae3_6ea58e84_S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Пробирки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http://img-fotki.yandex.ru/get/9300/134091466.c5/0_c98b9_19d24419_S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Горелка 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http://img-fotki.yandex.ru/get/4904/134091466.f5/0_d4d6d_4740c1eb_S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http://img-fotki.yandex.ru/get/9558/134091466.9a/0_c0378_bebb161_S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63242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2014-07-17T09:15:06Z</dcterms:created>
  <dcterms:modified xsi:type="dcterms:W3CDTF">2014-07-24T16:30:26Z</dcterms:modified>
</cp:coreProperties>
</file>