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0" r:id="rId5"/>
    <p:sldId id="261" r:id="rId6"/>
    <p:sldId id="263" r:id="rId7"/>
    <p:sldId id="262" r:id="rId8"/>
    <p:sldId id="258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24.07.2015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etbiblio.ru/public_html/images/stories/pushkin.gif" TargetMode="External"/><Relationship Id="rId2" Type="http://schemas.openxmlformats.org/officeDocument/2006/relationships/hyperlink" Target="http://www.smgauge.co.uk/hcb/wp-content/plugins/mediablender/metatools/images/patterns/subtle_orange_emboss.pn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1.bp.blogspot.com/-fnxyEggJUPc/TroKic4XlzI/AAAAAAAABR4/9GPTWdcUr44/s640/inkwell+001.jpg" TargetMode="External"/><Relationship Id="rId5" Type="http://schemas.openxmlformats.org/officeDocument/2006/relationships/hyperlink" Target="http://www.stihi.ru/pics/2014/04/06/1328.jpg" TargetMode="External"/><Relationship Id="rId4" Type="http://schemas.openxmlformats.org/officeDocument/2006/relationships/hyperlink" Target="http://davaiknam.ru/texts/1090/1089055/1089055_html_m7be56d73.jp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484784"/>
            <a:ext cx="352839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</a:t>
            </a:r>
            <a:r>
              <a:rPr lang="ru-RU" sz="44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презентации</a:t>
            </a:r>
          </a:p>
          <a:p>
            <a:pPr algn="ctr">
              <a:defRPr/>
            </a:pPr>
            <a:r>
              <a:rPr lang="ru-RU" sz="44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«А. С. Пушкин»</a:t>
            </a:r>
            <a:endParaRPr lang="ru-RU" sz="4400" b="1" dirty="0">
              <a:ln w="19050">
                <a:solidFill>
                  <a:prstClr val="white"/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733256"/>
            <a:ext cx="46085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Автор : Фокина Лидия Петровна,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учитель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начальных классов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МКОУ «СОШ ст. Евсино»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 </a:t>
            </a:r>
            <a:endParaRPr lang="ru-RU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Monotype Corsiva" pitchFamily="66" charset="0"/>
            </a:endParaRPr>
          </a:p>
          <a:p>
            <a:pPr algn="ctr">
              <a:defRPr/>
            </a:pPr>
            <a:r>
              <a:rPr lang="ru-RU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Искитимского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района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Новосибирской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области</a:t>
            </a:r>
          </a:p>
          <a:p>
            <a:pPr algn="ctr">
              <a:defRPr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2015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60648"/>
            <a:ext cx="6480720" cy="864096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Используемые источники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339752" y="836712"/>
            <a:ext cx="6408712" cy="5289451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Фон 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2"/>
              </a:rPr>
              <a:t>http://www.smgauge.co.uk/hcb/wp-content/plugins/mediablender/metatools/images/patterns/subtle_orange_emboss.png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Портрет </a:t>
            </a:r>
            <a:r>
              <a:rPr lang="en-US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http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://</a:t>
            </a:r>
            <a:r>
              <a:rPr lang="en-US" sz="1800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detbiblio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.</a:t>
            </a:r>
            <a:r>
              <a:rPr lang="en-US" sz="1800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ru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/</a:t>
            </a:r>
            <a:r>
              <a:rPr lang="en-US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public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_</a:t>
            </a:r>
            <a:r>
              <a:rPr lang="en-US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html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/</a:t>
            </a:r>
            <a:r>
              <a:rPr lang="en-US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images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/</a:t>
            </a:r>
            <a:r>
              <a:rPr lang="en-US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stories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/</a:t>
            </a:r>
            <a:r>
              <a:rPr lang="en-US" sz="1800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pushkin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.</a:t>
            </a:r>
            <a:r>
              <a:rPr lang="en-US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3"/>
              </a:rPr>
              <a:t>gif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Подпись </a:t>
            </a:r>
            <a:r>
              <a:rPr lang="en-US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http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://</a:t>
            </a:r>
            <a:r>
              <a:rPr lang="en-US" sz="1800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davaiknam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.</a:t>
            </a:r>
            <a:r>
              <a:rPr lang="en-US" sz="1800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ru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/</a:t>
            </a:r>
            <a:r>
              <a:rPr lang="en-US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texts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/1090/1089055/1089055_</a:t>
            </a:r>
            <a:r>
              <a:rPr lang="en-US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html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_</a:t>
            </a:r>
            <a:r>
              <a:rPr lang="en-US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m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7</a:t>
            </a:r>
            <a:r>
              <a:rPr lang="en-US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be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56</a:t>
            </a:r>
            <a:r>
              <a:rPr lang="en-US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d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73.</a:t>
            </a:r>
            <a:r>
              <a:rPr lang="en-US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4"/>
              </a:rPr>
              <a:t>jpg</a:t>
            </a:r>
            <a:endParaRPr lang="ru-RU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Monotype Corsiva" pitchFamily="66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Книга с пером и свечой 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5"/>
              </a:rPr>
              <a:t>http://www.stihi.ru/pics/2014/04/06/1328.jpg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rPr>
              <a:t>Книги с чернильницей </a:t>
            </a:r>
            <a:r>
              <a:rPr lang="ru-RU" sz="18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  <a:hlinkClick r:id="rId6"/>
              </a:rPr>
              <a:t>http://1.bp.blogspot.com/-fnxyEggJUPc/TroKic4XlzI/AAAAAAAABR4/9GPTWdcUr44/s640/inkwell+001.jpg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251520" y="3212976"/>
            <a:ext cx="4320481" cy="3352438"/>
            <a:chOff x="607286" y="-815361"/>
            <a:chExt cx="7925154" cy="406918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33995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sz="16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Monotype Corsiva" pitchFamily="66" charset="0"/>
                </a:rPr>
                <a:t>Искитимского</a:t>
              </a:r>
              <a:r>
                <a:rPr lang="ru-RU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otype Corsiva" pitchFamily="66" charset="0"/>
                </a:rPr>
                <a:t>Новосибирской области</a:t>
              </a:r>
              <a:endPara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607286" y="2768173"/>
              <a:ext cx="7925152" cy="485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otype Corsiva" pitchFamily="66" charset="0"/>
                  <a:hlinkClick r:id="rId2"/>
                </a:rPr>
                <a:t>h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F7F7F"/>
      </a:hlink>
      <a:folHlink>
        <a:srgbClr val="7F7F7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</TotalTime>
  <Words>130</Words>
  <Application>Microsoft Office PowerPoint</Application>
  <PresentationFormat>Экран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Используемые источники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</cp:revision>
  <dcterms:created xsi:type="dcterms:W3CDTF">2014-06-24T15:51:35Z</dcterms:created>
  <dcterms:modified xsi:type="dcterms:W3CDTF">2015-07-24T12:42:08Z</dcterms:modified>
</cp:coreProperties>
</file>