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BE05F-46D5-4202-82B4-0DC11ECD5EFA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87BE1-EA8E-4D62-AD2C-2C1CE4E50F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BE05F-46D5-4202-82B4-0DC11ECD5EFA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87BE1-EA8E-4D62-AD2C-2C1CE4E50F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BE05F-46D5-4202-82B4-0DC11ECD5EFA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87BE1-EA8E-4D62-AD2C-2C1CE4E50F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BE05F-46D5-4202-82B4-0DC11ECD5EFA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87BE1-EA8E-4D62-AD2C-2C1CE4E50F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BE05F-46D5-4202-82B4-0DC11ECD5EFA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87BE1-EA8E-4D62-AD2C-2C1CE4E50F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BE05F-46D5-4202-82B4-0DC11ECD5EFA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87BE1-EA8E-4D62-AD2C-2C1CE4E50F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BE05F-46D5-4202-82B4-0DC11ECD5EFA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87BE1-EA8E-4D62-AD2C-2C1CE4E50F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BE05F-46D5-4202-82B4-0DC11ECD5EFA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87BE1-EA8E-4D62-AD2C-2C1CE4E50F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BE05F-46D5-4202-82B4-0DC11ECD5EFA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87BE1-EA8E-4D62-AD2C-2C1CE4E50F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BE05F-46D5-4202-82B4-0DC11ECD5EFA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87BE1-EA8E-4D62-AD2C-2C1CE4E50F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BE05F-46D5-4202-82B4-0DC11ECD5EFA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87BE1-EA8E-4D62-AD2C-2C1CE4E50F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EBE05F-46D5-4202-82B4-0DC11ECD5EFA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B87BE1-EA8E-4D62-AD2C-2C1CE4E50F9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linda6035.ucoz.ru/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img-fotki.yandex.ru/get/9492/16969765.17a/0_7beaa_ebb7dad_orig.png" TargetMode="External"/><Relationship Id="rId2" Type="http://schemas.openxmlformats.org/officeDocument/2006/relationships/hyperlink" Target="http://s1.pic4you.ru/allimage/y2012/08-28/12216/2377710.png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6"/>
          <p:cNvGrpSpPr/>
          <p:nvPr/>
        </p:nvGrpSpPr>
        <p:grpSpPr>
          <a:xfrm>
            <a:off x="285720" y="2857496"/>
            <a:ext cx="8572560" cy="3500462"/>
            <a:chOff x="1115616" y="2146448"/>
            <a:chExt cx="7165477" cy="4540580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115616" y="2146448"/>
              <a:ext cx="7165477" cy="25151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chemeClr val="accent6">
                      <a:lumMod val="50000"/>
                    </a:schemeClr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Шаблон презентации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6000" b="1" dirty="0" smtClean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chemeClr val="accent6">
                      <a:lumMod val="50000"/>
                    </a:schemeClr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«1 сентября»</a:t>
              </a:r>
              <a:endParaRPr lang="ru-RU" sz="6000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  <a:cs typeface="Arial" charset="0"/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2187089" y="5085184"/>
              <a:ext cx="5084703" cy="16018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Автор : Фокина Лидия Петровна,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учитель начальных классов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МКОУ «СОШ ст. Евсино»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 err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Искитимского</a:t>
              </a: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 района Новосибирской области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2014</a:t>
              </a:r>
              <a:endParaRPr lang="ru-RU" dirty="0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1357290" y="1428736"/>
            <a:ext cx="6715172" cy="4880425"/>
            <a:chOff x="607488" y="1344094"/>
            <a:chExt cx="7925326" cy="5138028"/>
          </a:xfrm>
        </p:grpSpPr>
        <p:grpSp>
          <p:nvGrpSpPr>
            <p:cNvPr id="3" name="Группа 1"/>
            <p:cNvGrpSpPr>
              <a:grpSpLocks/>
            </p:cNvGrpSpPr>
            <p:nvPr/>
          </p:nvGrpSpPr>
          <p:grpSpPr bwMode="auto">
            <a:xfrm>
              <a:off x="607488" y="1344094"/>
              <a:ext cx="7925326" cy="4181903"/>
              <a:chOff x="607288" y="-815361"/>
              <a:chExt cx="7925152" cy="5227599"/>
            </a:xfrm>
          </p:grpSpPr>
          <p:sp>
            <p:nvSpPr>
              <p:cNvPr id="5" name="Прямоугольник 4"/>
              <p:cNvSpPr/>
              <p:nvPr/>
            </p:nvSpPr>
            <p:spPr>
              <a:xfrm>
                <a:off x="607288" y="-815361"/>
                <a:ext cx="7925152" cy="39289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</a:rPr>
                  <a:t>Вы можете использовать 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</a:rPr>
                  <a:t>данное оформление 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</a:rPr>
                  <a:t>для создания своих презентаций, 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</a:rPr>
                  <a:t>но в своей презентации вы должны указать 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</a:rPr>
                  <a:t>источник шаблона: 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800" dirty="0">
                  <a:solidFill>
                    <a:prstClr val="black"/>
                  </a:solidFill>
                  <a:latin typeface="Monotype Corsiva" pitchFamily="66" charset="0"/>
                  <a:cs typeface="Arial" charset="0"/>
                </a:endParaRP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>
                    <a:solidFill>
                      <a:schemeClr val="accent6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  <a:cs typeface="Arial" charset="0"/>
                  </a:rPr>
                  <a:t>Фокина Лидия Петровна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>
                    <a:solidFill>
                      <a:schemeClr val="accent6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  <a:cs typeface="Arial" charset="0"/>
                  </a:rPr>
                  <a:t>учитель начальных классов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>
                    <a:solidFill>
                      <a:schemeClr val="accent6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  <a:cs typeface="Arial" charset="0"/>
                  </a:rPr>
                  <a:t>МКОУ «СОШ ст. Евсино»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 err="1">
                    <a:solidFill>
                      <a:schemeClr val="accent6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  <a:cs typeface="Arial" charset="0"/>
                  </a:rPr>
                  <a:t>Искитимского</a:t>
                </a:r>
                <a:r>
                  <a:rPr lang="ru-RU" dirty="0">
                    <a:solidFill>
                      <a:schemeClr val="accent6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  <a:cs typeface="Arial" charset="0"/>
                  </a:rPr>
                  <a:t> района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>
                    <a:solidFill>
                      <a:schemeClr val="accent6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  <a:cs typeface="Arial" charset="0"/>
                  </a:rPr>
                  <a:t>Новосибирской области</a:t>
                </a:r>
                <a:endParaRPr lang="ru-RU" dirty="0">
                  <a:solidFill>
                    <a:schemeClr val="accent6">
                      <a:lumMod val="50000"/>
                    </a:schemeClr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6" name="Прямоугольник 3"/>
              <p:cNvSpPr>
                <a:spLocks noChangeArrowheads="1"/>
              </p:cNvSpPr>
              <p:nvPr/>
            </p:nvSpPr>
            <p:spPr bwMode="auto">
              <a:xfrm>
                <a:off x="1366078" y="3885680"/>
                <a:ext cx="6491880" cy="5265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sz="2000" dirty="0" smtClean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</a:rPr>
                  <a:t>Сайт </a:t>
                </a:r>
                <a:r>
                  <a:rPr lang="en-US" sz="2000" dirty="0" smtClean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  <a:hlinkClick r:id="rId2"/>
                  </a:rPr>
                  <a:t>http</a:t>
                </a:r>
                <a:r>
                  <a:rPr lang="en-US" sz="2000" dirty="0" smtClean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  <a:hlinkClick r:id="rId2"/>
                  </a:rPr>
                  <a:t>://linda6035.ucoz.ru</a:t>
                </a:r>
                <a:r>
                  <a:rPr lang="en-US" sz="2000" dirty="0" smtClean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  <a:hlinkClick r:id="rId2"/>
                  </a:rPr>
                  <a:t>/</a:t>
                </a:r>
                <a:r>
                  <a:rPr lang="ru-RU" sz="2000" smtClean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</a:rPr>
                  <a:t> </a:t>
                </a:r>
                <a:r>
                  <a:rPr lang="ru-RU" sz="2000" smtClean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</a:rPr>
                  <a:t>  </a:t>
                </a:r>
                <a:endParaRPr lang="ru-RU" sz="2000" dirty="0">
                  <a:solidFill>
                    <a:prstClr val="black"/>
                  </a:solidFill>
                  <a:latin typeface="Monotype Corsiva" pitchFamily="66" charset="0"/>
                  <a:cs typeface="Arial" charset="0"/>
                </a:endParaRPr>
              </a:p>
            </p:txBody>
          </p:sp>
        </p:grpSp>
        <p:sp>
          <p:nvSpPr>
            <p:cNvPr id="4" name="TextBox 3"/>
            <p:cNvSpPr txBox="1"/>
            <p:nvPr/>
          </p:nvSpPr>
          <p:spPr>
            <a:xfrm>
              <a:off x="1710123" y="6093296"/>
              <a:ext cx="5968891" cy="3888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b="1" dirty="0">
                  <a:solidFill>
                    <a:schemeClr val="accent6">
                      <a:lumMod val="50000"/>
                    </a:schemeClr>
                  </a:solidFill>
                  <a:latin typeface="Arial" charset="0"/>
                  <a:cs typeface="Arial" charset="0"/>
                </a:rPr>
                <a:t>СПАСИБО АВТОРАМ ФОНОВ И КАРТИНОК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1500174"/>
            <a:ext cx="8643998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Интернет-ресурсы:</a:t>
            </a:r>
          </a:p>
          <a:p>
            <a:pPr algn="ctr">
              <a:lnSpc>
                <a:spcPct val="150000"/>
              </a:lnSpc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Надпись 1 сентября </a:t>
            </a:r>
            <a:r>
              <a:rPr lang="ru-RU" sz="1600" u="sng" dirty="0">
                <a:latin typeface="Times New Roman" pitchFamily="18" charset="0"/>
                <a:cs typeface="Times New Roman" pitchFamily="18" charset="0"/>
                <a:hlinkClick r:id="rId2"/>
              </a:rPr>
              <a:t>http://s1.pic4you.ru/allimage/y2012/08-28/12216/2377710.png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Осенний декор </a:t>
            </a:r>
            <a:r>
              <a:rPr lang="ru-RU" sz="1600" u="sng" dirty="0">
                <a:latin typeface="Times New Roman" pitchFamily="18" charset="0"/>
                <a:cs typeface="Times New Roman" pitchFamily="18" charset="0"/>
                <a:hlinkClick r:id="rId3"/>
              </a:rPr>
              <a:t>http://img-fotki.yandex.ru/get/9492/16969765.17a/0_7beaa_ebb7dad_orig.png</a:t>
            </a:r>
            <a:endParaRPr lang="ru-RU" sz="1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ru-RU" sz="1400" dirty="0">
              <a:solidFill>
                <a:prstClr val="black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E36C09"/>
      </a:hlink>
      <a:folHlink>
        <a:srgbClr val="974806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87</Words>
  <Application>Microsoft Office PowerPoint</Application>
  <PresentationFormat>Экран (4:3)</PresentationFormat>
  <Paragraphs>23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Слайд 1</vt:lpstr>
      <vt:lpstr>Слайд 2</vt:lpstr>
      <vt:lpstr>Слайд 3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</cp:revision>
  <dcterms:created xsi:type="dcterms:W3CDTF">2014-07-06T18:04:48Z</dcterms:created>
  <dcterms:modified xsi:type="dcterms:W3CDTF">2014-07-19T06:02:52Z</dcterms:modified>
</cp:coreProperties>
</file>