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CCAF"/>
    <a:srgbClr val="0000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5363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4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5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6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7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8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9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2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4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5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7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7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537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5380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15381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15382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2FB42CD-2D32-44EA-A851-119B64F3FFA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09FA83-AB5F-40B1-AC20-D8635A74A72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277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8F9F4-017E-41FF-8082-91AE79269D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9239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08106-9E3D-49A0-ABB1-8632A8E96A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659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7931A-F58E-4C25-9114-ACBF4727D6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755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3F96E-5284-484B-8543-BD7AFCA74C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84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64FA6-D0AA-4B44-BF60-43E92279AB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18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6FEF6-CD5C-456A-98AE-7D201F8CE1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880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AD105-9F1C-4BA7-94B1-27FDCAA38A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701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3C4F3-13EE-4A8C-9B68-6DF8E91B54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357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C1684-9DA4-4A65-9F4D-71DAC55880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9000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4E64341-A890-4898-8C13-9AEDB86296C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5350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C44B906-005B-451D-B997-F876311900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239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433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0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1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7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5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435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1435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1435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93BA4D60-F493-454C-8BE5-5143066D34B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435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ja.biz/prezentacii-na-temu-spor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http://ru.wikipedia.org/wiki/%C9%EE%E3%E0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ru.wikipedia.org/wiki/%D0%91%D0%B0%D0%BD%D0%B3%D0%B0%D0%BB%D0%BE%D1%80" TargetMode="External"/><Relationship Id="rId4" Type="http://schemas.openxmlformats.org/officeDocument/2006/relationships/hyperlink" Target="http://ru.wikipedia.org/wiki/%D0%A8%D0%B8%D0%B2%D0%B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0%D0%BD%D0%BE,_%D0%94%D0%B7%D0%B8%D0%B3%D0%BE%D1%80%D0%BE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://indianroom.ru/wp-content/uploads/2012/10/cricket_0329.jp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indianroom.ru/wp-content/uploads/2012/10/athletics.jpg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indianroom.ru/wp-content/uploads/2012/10/viswanathan_anand.jp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http://ru.wikipedia.org/wiki/%C9%EE%E3%E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sz="48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История физической культуры в странах Востока.</a:t>
            </a:r>
            <a:r>
              <a:rPr lang="ru-RU" altLang="ru-RU" sz="4800" dirty="0"/>
              <a:t> 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 rot="1527801">
            <a:off x="5867400" y="5002213"/>
            <a:ext cx="200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>
              <a:latin typeface="Verdana" pitchFamily="34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00113" y="7651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>
              <a:latin typeface="Verdana" pitchFamily="34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 rot="-1862503">
            <a:off x="546100" y="2949575"/>
            <a:ext cx="1431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>
                <a:solidFill>
                  <a:srgbClr val="000099"/>
                </a:solidFill>
                <a:latin typeface="Verdana" pitchFamily="34" charset="0"/>
              </a:rPr>
              <a:t>Китай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 rot="2259937">
            <a:off x="4067175" y="5157788"/>
            <a:ext cx="1504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Израиль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 rot="2121492">
            <a:off x="8101013" y="3141663"/>
            <a:ext cx="846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ОАЭ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 rot="-1207183">
            <a:off x="1435100" y="509588"/>
            <a:ext cx="1350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Япония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4048125" y="487363"/>
            <a:ext cx="1716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Монголия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2411413" y="4221163"/>
            <a:ext cx="1135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Корея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 rot="2059446">
            <a:off x="7210425" y="714375"/>
            <a:ext cx="1503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Таиланд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 rot="1992291">
            <a:off x="663575" y="5095875"/>
            <a:ext cx="966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Ирак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4427538" y="3644900"/>
            <a:ext cx="1662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Пакистан</a:t>
            </a: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7885113" y="4289425"/>
            <a:ext cx="1173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solidFill>
                  <a:srgbClr val="000099"/>
                </a:solidFill>
                <a:latin typeface="Verdana" pitchFamily="34" charset="0"/>
              </a:rPr>
              <a:t>Индия</a:t>
            </a:r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6640513" y="5670550"/>
            <a:ext cx="1917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>
                <a:solidFill>
                  <a:srgbClr val="36CCAF"/>
                </a:solidFill>
                <a:latin typeface="Garamond" pitchFamily="18" charset="0"/>
              </a:rPr>
              <a:t>Выполнили:</a:t>
            </a:r>
          </a:p>
          <a:p>
            <a:r>
              <a:rPr lang="ru-RU" altLang="ru-RU" sz="2000">
                <a:solidFill>
                  <a:srgbClr val="36CCAF"/>
                </a:solidFill>
                <a:latin typeface="Garamond" pitchFamily="18" charset="0"/>
              </a:rPr>
              <a:t>Леванидова А.С.</a:t>
            </a:r>
          </a:p>
          <a:p>
            <a:r>
              <a:rPr lang="ru-RU" altLang="ru-RU" sz="2000">
                <a:solidFill>
                  <a:srgbClr val="36CCAF"/>
                </a:solidFill>
                <a:latin typeface="Garamond" pitchFamily="18" charset="0"/>
              </a:rPr>
              <a:t>Банева Ю.И.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048" y="6309320"/>
            <a:ext cx="46805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hlinkClick r:id="rId3" tooltip="Просмотреть все записи в рубрике «Презентации на тему спорт»"/>
              </a:rPr>
              <a:t>ПРЕЗЕНТАЦИИ НА ТЕМУ </a:t>
            </a:r>
            <a:r>
              <a:rPr lang="ru-RU" sz="1100" b="1" cap="all" dirty="0" smtClean="0">
                <a:hlinkClick r:id="rId3" tooltip="Просмотреть все записи в рубрике «Презентации на тему спорт»"/>
              </a:rPr>
              <a:t>СПОРТ</a:t>
            </a:r>
            <a:endParaRPr lang="en-US" sz="1100" b="1" cap="all" dirty="0" smtClean="0"/>
          </a:p>
          <a:p>
            <a:r>
              <a:rPr lang="en-US" sz="1100" dirty="0" smtClean="0">
                <a:hlinkClick r:id="rId3"/>
              </a:rPr>
              <a:t>http://prezentacija.biz/prezentacii-na-temu-sport/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5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5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5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Из истории</a:t>
            </a:r>
            <a:r>
              <a:rPr lang="ru-RU" altLang="ru-RU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ru-RU" altLang="ru-RU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спорта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989138"/>
            <a:ext cx="4038600" cy="4495800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400" i="1" dirty="0">
                <a:latin typeface="Arial" charset="0"/>
              </a:rPr>
              <a:t>Из различных источников было установлено, что в Месопотамии изготавливали палки из очищенного стержня листа финиковой пальмы, в дальнейшем служившие для игры в мяч с битой, а затем и в конное поло.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ru-RU" altLang="ru-RU" sz="2800" i="1" dirty="0"/>
          </a:p>
          <a:p>
            <a:pPr>
              <a:buFontTx/>
              <a:buNone/>
            </a:pPr>
            <a:endParaRPr lang="ru-RU" alt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pic>
        <p:nvPicPr>
          <p:cNvPr id="24580" name="Picture 2" descr="http://blackver.com/pictures/pages/projects/black_eyed_balls/golf/egypt-golf.jpg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2349500"/>
            <a:ext cx="3544888" cy="3208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1403350" y="1196975"/>
            <a:ext cx="5926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/>
              <a:t>Древний Восток : Вавилон, Египет, Индия, Китай, Персия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5175"/>
            <a:ext cx="4619625" cy="5330825"/>
          </a:xfrm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i="1">
                <a:solidFill>
                  <a:srgbClr val="000000"/>
                </a:solidFill>
                <a:effectLst/>
                <a:latin typeface="Arial" charset="0"/>
              </a:rPr>
              <a:t>Этому же району принадлежит самый древний памятник культа борьбы на поясах, в основе которой лежали боевые приемы пленения противника, – бронзовая статуя, изготовленная примерно в 2800 году до н.э. (сейчас она выставлена в Багдадском музее).</a:t>
            </a:r>
            <a:endParaRPr lang="ru-RU" altLang="ru-RU" sz="2800" i="1">
              <a:effectLst/>
              <a:latin typeface="Arial" charset="0"/>
            </a:endParaRPr>
          </a:p>
          <a:p>
            <a:endParaRPr lang="ru-RU" altLang="ru-RU" sz="2800" i="1">
              <a:latin typeface="Arial" charset="0"/>
            </a:endParaRPr>
          </a:p>
        </p:txBody>
      </p:sp>
      <p:pic>
        <p:nvPicPr>
          <p:cNvPr id="26628" name="Рисунок 6" descr="http://edu.grsu.by/books/ist_sporta/images/sampledata/risunki/glava_1/3.JPG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692150"/>
            <a:ext cx="2887662" cy="5700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err="1">
                <a:latin typeface="Arial" charset="0"/>
              </a:rPr>
              <a:t>Месопатамия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800" b="1" i="1">
                <a:latin typeface="Arial" charset="0"/>
              </a:rPr>
              <a:t>изобретение легкой и быстрой боевой колесницы во II тыс. до н.э. </a:t>
            </a:r>
          </a:p>
        </p:txBody>
      </p:sp>
      <p:pic>
        <p:nvPicPr>
          <p:cNvPr id="17413" name="Picture 2" descr="http://www.toptenz.net/wp-content/uploads/2009/08/govt04b.jpg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3429000"/>
            <a:ext cx="5765800" cy="3224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2843213" y="0"/>
            <a:ext cx="4392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174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>
                <a:latin typeface="Arial" charset="0"/>
              </a:rPr>
              <a:t>ВАВИЛОН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800" i="1">
                <a:latin typeface="Arial" charset="0"/>
              </a:rPr>
              <a:t>стрельбы из лука, кулачного боя и состязания на колесницах </a:t>
            </a:r>
          </a:p>
          <a:p>
            <a:r>
              <a:rPr lang="ru-RU" altLang="ru-RU" sz="2800" i="1">
                <a:latin typeface="Arial" charset="0"/>
              </a:rPr>
              <a:t>стиль "кроль" (1200 г. до н.э.) </a:t>
            </a:r>
          </a:p>
          <a:p>
            <a:r>
              <a:rPr lang="ru-RU" altLang="ru-RU" sz="2800" i="1">
                <a:latin typeface="Arial" charset="0"/>
              </a:rPr>
              <a:t>верховой езде, метанию копья </a:t>
            </a:r>
          </a:p>
          <a:p>
            <a:r>
              <a:rPr lang="ru-RU" altLang="ru-RU" sz="2800" i="1">
                <a:latin typeface="Arial" charset="0"/>
              </a:rPr>
              <a:t>Вехтование на мячах</a:t>
            </a:r>
          </a:p>
          <a:p>
            <a:endParaRPr lang="ru-RU" altLang="ru-RU" sz="2800" i="1">
              <a:latin typeface="Arial" charset="0"/>
            </a:endParaRPr>
          </a:p>
        </p:txBody>
      </p:sp>
      <p:pic>
        <p:nvPicPr>
          <p:cNvPr id="19460" name="Picture 4" descr="4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916113"/>
            <a:ext cx="4716462" cy="4249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>
                <a:latin typeface="Arial" charset="0"/>
              </a:rPr>
              <a:t>Египет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800" i="1">
                <a:latin typeface="Arial" charset="0"/>
              </a:rPr>
              <a:t>Культовые состязания по бегу </a:t>
            </a:r>
          </a:p>
          <a:p>
            <a:r>
              <a:rPr lang="ru-RU" altLang="ru-RU" sz="2800" i="1">
                <a:latin typeface="Arial" charset="0"/>
              </a:rPr>
              <a:t>Борьба, фехтование </a:t>
            </a:r>
          </a:p>
          <a:p>
            <a:r>
              <a:rPr lang="ru-RU" altLang="ru-RU" sz="2800" i="1">
                <a:latin typeface="Arial" charset="0"/>
              </a:rPr>
              <a:t>Ритуальные танцы</a:t>
            </a:r>
          </a:p>
        </p:txBody>
      </p:sp>
      <p:pic>
        <p:nvPicPr>
          <p:cNvPr id="21508" name="Picture 4" descr="8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2197100"/>
            <a:ext cx="4537075" cy="345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15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>
                <a:latin typeface="Arial" charset="0"/>
              </a:rPr>
              <a:t>Индия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400" i="1">
                <a:latin typeface="Arial" charset="0"/>
              </a:rPr>
              <a:t>танец и самооборона без оружия</a:t>
            </a:r>
          </a:p>
          <a:p>
            <a:r>
              <a:rPr lang="ru-RU" altLang="ru-RU" sz="2400" i="1">
                <a:latin typeface="Arial" charset="0"/>
              </a:rPr>
              <a:t>точечный массаж и растирания</a:t>
            </a:r>
          </a:p>
          <a:p>
            <a:r>
              <a:rPr lang="ru-RU" altLang="ru-RU" sz="2400" i="1">
                <a:latin typeface="Arial" charset="0"/>
              </a:rPr>
              <a:t>создание системы йоги</a:t>
            </a:r>
          </a:p>
          <a:p>
            <a:r>
              <a:rPr lang="ru-RU" altLang="ru-RU" sz="2400" i="1">
                <a:latin typeface="Arial" charset="0"/>
              </a:rPr>
              <a:t>конные состязания, единоборства с нанесением ударов рукой и ногой по чувствительным к боли частям тела.</a:t>
            </a:r>
          </a:p>
        </p:txBody>
      </p:sp>
      <p:pic>
        <p:nvPicPr>
          <p:cNvPr id="29705" name="Picture 9" descr="220px-Sivakempfort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0500" y="1196975"/>
            <a:ext cx="3387725" cy="4511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5580063" y="5734050"/>
            <a:ext cx="284638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ru-RU">
                <a:latin typeface="Garamond" pitchFamily="18" charset="0"/>
              </a:rPr>
              <a:t>Статуя, изображающая медитирующего </a:t>
            </a:r>
            <a:r>
              <a:rPr lang="en-US" altLang="ru-RU">
                <a:latin typeface="Garamond" pitchFamily="18" charset="0"/>
                <a:hlinkClick r:id="rId4" tooltip="Шива"/>
              </a:rPr>
              <a:t>Шиву</a:t>
            </a:r>
            <a:r>
              <a:rPr lang="en-US" altLang="ru-RU">
                <a:latin typeface="Garamond" pitchFamily="18" charset="0"/>
              </a:rPr>
              <a:t> (</a:t>
            </a:r>
            <a:r>
              <a:rPr lang="en-US" altLang="ru-RU">
                <a:latin typeface="Garamond" pitchFamily="18" charset="0"/>
                <a:hlinkClick r:id="rId5" tooltip="Бангалор"/>
              </a:rPr>
              <a:t>Бангалор</a:t>
            </a:r>
            <a:r>
              <a:rPr lang="en-US" altLang="ru-RU">
                <a:latin typeface="Garamond" pitchFamily="18" charset="0"/>
              </a:rPr>
              <a:t>, Индия)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7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Китай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i="1">
                <a:latin typeface="Arial" charset="0"/>
              </a:rPr>
              <a:t>книга "Кунфу" (упражнения лечебной гимнастики, болеутоляющего массажа, ритуальных и боевых танцев )</a:t>
            </a:r>
          </a:p>
          <a:p>
            <a:pPr>
              <a:lnSpc>
                <a:spcPct val="80000"/>
              </a:lnSpc>
            </a:pPr>
            <a:r>
              <a:rPr lang="ru-RU" altLang="ru-RU" sz="2400" i="1">
                <a:latin typeface="Arial" charset="0"/>
              </a:rPr>
              <a:t>игра "Чжу-кэ" – предшественница современного футбола </a:t>
            </a:r>
          </a:p>
          <a:p>
            <a:pPr>
              <a:lnSpc>
                <a:spcPct val="80000"/>
              </a:lnSpc>
            </a:pPr>
            <a:r>
              <a:rPr lang="ru-RU" altLang="ru-RU" sz="2400" i="1">
                <a:latin typeface="Arial" charset="0"/>
              </a:rPr>
              <a:t>кулачный бой, поднятие тяжестей, перетягивание каната, танцы и соревнования на воде</a:t>
            </a:r>
          </a:p>
        </p:txBody>
      </p:sp>
      <p:pic>
        <p:nvPicPr>
          <p:cNvPr id="31748" name="Picture 4" descr="ёё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16113"/>
            <a:ext cx="4038600" cy="3960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317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ЯПОНИЯ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800"/>
              <a:t>ДЗЮДО́  вид спортивной борьбы, основанной на приемах джиу-джитсу.Возник в Японии в конце 19 в. </a:t>
            </a:r>
          </a:p>
        </p:txBody>
      </p:sp>
      <p:pic>
        <p:nvPicPr>
          <p:cNvPr id="41988" name="Picture 4" descr="150px-Kano_Jigoro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765175"/>
            <a:ext cx="2628900" cy="3259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5435600" y="4076700"/>
            <a:ext cx="1514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>
                <a:latin typeface="Garamond" pitchFamily="18" charset="0"/>
                <a:hlinkClick r:id="rId3" tooltip="Кано, Дзигоро"/>
              </a:rPr>
              <a:t>Дзигоро Кано</a:t>
            </a:r>
            <a:endParaRPr lang="en-US" altLang="ru-RU">
              <a:latin typeface="Garamond" pitchFamily="18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4716463" y="4437063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ru-RU">
                <a:latin typeface="Garamond" pitchFamily="18" charset="0"/>
              </a:rPr>
              <a:t>Важно, будешь ли ты лучше, чем вчера...</a:t>
            </a:r>
          </a:p>
        </p:txBody>
      </p:sp>
      <p:pic>
        <p:nvPicPr>
          <p:cNvPr id="41992" name="Picture 8" descr="474124107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860800"/>
            <a:ext cx="3168650" cy="2825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419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>
                <a:latin typeface="Arial" charset="0"/>
              </a:rPr>
              <a:t>Китайские упражнения</a:t>
            </a:r>
            <a:br>
              <a:rPr lang="ru-RU" altLang="ru-RU" sz="4000" dirty="0">
                <a:latin typeface="Arial" charset="0"/>
              </a:rPr>
            </a:br>
            <a:endParaRPr lang="ru-RU" altLang="ru-RU" sz="4000" dirty="0">
              <a:latin typeface="Arial" charset="0"/>
            </a:endParaRPr>
          </a:p>
        </p:txBody>
      </p:sp>
      <p:sp>
        <p:nvSpPr>
          <p:cNvPr id="34825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400" i="1">
                <a:latin typeface="Arial" charset="0"/>
              </a:rPr>
              <a:t>УШУ</a:t>
            </a:r>
          </a:p>
          <a:p>
            <a:r>
              <a:rPr lang="ru-RU" altLang="ru-RU" sz="2400" i="1">
                <a:latin typeface="Arial" charset="0"/>
              </a:rPr>
              <a:t>Боевые искусства Китая </a:t>
            </a:r>
          </a:p>
          <a:p>
            <a:r>
              <a:rPr lang="ru-RU" altLang="ru-RU" sz="2400" i="1">
                <a:latin typeface="Arial" charset="0"/>
              </a:rPr>
              <a:t> Современное ушу стало видом единоборств, на основе которого появились различные виды гимнастики и физических упражнений</a:t>
            </a:r>
          </a:p>
          <a:p>
            <a:r>
              <a:rPr lang="ru-RU" altLang="ru-RU" sz="2400" i="1">
                <a:latin typeface="Arial" charset="0"/>
              </a:rPr>
              <a:t> Шаолиньцюань </a:t>
            </a:r>
          </a:p>
        </p:txBody>
      </p:sp>
      <p:pic>
        <p:nvPicPr>
          <p:cNvPr id="34823" name="Picture 7" descr="китайские упражнения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412875"/>
            <a:ext cx="3673475" cy="24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6" name="Picture 10" descr="2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865563"/>
            <a:ext cx="3673475" cy="275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>
                <a:latin typeface="Arial" charset="0"/>
              </a:rPr>
              <a:t>ИНДИЯ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800" i="1">
                <a:latin typeface="Arial" charset="0"/>
              </a:rPr>
              <a:t>Самый популярный вид спорта, на котором просто помешаны все в Индии, — это </a:t>
            </a:r>
            <a:r>
              <a:rPr lang="ru-RU" altLang="ru-RU" sz="2800" b="1" i="1">
                <a:latin typeface="Arial" charset="0"/>
              </a:rPr>
              <a:t>крикет</a:t>
            </a:r>
            <a:r>
              <a:rPr lang="ru-RU" altLang="ru-RU" sz="2800" i="1">
                <a:latin typeface="Arial" charset="0"/>
              </a:rPr>
              <a:t>.</a:t>
            </a:r>
          </a:p>
          <a:p>
            <a:r>
              <a:rPr lang="ru-RU" altLang="ru-RU" sz="2800" i="1">
                <a:latin typeface="Arial" charset="0"/>
              </a:rPr>
              <a:t> Второй шахматы</a:t>
            </a:r>
          </a:p>
          <a:p>
            <a:r>
              <a:rPr lang="ru-RU" altLang="ru-RU" sz="2800" i="1">
                <a:latin typeface="Arial" charset="0"/>
              </a:rPr>
              <a:t>Легкая атлетика</a:t>
            </a:r>
          </a:p>
        </p:txBody>
      </p:sp>
      <p:pic>
        <p:nvPicPr>
          <p:cNvPr id="37892" name="Picture 4" descr="cricket_0329-150x150">
            <a:hlinkClick r:id="rId2"/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5600" y="1412875"/>
            <a:ext cx="2652713" cy="2652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5" name="Picture 7" descr="viswanathan_anand-150x150">
            <a:hlinkClick r:id="rId4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194175"/>
            <a:ext cx="2663825" cy="2663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8" name="Picture 10" descr="athletics-150x150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4581525"/>
            <a:ext cx="20161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378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378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378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8">
      <a:dk1>
        <a:srgbClr val="000000"/>
      </a:dk1>
      <a:lt1>
        <a:srgbClr val="E2DDD4"/>
      </a:lt1>
      <a:dk2>
        <a:srgbClr val="000000"/>
      </a:dk2>
      <a:lt2>
        <a:srgbClr val="EFEBE3"/>
      </a:lt2>
      <a:accent1>
        <a:srgbClr val="F2F2F2"/>
      </a:accent1>
      <a:accent2>
        <a:srgbClr val="C4AD74"/>
      </a:accent2>
      <a:accent3>
        <a:srgbClr val="EEEBE6"/>
      </a:accent3>
      <a:accent4>
        <a:srgbClr val="000000"/>
      </a:accent4>
      <a:accent5>
        <a:srgbClr val="F7F7F7"/>
      </a:accent5>
      <a:accent6>
        <a:srgbClr val="B19C68"/>
      </a:accent6>
      <a:hlink>
        <a:srgbClr val="A46032"/>
      </a:hlink>
      <a:folHlink>
        <a:srgbClr val="8F8E73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303</Words>
  <Application>Microsoft Office PowerPoint</Application>
  <PresentationFormat>Экран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Times New Roman</vt:lpstr>
      <vt:lpstr>Garamond</vt:lpstr>
      <vt:lpstr>Wingdings</vt:lpstr>
      <vt:lpstr>Arial</vt:lpstr>
      <vt:lpstr>Verdana</vt:lpstr>
      <vt:lpstr>Сотрудничество</vt:lpstr>
      <vt:lpstr>История физической культуры в странах Востока. </vt:lpstr>
      <vt:lpstr>Из истории спорта</vt:lpstr>
      <vt:lpstr>Презентация PowerPoint</vt:lpstr>
      <vt:lpstr>Месопатамия</vt:lpstr>
      <vt:lpstr>ВАВИЛОН</vt:lpstr>
      <vt:lpstr>Египет</vt:lpstr>
      <vt:lpstr>Индия</vt:lpstr>
      <vt:lpstr>Китай</vt:lpstr>
      <vt:lpstr>ЯПОНИЯ</vt:lpstr>
      <vt:lpstr>Китайские упражнения </vt:lpstr>
      <vt:lpstr>ИНДИЯ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nebom zav</dc:creator>
  <cp:lastModifiedBy>nebom zav</cp:lastModifiedBy>
  <cp:revision>5</cp:revision>
  <dcterms:created xsi:type="dcterms:W3CDTF">1601-01-01T00:00:00Z</dcterms:created>
  <dcterms:modified xsi:type="dcterms:W3CDTF">2014-09-08T14:42:57Z</dcterms:modified>
</cp:coreProperties>
</file>