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6699"/>
    <a:srgbClr val="FF3399"/>
    <a:srgbClr val="FFFFFF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Блок-схема: документ 19"/>
          <p:cNvSpPr/>
          <p:nvPr userDrawn="1"/>
        </p:nvSpPr>
        <p:spPr>
          <a:xfrm rot="5400000" flipH="1">
            <a:off x="4770544" y="2438368"/>
            <a:ext cx="6572297" cy="1928826"/>
          </a:xfrm>
          <a:prstGeom prst="flowChartDocumen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0800000" scaled="0"/>
            <a:tileRect/>
          </a:gradFill>
          <a:ln>
            <a:solidFill>
              <a:schemeClr val="accent6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0_7b335_d8930acc_M.png"/>
          <p:cNvPicPr>
            <a:picLocks noChangeAspect="1"/>
          </p:cNvPicPr>
          <p:nvPr userDrawn="1"/>
        </p:nvPicPr>
        <p:blipFill>
          <a:blip r:embed="rId13" cstate="email">
            <a:duotone>
              <a:prstClr val="black"/>
              <a:srgbClr val="FFFF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582842" y="142852"/>
            <a:ext cx="1561158" cy="1571636"/>
          </a:xfrm>
          <a:prstGeom prst="rect">
            <a:avLst/>
          </a:prstGeom>
        </p:spPr>
      </p:pic>
      <p:pic>
        <p:nvPicPr>
          <p:cNvPr id="11" name="Picture 2" descr="http://img-fotki.yandex.ru/get/6836/39663434.62c/0_9bd5a_6d539d84_L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 rot="5400000" flipH="1">
            <a:off x="7652039" y="5389521"/>
            <a:ext cx="908720" cy="1740206"/>
          </a:xfrm>
          <a:prstGeom prst="rect">
            <a:avLst/>
          </a:prstGeom>
          <a:noFill/>
        </p:spPr>
      </p:pic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07504" y="6507342"/>
            <a:ext cx="13933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+mn-lt"/>
              <a:cs typeface="Arial" pitchFamily="34" charset="0"/>
            </a:endParaRPr>
          </a:p>
        </p:txBody>
      </p:sp>
      <p:pic>
        <p:nvPicPr>
          <p:cNvPr id="10" name="Picture 2" descr="http://www.playcast.ru/uploads/2014/09/26/9979230.png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7268826" y="2780928"/>
            <a:ext cx="1875174" cy="377245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722/16969765.164/0_7b335_d8930acc_M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mg-fotki.yandex.ru/get/6836/39663434.62c/0_9bd5a_6d539d84_L" TargetMode="External"/><Relationship Id="rId4" Type="http://schemas.openxmlformats.org/officeDocument/2006/relationships/hyperlink" Target="http://www.playcast.ru/uploads/2014/09/26/9979230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6643734" cy="4066534"/>
            <a:chOff x="1115616" y="2146448"/>
            <a:chExt cx="7165477" cy="461549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презентации</a:t>
              </a:r>
            </a:p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«В школу»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76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2015</a:t>
              </a: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251520" y="2636912"/>
            <a:ext cx="6912768" cy="3972236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3928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Сайт</a:t>
              </a:r>
              <a:r>
                <a:rPr lang="en-US" sz="2000" dirty="0" smtClean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 </a:t>
              </a:r>
              <a:r>
                <a:rPr lang="en-US" sz="2000" dirty="0" smtClean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dirty="0" smtClean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   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1" y="357166"/>
            <a:ext cx="689168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Используемые источники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Солнышко 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  <a:hlinkClick r:id="rId3"/>
              </a:rPr>
              <a:t>http://img-fotki.yandex.ru/get/6722/16969765.164/0_7b335_d8930acc_M.png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Школьница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://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www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playcast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uploads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/2014/09/26/9979230.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png</a:t>
            </a:r>
            <a:endParaRPr lang="ru-RU" sz="1400" u="sng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Листья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  <a:hlinkClick r:id="rId5"/>
              </a:rPr>
              <a:t>http://img-fotki.yandex.ru/get/6836/39663434.62c/0_9bd5a_6d539d84_L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  </a:t>
            </a:r>
          </a:p>
          <a:p>
            <a:pPr algn="ctr">
              <a:lnSpc>
                <a:spcPct val="150000"/>
              </a:lnSpc>
            </a:pPr>
            <a:endParaRPr lang="ru-RU" sz="1400" dirty="0" smtClean="0">
              <a:solidFill>
                <a:srgbClr val="FF66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91</Words>
  <Application>Microsoft Office PowerPoint</Application>
  <PresentationFormat>Экран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2014-06-24T15:51:35Z</dcterms:created>
  <dcterms:modified xsi:type="dcterms:W3CDTF">2015-07-23T19:31:58Z</dcterms:modified>
</cp:coreProperties>
</file>