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071538" y="2357431"/>
            <a:ext cx="7786742" cy="4214841"/>
            <a:chOff x="1115616" y="2146449"/>
            <a:chExt cx="7165477" cy="454057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9"/>
              <a:ext cx="7165477" cy="1094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 smtClean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2015</a:t>
              </a:r>
              <a:endParaRPr lang="ru-RU" dirty="0">
                <a:solidFill>
                  <a:srgbClr val="00B0F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714348" y="2214554"/>
            <a:ext cx="8215370" cy="3538803"/>
            <a:chOff x="607288" y="-815361"/>
            <a:chExt cx="7925152" cy="56595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rgbClr val="00B0F0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00B0F0"/>
                </a:solidFill>
              </a:endParaRPr>
            </a:p>
          </p:txBody>
        </p:sp>
        <p:sp>
          <p:nvSpPr>
            <p:cNvPr id="4" name="Прямоугольник 3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00B0F0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rgbClr val="00B0F0"/>
                  </a:solidFill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000" b="1" dirty="0">
                  <a:solidFill>
                    <a:srgbClr val="00B0F0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rgbClr val="00B0F0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rgbClr val="00B0F0"/>
                </a:solidFill>
                <a:latin typeface="Monotype Corsiva" pitchFamily="66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407709"/>
            <a:ext cx="7643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Отрисовки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и фон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Уверской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Елены Борисовны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48DD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73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2014-11-22T17:16:34Z</dcterms:created>
  <dcterms:modified xsi:type="dcterms:W3CDTF">2015-05-17T15:56:46Z</dcterms:modified>
</cp:coreProperties>
</file>