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8" r:id="rId5"/>
    <p:sldId id="257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03C6-35FC-42B7-957D-CD0F48CA07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2D863-1E4A-4601-872F-893FED4140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03C6-35FC-42B7-957D-CD0F48CA07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2D863-1E4A-4601-872F-893FED4140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03C6-35FC-42B7-957D-CD0F48CA07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2D863-1E4A-4601-872F-893FED4140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03C6-35FC-42B7-957D-CD0F48CA07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2D863-1E4A-4601-872F-893FED4140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03C6-35FC-42B7-957D-CD0F48CA07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2D863-1E4A-4601-872F-893FED4140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03C6-35FC-42B7-957D-CD0F48CA07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2D863-1E4A-4601-872F-893FED4140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03C6-35FC-42B7-957D-CD0F48CA07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2D863-1E4A-4601-872F-893FED4140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03C6-35FC-42B7-957D-CD0F48CA07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2D863-1E4A-4601-872F-893FED4140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03C6-35FC-42B7-957D-CD0F48CA07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2D863-1E4A-4601-872F-893FED4140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03C6-35FC-42B7-957D-CD0F48CA07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2D863-1E4A-4601-872F-893FED4140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03C6-35FC-42B7-957D-CD0F48CA07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2D863-1E4A-4601-872F-893FED4140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703C6-35FC-42B7-957D-CD0F48CA0797}" type="datetimeFigureOut">
              <a:rPr lang="ru-RU" smtClean="0"/>
              <a:pPr/>
              <a:t>19.07.2014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2D863-1E4A-4601-872F-893FED4140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linda6035.ucoz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s3.pic4you.ru/allimage/y2013/10-24/12216/3925122.pn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img-fotki.yandex.ru/get/9068/16969765.1b8/0_87bd9_13bca51d_M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285720" y="2357430"/>
            <a:ext cx="8572560" cy="4286280"/>
            <a:chOff x="1115616" y="2146448"/>
            <a:chExt cx="7165477" cy="454058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20540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gradFill>
                    <a:gsLst>
                      <a:gs pos="0">
                        <a:srgbClr val="A603AB"/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5400000" scaled="0"/>
                  </a:gra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Шаблон </a:t>
              </a: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gradFill>
                    <a:gsLst>
                      <a:gs pos="0">
                        <a:srgbClr val="A603AB"/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5400000" scaled="0"/>
                  </a:gra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презентации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gradFill>
                    <a:gsLst>
                      <a:gs pos="0">
                        <a:srgbClr val="A603AB"/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5400000" scaled="0"/>
                  </a:gra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по ИЗО</a:t>
              </a: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Автор : Фокина Лидия Петровна,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 Новосибирской области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2014</a:t>
              </a: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8" y="857232"/>
            <a:ext cx="8358247" cy="5413557"/>
            <a:chOff x="607488" y="1344094"/>
            <a:chExt cx="7925326" cy="5189402"/>
          </a:xfrm>
        </p:grpSpPr>
        <p:sp>
          <p:nvSpPr>
            <p:cNvPr id="5" name="Прямоугольник 4"/>
            <p:cNvSpPr/>
            <p:nvPr/>
          </p:nvSpPr>
          <p:spPr bwMode="auto">
            <a:xfrm>
              <a:off x="607488" y="1344094"/>
              <a:ext cx="7925326" cy="35582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rPr>
                <a:t>Вы можете использовать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rPr>
                <a:t>данное оформление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rPr>
                <a:t>для создания своих презентаций,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rPr>
                <a:t>но в своей презентации вы должны указать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latin typeface="Monotype Corsiva" pitchFamily="66" charset="0"/>
                  <a:cs typeface="Arial" charset="0"/>
                </a:rPr>
                <a:t>источник шаблона: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800" dirty="0">
                <a:solidFill>
                  <a:prstClr val="black"/>
                </a:solidFill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Фокина Лидия Петровна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Новосибирской области</a:t>
              </a:r>
              <a:endParaRPr lang="ru-RU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411760" y="6093296"/>
              <a:ext cx="4795520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chemeClr val="accent6">
                      <a:lumMod val="50000"/>
                    </a:schemeClr>
                  </a:solidFill>
                  <a:latin typeface="Arial" charset="0"/>
                  <a:cs typeface="Arial" charset="0"/>
                </a:rPr>
                <a:t>СПАСИБО АВТОРАМ ФОНОВ И КАРТИНОК</a:t>
              </a:r>
            </a:p>
          </p:txBody>
        </p:sp>
      </p:grpSp>
      <p:sp>
        <p:nvSpPr>
          <p:cNvPr id="8" name="Прямоугольник 3"/>
          <p:cNvSpPr>
            <a:spLocks noChangeArrowheads="1"/>
          </p:cNvSpPr>
          <p:nvPr/>
        </p:nvSpPr>
        <p:spPr bwMode="auto">
          <a:xfrm>
            <a:off x="1785918" y="4500570"/>
            <a:ext cx="550072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prstClr val="black"/>
                </a:solidFill>
                <a:latin typeface="Monotype Corsiva" pitchFamily="66" charset="0"/>
              </a:rPr>
              <a:t>Сайт </a:t>
            </a:r>
            <a:r>
              <a:rPr lang="en-US" sz="2000" dirty="0" smtClean="0">
                <a:solidFill>
                  <a:prstClr val="black"/>
                </a:solidFill>
                <a:latin typeface="Monotype Corsiva" pitchFamily="66" charset="0"/>
                <a:hlinkClick r:id="rId3"/>
              </a:rPr>
              <a:t>http</a:t>
            </a:r>
            <a:r>
              <a:rPr lang="en-US" sz="2000" dirty="0" smtClean="0">
                <a:solidFill>
                  <a:prstClr val="black"/>
                </a:solidFill>
                <a:latin typeface="Monotype Corsiva" pitchFamily="66" charset="0"/>
                <a:hlinkClick r:id="rId3"/>
              </a:rPr>
              <a:t>://linda6035.ucoz.ru</a:t>
            </a:r>
            <a:r>
              <a:rPr lang="en-US" sz="2000" dirty="0" smtClean="0">
                <a:solidFill>
                  <a:prstClr val="black"/>
                </a:solidFill>
                <a:latin typeface="Monotype Corsiva" pitchFamily="66" charset="0"/>
                <a:hlinkClick r:id="rId3"/>
              </a:rPr>
              <a:t>/</a:t>
            </a:r>
            <a:r>
              <a:rPr lang="ru-RU" sz="2000" smtClean="0">
                <a:solidFill>
                  <a:prstClr val="black"/>
                </a:solidFill>
                <a:latin typeface="Monotype Corsiva" pitchFamily="66" charset="0"/>
              </a:rPr>
              <a:t> </a:t>
            </a:r>
            <a:r>
              <a:rPr lang="ru-RU" sz="2000" smtClean="0">
                <a:solidFill>
                  <a:prstClr val="black"/>
                </a:solidFill>
                <a:latin typeface="Monotype Corsiva" pitchFamily="66" charset="0"/>
              </a:rPr>
              <a:t> </a:t>
            </a:r>
            <a:r>
              <a:rPr lang="ru-RU" sz="2000" smtClean="0">
                <a:latin typeface="Monotype Corsiva" pitchFamily="66" charset="0"/>
              </a:rPr>
              <a:t> </a:t>
            </a:r>
            <a:endParaRPr lang="ru-RU" sz="2000" dirty="0" smtClean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577953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Карандаши </a:t>
            </a:r>
            <a:r>
              <a:rPr lang="en-US" sz="14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s3.pic4you.ru/allimage/y2013/10-24/12216/3925122.png</a:t>
            </a:r>
            <a:r>
              <a:rPr lang="ru-RU" sz="1400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Заяц с карандашами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img-fotki.yandex.ru/get/9068/16969765.1b8/0_87bd9_13bca51d_M.png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97480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84</Words>
  <Application>Microsoft Office PowerPoint</Application>
  <PresentationFormat>Экран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</cp:revision>
  <dcterms:created xsi:type="dcterms:W3CDTF">2014-07-03T08:50:49Z</dcterms:created>
  <dcterms:modified xsi:type="dcterms:W3CDTF">2014-07-19T05:09:14Z</dcterms:modified>
</cp:coreProperties>
</file>