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60D56-47E0-404D-879D-2EAD1FEDDDD4}" type="datetimeFigureOut">
              <a:rPr lang="ru-RU" smtClean="0"/>
              <a:t>19.09.2014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228C7-F80F-4C03-9851-66221889DBC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60D56-47E0-404D-879D-2EAD1FEDDDD4}" type="datetimeFigureOut">
              <a:rPr lang="ru-RU" smtClean="0"/>
              <a:t>19.09.2014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228C7-F80F-4C03-9851-66221889DBC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60D56-47E0-404D-879D-2EAD1FEDDDD4}" type="datetimeFigureOut">
              <a:rPr lang="ru-RU" smtClean="0"/>
              <a:t>19.09.2014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228C7-F80F-4C03-9851-66221889DBC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60D56-47E0-404D-879D-2EAD1FEDDDD4}" type="datetimeFigureOut">
              <a:rPr lang="ru-RU" smtClean="0"/>
              <a:t>19.09.2014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228C7-F80F-4C03-9851-66221889DBC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60D56-47E0-404D-879D-2EAD1FEDDDD4}" type="datetimeFigureOut">
              <a:rPr lang="ru-RU" smtClean="0"/>
              <a:t>19.09.2014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228C7-F80F-4C03-9851-66221889DBC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60D56-47E0-404D-879D-2EAD1FEDDDD4}" type="datetimeFigureOut">
              <a:rPr lang="ru-RU" smtClean="0"/>
              <a:t>19.09.2014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228C7-F80F-4C03-9851-66221889DBC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60D56-47E0-404D-879D-2EAD1FEDDDD4}" type="datetimeFigureOut">
              <a:rPr lang="ru-RU" smtClean="0"/>
              <a:t>19.09.2014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228C7-F80F-4C03-9851-66221889DBC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60D56-47E0-404D-879D-2EAD1FEDDDD4}" type="datetimeFigureOut">
              <a:rPr lang="ru-RU" smtClean="0"/>
              <a:t>19.09.2014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228C7-F80F-4C03-9851-66221889DBC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60D56-47E0-404D-879D-2EAD1FEDDDD4}" type="datetimeFigureOut">
              <a:rPr lang="ru-RU" smtClean="0"/>
              <a:t>19.09.2014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228C7-F80F-4C03-9851-66221889DBC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60D56-47E0-404D-879D-2EAD1FEDDDD4}" type="datetimeFigureOut">
              <a:rPr lang="ru-RU" smtClean="0"/>
              <a:t>19.09.2014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228C7-F80F-4C03-9851-66221889DBC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60D56-47E0-404D-879D-2EAD1FEDDDD4}" type="datetimeFigureOut">
              <a:rPr lang="ru-RU" smtClean="0"/>
              <a:t>19.09.2014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228C7-F80F-4C03-9851-66221889DBC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260D56-47E0-404D-879D-2EAD1FEDDDD4}" type="datetimeFigureOut">
              <a:rPr lang="ru-RU" smtClean="0"/>
              <a:t>19.09.2014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E228C7-F80F-4C03-9851-66221889DBC2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img-fotki.yandex.ru/get/9801/134091466.193/0_fd600_5c61da45_S" TargetMode="External"/><Relationship Id="rId2" Type="http://schemas.openxmlformats.org/officeDocument/2006/relationships/hyperlink" Target="http://img-fotki.yandex.ru/get/6840/134091466.197/0_ffa53_250af61e_S" TargetMode="External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linda6035.ucoz.ru/" TargetMode="External"/><Relationship Id="rId4" Type="http://schemas.openxmlformats.org/officeDocument/2006/relationships/hyperlink" Target="http://img-fotki.yandex.ru/get/9489/134091466.193/0_fd5fe_c7d832ae_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6"/>
          <p:cNvGrpSpPr/>
          <p:nvPr/>
        </p:nvGrpSpPr>
        <p:grpSpPr>
          <a:xfrm>
            <a:off x="1357290" y="2357430"/>
            <a:ext cx="7500990" cy="4000528"/>
            <a:chOff x="1115616" y="2146448"/>
            <a:chExt cx="7165477" cy="4540580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1115616" y="2146448"/>
              <a:ext cx="7165477" cy="115277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sz="6000" b="1" dirty="0">
                  <a:ln w="19050">
                    <a:solidFill>
                      <a:prstClr val="white"/>
                    </a:solidFill>
                    <a:prstDash val="solid"/>
                  </a:ln>
                  <a:solidFill>
                    <a:schemeClr val="accent6">
                      <a:lumMod val="50000"/>
                    </a:schemeClr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Monotype Corsiva" pitchFamily="66" charset="0"/>
                </a:rPr>
                <a:t>Шаблон презентации</a:t>
              </a: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2187089" y="5085184"/>
              <a:ext cx="5084703" cy="16018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Автор : Фокина Лидия Петровна, 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учитель начальных классов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МКОУ «СОШ ст. Евсино» </a:t>
              </a:r>
            </a:p>
            <a:p>
              <a:pPr algn="ctr">
                <a:defRPr/>
              </a:pPr>
              <a:r>
                <a:rPr lang="ru-RU" dirty="0" err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Искитимского</a:t>
              </a: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 района Новосибирской области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2014</a:t>
              </a:r>
              <a:endParaRPr lang="ru-RU" dirty="0">
                <a:solidFill>
                  <a:prstClr val="black"/>
                </a:solidFill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2"/>
          <p:cNvSpPr txBox="1">
            <a:spLocks/>
          </p:cNvSpPr>
          <p:nvPr/>
        </p:nvSpPr>
        <p:spPr>
          <a:xfrm>
            <a:off x="1357290" y="714357"/>
            <a:ext cx="7329510" cy="857256"/>
          </a:xfrm>
          <a:prstGeom prst="rect">
            <a:avLst/>
          </a:prstGeom>
        </p:spPr>
        <p:txBody>
          <a:bodyPr/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Фон </a:t>
            </a:r>
            <a:r>
              <a:rPr kumimoji="0" lang="ru-RU" sz="1400" b="0" i="0" u="sng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hlinkClick r:id="rId2"/>
              </a:rPr>
              <a:t>http://img-fotki.yandex.ru/get/6840/134091466.197/0_ffa53_250af61e_S</a:t>
            </a:r>
            <a:endParaRPr kumimoji="0" lang="ru-RU" sz="1400" b="0" i="0" u="sng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Пчёлы и соты 1 </a:t>
            </a:r>
            <a:r>
              <a:rPr kumimoji="0" lang="ru-RU" sz="1400" b="0" i="0" u="sng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hlinkClick r:id="rId3"/>
              </a:rPr>
              <a:t>http://img-fotki.yandex.ru/get/9801/134091466.193/0_fd600_5c61da45_S</a:t>
            </a:r>
            <a:r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Пчёлы и соты 2 </a:t>
            </a:r>
            <a:r>
              <a:rPr kumimoji="0" lang="ru-RU" sz="1400" b="0" i="0" u="sng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hlinkClick r:id="rId4"/>
              </a:rPr>
              <a:t>http://img-fotki.yandex.ru/get/9489/134091466.193/0_fd5fe_c7d832ae_S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1285852" y="214290"/>
            <a:ext cx="7400948" cy="571504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Интернет источники: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grpSp>
        <p:nvGrpSpPr>
          <p:cNvPr id="4" name="Группа 6"/>
          <p:cNvGrpSpPr/>
          <p:nvPr/>
        </p:nvGrpSpPr>
        <p:grpSpPr>
          <a:xfrm>
            <a:off x="1285852" y="1571612"/>
            <a:ext cx="7429553" cy="4929222"/>
            <a:chOff x="607488" y="1344094"/>
            <a:chExt cx="7925326" cy="5189402"/>
          </a:xfrm>
        </p:grpSpPr>
        <p:grpSp>
          <p:nvGrpSpPr>
            <p:cNvPr id="5" name="Группа 1"/>
            <p:cNvGrpSpPr>
              <a:grpSpLocks/>
            </p:cNvGrpSpPr>
            <p:nvPr/>
          </p:nvGrpSpPr>
          <p:grpSpPr bwMode="auto">
            <a:xfrm>
              <a:off x="607488" y="1344094"/>
              <a:ext cx="7925326" cy="4527418"/>
              <a:chOff x="607288" y="-815361"/>
              <a:chExt cx="7925152" cy="5659512"/>
            </a:xfrm>
          </p:grpSpPr>
          <p:sp>
            <p:nvSpPr>
              <p:cNvPr id="7" name="Прямоугольник 6"/>
              <p:cNvSpPr/>
              <p:nvPr/>
            </p:nvSpPr>
            <p:spPr>
              <a:xfrm>
                <a:off x="607288" y="-815361"/>
                <a:ext cx="7925152" cy="444804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Вы можете использовать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данное оформление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для создания своих презентаций,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но в своей презентации вы должны указать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источник шаблона: </a:t>
                </a:r>
              </a:p>
              <a:p>
                <a:pPr algn="ctr">
                  <a:defRPr/>
                </a:pPr>
                <a:endParaRPr lang="ru-RU" sz="800" dirty="0">
                  <a:solidFill>
                    <a:prstClr val="black"/>
                  </a:solidFill>
                  <a:latin typeface="Monotype Corsiva" pitchFamily="66" charset="0"/>
                </a:endParaRPr>
              </a:p>
              <a:p>
                <a:pPr algn="ctr">
                  <a:defRPr/>
                </a:pPr>
                <a:r>
                  <a:rPr lang="ru-RU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Фокина Лидия Петровна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учитель начальных классов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МКОУ «СОШ ст. Евсино»</a:t>
                </a:r>
              </a:p>
              <a:p>
                <a:pPr algn="ctr">
                  <a:defRPr/>
                </a:pPr>
                <a:r>
                  <a:rPr lang="ru-RU" dirty="0" err="1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Искитимского</a:t>
                </a:r>
                <a:r>
                  <a:rPr lang="ru-RU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 района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Новосибирской области</a:t>
                </a:r>
                <a:endParaRPr lang="ru-RU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8" name="Прямоугольник 3"/>
              <p:cNvSpPr>
                <a:spLocks noChangeArrowheads="1"/>
              </p:cNvSpPr>
              <p:nvPr/>
            </p:nvSpPr>
            <p:spPr bwMode="auto">
              <a:xfrm>
                <a:off x="2699547" y="4196516"/>
                <a:ext cx="3628503" cy="64763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2000" b="1" dirty="0">
                    <a:solidFill>
                      <a:prstClr val="black"/>
                    </a:solidFill>
                    <a:latin typeface="Monotype Corsiva" pitchFamily="66" charset="0"/>
                  </a:rPr>
                  <a:t>Сайт </a:t>
                </a:r>
                <a:r>
                  <a:rPr lang="en-US" sz="2000" b="1" dirty="0">
                    <a:solidFill>
                      <a:prstClr val="black"/>
                    </a:solidFill>
                    <a:latin typeface="Monotype Corsiva" pitchFamily="66" charset="0"/>
                    <a:hlinkClick r:id="rId5"/>
                  </a:rPr>
                  <a:t>http://linda6035.ucoz.ru/</a:t>
                </a:r>
                <a:r>
                  <a:rPr lang="ru-RU" sz="2000" b="1" dirty="0">
                    <a:solidFill>
                      <a:prstClr val="black"/>
                    </a:solidFill>
                    <a:latin typeface="Monotype Corsiva" pitchFamily="66" charset="0"/>
                  </a:rPr>
                  <a:t>    </a:t>
                </a:r>
                <a:r>
                  <a:rPr lang="ru-RU" sz="2000" b="1" i="1" dirty="0">
                    <a:solidFill>
                      <a:prstClr val="black"/>
                    </a:solidFill>
                    <a:latin typeface="Monotype Corsiva" pitchFamily="66" charset="0"/>
                  </a:rPr>
                  <a:t>  </a:t>
                </a:r>
                <a:endParaRPr lang="ru-RU" sz="2000" b="1" dirty="0">
                  <a:solidFill>
                    <a:prstClr val="black"/>
                  </a:solidFill>
                  <a:latin typeface="Monotype Corsiva" pitchFamily="66" charset="0"/>
                </a:endParaRPr>
              </a:p>
            </p:txBody>
          </p:sp>
        </p:grpSp>
        <p:sp>
          <p:nvSpPr>
            <p:cNvPr id="6" name="TextBox 5"/>
            <p:cNvSpPr txBox="1"/>
            <p:nvPr/>
          </p:nvSpPr>
          <p:spPr>
            <a:xfrm>
              <a:off x="2411760" y="6093296"/>
              <a:ext cx="5844539" cy="4402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>
                  <a:solidFill>
                    <a:srgbClr val="C00000"/>
                  </a:solidFill>
                </a:rPr>
                <a:t>СПАСИБО АВТОРАМ ФОНОВ И КАРТИНОК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91</Words>
  <Application>Microsoft Office PowerPoint</Application>
  <PresentationFormat>Экран (4:3)</PresentationFormat>
  <Paragraphs>23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1</cp:revision>
  <dcterms:created xsi:type="dcterms:W3CDTF">2014-09-19T16:10:34Z</dcterms:created>
  <dcterms:modified xsi:type="dcterms:W3CDTF">2014-09-19T16:11:41Z</dcterms:modified>
</cp:coreProperties>
</file>