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88" r:id="rId5"/>
    <p:sldId id="289" r:id="rId6"/>
    <p:sldId id="290" r:id="rId7"/>
    <p:sldId id="291" r:id="rId8"/>
    <p:sldId id="264" r:id="rId9"/>
    <p:sldId id="295" r:id="rId10"/>
    <p:sldId id="294" r:id="rId11"/>
    <p:sldId id="293" r:id="rId12"/>
    <p:sldId id="292" r:id="rId13"/>
    <p:sldId id="269" r:id="rId14"/>
    <p:sldId id="296" r:id="rId15"/>
    <p:sldId id="297" r:id="rId16"/>
    <p:sldId id="299" r:id="rId17"/>
    <p:sldId id="298" r:id="rId18"/>
    <p:sldId id="274" r:id="rId19"/>
    <p:sldId id="300" r:id="rId20"/>
    <p:sldId id="301" r:id="rId21"/>
    <p:sldId id="303" r:id="rId22"/>
    <p:sldId id="302" r:id="rId23"/>
    <p:sldId id="279" r:id="rId24"/>
    <p:sldId id="307" r:id="rId25"/>
    <p:sldId id="306" r:id="rId26"/>
    <p:sldId id="305" r:id="rId27"/>
    <p:sldId id="304" r:id="rId28"/>
    <p:sldId id="284" r:id="rId29"/>
    <p:sldId id="30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4900"/>
    <a:srgbClr val="004200"/>
    <a:srgbClr val="2A65AC"/>
    <a:srgbClr val="FAFB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07.01.2014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7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sign-web.com.ua/wp-content/uploads/2012/11/owl.jpg" TargetMode="External"/><Relationship Id="rId5" Type="http://schemas.openxmlformats.org/officeDocument/2006/relationships/hyperlink" Target="http://gatet.files.wordpress.com/2010/06/me.jpg" TargetMode="External"/><Relationship Id="rId4" Type="http://schemas.openxmlformats.org/officeDocument/2006/relationships/hyperlink" Target="http://www.hereisfree.com/content1/pic/zip/201122421113324977801.jp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1520" y="5085184"/>
            <a:ext cx="8568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200" i="1" dirty="0" smtClean="0">
                <a:latin typeface="Times New Roman" pitchFamily="18" charset="0"/>
              </a:rPr>
              <a:t>Шаблон игры выполнила: </a:t>
            </a:r>
            <a:r>
              <a:rPr lang="ru-RU" sz="2400" i="1" dirty="0" smtClean="0">
                <a:latin typeface="Times New Roman" pitchFamily="18" charset="0"/>
              </a:rPr>
              <a:t> </a:t>
            </a:r>
            <a:r>
              <a:rPr lang="ru-RU" sz="2200" i="1" dirty="0" smtClean="0">
                <a:latin typeface="Times New Roman" pitchFamily="18" charset="0"/>
              </a:rPr>
              <a:t>учитель </a:t>
            </a:r>
            <a:r>
              <a:rPr lang="ru-RU" sz="2200" i="1" dirty="0">
                <a:latin typeface="Times New Roman" pitchFamily="18" charset="0"/>
              </a:rPr>
              <a:t>начальных классов </a:t>
            </a:r>
            <a:endParaRPr lang="ru-RU" sz="2200" i="1" dirty="0" smtClean="0">
              <a:latin typeface="Times New Roman" pitchFamily="18" charset="0"/>
            </a:endParaRPr>
          </a:p>
          <a:p>
            <a:pPr algn="ctr"/>
            <a:r>
              <a:rPr lang="ru-RU" sz="2200" i="1" dirty="0" smtClean="0">
                <a:latin typeface="Times New Roman" pitchFamily="18" charset="0"/>
              </a:rPr>
              <a:t>МАОУ лицея №</a:t>
            </a:r>
            <a:r>
              <a:rPr lang="ru-RU" sz="2200" i="1" dirty="0">
                <a:latin typeface="Times New Roman" pitchFamily="18" charset="0"/>
              </a:rPr>
              <a:t>21 </a:t>
            </a:r>
            <a:r>
              <a:rPr lang="ru-RU" sz="2200" i="1" dirty="0" smtClean="0">
                <a:latin typeface="Times New Roman" pitchFamily="18" charset="0"/>
              </a:rPr>
              <a:t>г</a:t>
            </a:r>
            <a:r>
              <a:rPr lang="ru-RU" sz="2200" i="1" dirty="0">
                <a:latin typeface="Times New Roman" pitchFamily="18" charset="0"/>
              </a:rPr>
              <a:t>.</a:t>
            </a:r>
            <a:r>
              <a:rPr lang="en-US" sz="2200" i="1" dirty="0">
                <a:latin typeface="Times New Roman" pitchFamily="18" charset="0"/>
              </a:rPr>
              <a:t> </a:t>
            </a:r>
            <a:r>
              <a:rPr lang="ru-RU" sz="2200" i="1" dirty="0">
                <a:latin typeface="Times New Roman" pitchFamily="18" charset="0"/>
              </a:rPr>
              <a:t>Иванова</a:t>
            </a:r>
            <a:r>
              <a:rPr lang="ru-RU" sz="2400" b="1" i="1" dirty="0">
                <a:latin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</a:rPr>
              <a:t>  Ранько </a:t>
            </a:r>
            <a:r>
              <a:rPr lang="ru-RU" sz="2400" b="1" i="1" dirty="0">
                <a:latin typeface="Times New Roman" pitchFamily="18" charset="0"/>
              </a:rPr>
              <a:t>Елена Алексеевна</a:t>
            </a:r>
          </a:p>
        </p:txBody>
      </p:sp>
      <p:pic>
        <p:nvPicPr>
          <p:cNvPr id="9" name="Рисунок 8" descr="Рисунок16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5576" y="1772816"/>
            <a:ext cx="7560841" cy="1449717"/>
          </a:xfrm>
          <a:prstGeom prst="rect">
            <a:avLst/>
          </a:prstGeom>
        </p:spPr>
      </p:pic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НОМИНАЦИЯ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номинация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номинация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номинация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номинация</a:t>
            </a:r>
            <a:endParaRPr lang="ru-RU" sz="2400" b="1" cap="all" dirty="0">
              <a:latin typeface="Georgia" pitchFamily="18" charset="0"/>
            </a:endParaRP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Введите ответ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1484784"/>
            <a:ext cx="864096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http://www.hereisfree.com/content1//pic/zip/201122421113324977801.jpg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идея кнопки «домик»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http://gatet.files.wordpress.com/2010/06/me.jpg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знак вопроса с человечком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http://www.design-web.com.ua/wp-content/uploads/2012/11/owl.jpg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мудрая сова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1520" y="1844824"/>
            <a:ext cx="8640960" cy="303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i="1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246</Words>
  <Application>Microsoft Office PowerPoint</Application>
  <PresentationFormat>Экран (4:3)</PresentationFormat>
  <Paragraphs>150</Paragraphs>
  <Slides>29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3</cp:revision>
  <dcterms:created xsi:type="dcterms:W3CDTF">2014-01-06T16:00:12Z</dcterms:created>
  <dcterms:modified xsi:type="dcterms:W3CDTF">2014-01-07T08:13:45Z</dcterms:modified>
</cp:coreProperties>
</file>