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0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inda6035.ucoz.ru/" TargetMode="External"/><Relationship Id="rId2" Type="http://schemas.openxmlformats.org/officeDocument/2006/relationships/hyperlink" Target="https://img-fotki.yandex.ru/get/6615/134091466.46/0_93b08_9f23752f_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130425"/>
            <a:ext cx="7215238" cy="147002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презентации</a:t>
            </a:r>
            <a:endParaRPr lang="ru-RU" sz="6000" dirty="0">
              <a:solidFill>
                <a:schemeClr val="accent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3886200"/>
            <a:ext cx="5715040" cy="1471626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Фокина Лидия Петровна, </a:t>
            </a:r>
          </a:p>
          <a:p>
            <a:pPr>
              <a:defRPr/>
            </a:pPr>
            <a:r>
              <a:rPr lang="ru-RU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 </a:t>
            </a:r>
          </a:p>
          <a:p>
            <a:pPr>
              <a:defRPr/>
            </a:pPr>
            <a:r>
              <a:rPr lang="ru-RU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2015</a:t>
            </a:r>
            <a:endParaRPr lang="ru-RU" dirty="0">
              <a:solidFill>
                <a:schemeClr val="accent2"/>
              </a:solidFill>
            </a:endParaRPr>
          </a:p>
          <a:p>
            <a:endParaRPr lang="ru-RU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1142984"/>
            <a:ext cx="5857916" cy="8572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sz="3200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2071678"/>
            <a:ext cx="7286676" cy="5715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dirty="0" smtClean="0">
                <a:solidFill>
                  <a:schemeClr val="accent2"/>
                </a:solidFill>
                <a:latin typeface="Monotype Corsiva" pitchFamily="66" charset="0"/>
              </a:rPr>
              <a:t>Звёзды </a:t>
            </a:r>
            <a:r>
              <a:rPr lang="ru-RU" sz="1600" u="sng" dirty="0" smtClean="0">
                <a:solidFill>
                  <a:schemeClr val="accent2"/>
                </a:solidFill>
                <a:latin typeface="Monotype Corsiva" pitchFamily="66" charset="0"/>
                <a:hlinkClick r:id="rId2"/>
              </a:rPr>
              <a:t>https://img-fotki.yandex.ru/get/6615/134091466.46/0_93b08_9f23752f_S</a:t>
            </a:r>
            <a:endParaRPr lang="ru-RU" sz="1600" dirty="0" smtClean="0">
              <a:solidFill>
                <a:schemeClr val="accent2"/>
              </a:solidFill>
              <a:latin typeface="Monotype Corsiva" pitchFamily="66" charset="0"/>
            </a:endParaRPr>
          </a:p>
          <a:p>
            <a:pPr algn="ctr">
              <a:buNone/>
            </a:pPr>
            <a:endParaRPr lang="ru-RU" sz="1600" dirty="0">
              <a:solidFill>
                <a:schemeClr val="accent2"/>
              </a:solidFill>
              <a:latin typeface="Monotype Corsiva" pitchFamily="66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000100" y="2928934"/>
            <a:ext cx="7143800" cy="3491300"/>
            <a:chOff x="607288" y="-1729352"/>
            <a:chExt cx="7925152" cy="669288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1729352"/>
              <a:ext cx="7925152" cy="5723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accent2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2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2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2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2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chemeClr val="accent2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accent2"/>
                </a:solidFill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2699547" y="4196517"/>
              <a:ext cx="3628503" cy="767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accent2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chemeClr val="accent2"/>
                  </a:solidFill>
                  <a:latin typeface="Monotype Corsiva" pitchFamily="66" charset="0"/>
                  <a:hlinkClick r:id="rId3"/>
                </a:rPr>
                <a:t>http://linda6035.ucoz.ru/</a:t>
              </a:r>
              <a:r>
                <a:rPr lang="ru-RU" sz="2000" b="1" dirty="0">
                  <a:solidFill>
                    <a:schemeClr val="accent2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chemeClr val="accent2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chemeClr val="accent2"/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504D"/>
      </a:hlink>
      <a:folHlink>
        <a:srgbClr val="C0504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71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Слайд 2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Фокина Л. П.</dc:creator>
  <cp:lastModifiedBy>User</cp:lastModifiedBy>
  <cp:revision>10</cp:revision>
  <dcterms:created xsi:type="dcterms:W3CDTF">2015-05-03T06:58:13Z</dcterms:created>
  <dcterms:modified xsi:type="dcterms:W3CDTF">2015-05-26T18:48:10Z</dcterms:modified>
</cp:coreProperties>
</file>