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3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0000"/>
    <a:srgbClr val="9900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08.08.2014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044.radikal.ru/1012/ba/7acc40be4785.png" TargetMode="External"/><Relationship Id="rId2" Type="http://schemas.openxmlformats.org/officeDocument/2006/relationships/hyperlink" Target="http://www.italcasadecor.com/public/maxfoto/188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stat20.privet.ru/lr/0c08c88ccb07f2238a7d73486036653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699792" y="4725144"/>
            <a:ext cx="3764324" cy="158417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Ранько 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Елена Алексеевна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МАОУ лицей №21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Иваново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2132856"/>
            <a:ext cx="8640960" cy="13837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Название презентации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rgbClr val="A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83568" y="1772816"/>
            <a:ext cx="7704857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автора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шаблона: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Ранько Елена Алексеевна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учитель начальных классов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МАОУ лицей №21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г. Иваново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Сайт:</a:t>
            </a:r>
            <a:r>
              <a:rPr kumimoji="0" lang="ru-RU" sz="24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Arial" pitchFamily="34" charset="0"/>
                <a:hlinkClick r:id="rId2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979712" y="1340768"/>
            <a:ext cx="4896544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276872"/>
            <a:ext cx="85689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hlinkClick r:id="rId2"/>
              </a:rPr>
              <a:t>http://www.italcasadecor.com/public/maxfoto/188.jpg</a:t>
            </a:r>
            <a:r>
              <a:rPr lang="ru-RU" sz="2000" dirty="0" smtClean="0"/>
              <a:t>   </a:t>
            </a:r>
            <a:r>
              <a:rPr lang="ru-RU" sz="2400" i="1" dirty="0" smtClean="0"/>
              <a:t>бордюр с машинками</a:t>
            </a:r>
          </a:p>
          <a:p>
            <a:endParaRPr lang="ru-RU" sz="800" dirty="0" smtClean="0"/>
          </a:p>
          <a:p>
            <a:r>
              <a:rPr lang="en-US" sz="2000" dirty="0" smtClean="0">
                <a:hlinkClick r:id="rId3"/>
              </a:rPr>
              <a:t>http://i044.radikal.ru/1012/ba/7acc40be4785.png</a:t>
            </a:r>
            <a:r>
              <a:rPr lang="ru-RU" sz="2000" dirty="0" smtClean="0"/>
              <a:t> </a:t>
            </a:r>
            <a:r>
              <a:rPr lang="en-US" sz="2000" dirty="0" smtClean="0"/>
              <a:t> </a:t>
            </a:r>
            <a:r>
              <a:rPr lang="ru-RU" sz="2000" dirty="0" smtClean="0"/>
              <a:t> </a:t>
            </a:r>
            <a:r>
              <a:rPr lang="ru-RU" sz="2400" i="1" dirty="0" smtClean="0"/>
              <a:t>картинка для создания фона</a:t>
            </a:r>
          </a:p>
          <a:p>
            <a:r>
              <a:rPr lang="en-US" sz="2000" i="1" dirty="0" smtClean="0">
                <a:hlinkClick r:id="rId4"/>
              </a:rPr>
              <a:t>http://stat20.privet.ru/lr/0c08c88ccb07f2238a7d734860366536</a:t>
            </a:r>
            <a:r>
              <a:rPr lang="ru-RU" sz="2000" i="1" dirty="0" smtClean="0"/>
              <a:t>    </a:t>
            </a:r>
            <a:r>
              <a:rPr lang="ru-RU" sz="2400" i="1" dirty="0" smtClean="0"/>
              <a:t>ромашка (для нижнего бордюра)</a:t>
            </a:r>
          </a:p>
          <a:p>
            <a:endParaRPr lang="ru-RU" sz="2400" i="1" dirty="0" smtClean="0"/>
          </a:p>
          <a:p>
            <a:r>
              <a:rPr lang="ru-RU" sz="2400" i="1" dirty="0" smtClean="0"/>
              <a:t>Фон  и нижний бордюр сделаны в программе </a:t>
            </a:r>
            <a:r>
              <a:rPr lang="en-US" sz="2400" i="1" dirty="0" smtClean="0"/>
              <a:t>Adobe Photoshop</a:t>
            </a:r>
            <a:endParaRPr lang="ru-RU" sz="2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90</Words>
  <Application>Microsoft Office PowerPoint</Application>
  <PresentationFormat>Экран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Елена</cp:lastModifiedBy>
  <cp:revision>22</cp:revision>
  <dcterms:created xsi:type="dcterms:W3CDTF">2013-07-29T17:42:42Z</dcterms:created>
  <dcterms:modified xsi:type="dcterms:W3CDTF">2014-08-08T12:54:36Z</dcterms:modified>
</cp:coreProperties>
</file>