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2" r:id="rId3"/>
    <p:sldId id="263" r:id="rId4"/>
    <p:sldId id="264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10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23.07.2015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linda6035.ucoz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http://linda6035.ucoz.ru/</a:t>
            </a:r>
            <a:endParaRPr lang="ru-RU" sz="8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01.fotocdn.net/s3/17/gallery_m/172/2352261904.jpg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lanerka.by/Images/Photos/Knowledge6.png" TargetMode="External"/><Relationship Id="rId5" Type="http://schemas.openxmlformats.org/officeDocument/2006/relationships/hyperlink" Target="http://s4.pic4you.ru/y2014/08-13/12216/4544067.png" TargetMode="External"/><Relationship Id="rId4" Type="http://schemas.openxmlformats.org/officeDocument/2006/relationships/hyperlink" Target="http://www.playcast.ru/uploads/2013/10/16/6324381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1844824"/>
            <a:ext cx="8572560" cy="4398300"/>
            <a:chOff x="1115616" y="2146448"/>
            <a:chExt cx="7165477" cy="4425048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9507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Шаблон презентации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«1 сентября»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14863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Автор : Фокина Лидия Петровна,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«СОШ ст. Евсино»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района Новосибирской области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2015</a:t>
              </a:r>
              <a:endParaRPr lang="ru-RU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971600" y="2924944"/>
            <a:ext cx="7200800" cy="3506906"/>
            <a:chOff x="607288" y="-815361"/>
            <a:chExt cx="7925152" cy="5304011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7925152" cy="47480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Вы можете использовать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данное оформление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для создания своих презентаций,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но в своей презентации вы должны указать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источник шаблона: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chemeClr val="accent6">
                    <a:lumMod val="75000"/>
                  </a:schemeClr>
                </a:solidFill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Фокина Лидия Петровна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учитель начальных классов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МКОУ «СОШ ст. Евсино»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err="1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Искитимского</a:t>
              </a: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 района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Новосибирской области</a:t>
              </a: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976605"/>
              <a:ext cx="6491880" cy="5120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 smtClean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Сайт</a:t>
              </a:r>
              <a:r>
                <a:rPr lang="en-US" sz="1600" b="1" dirty="0" smtClean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 </a:t>
              </a:r>
              <a:r>
                <a:rPr lang="en-US" sz="1600" b="1" dirty="0" smtClean="0">
                  <a:solidFill>
                    <a:schemeClr val="accent6">
                      <a:lumMod val="75000"/>
                    </a:schemeClr>
                  </a:solidFill>
                  <a:cs typeface="Arial" charset="0"/>
                  <a:hlinkClick r:id="rId2"/>
                </a:rPr>
                <a:t>h</a:t>
              </a:r>
              <a:r>
                <a:rPr lang="en-US" sz="1600" b="1" dirty="0" smtClean="0">
                  <a:solidFill>
                    <a:prstClr val="black"/>
                  </a:solidFill>
                  <a:cs typeface="Arial" charset="0"/>
                  <a:hlinkClick r:id="rId2"/>
                </a:rPr>
                <a:t>ttp://linda6035.ucoz.ru</a:t>
              </a:r>
              <a:r>
                <a:rPr lang="en-US" sz="1600" b="1" dirty="0" smtClean="0">
                  <a:solidFill>
                    <a:prstClr val="black"/>
                  </a:solidFill>
                  <a:cs typeface="Arial" charset="0"/>
                  <a:hlinkClick r:id="rId2"/>
                </a:rPr>
                <a:t>/</a:t>
              </a:r>
              <a:r>
                <a:rPr lang="ru-RU" sz="1600" b="1" dirty="0" smtClean="0">
                  <a:solidFill>
                    <a:prstClr val="black"/>
                  </a:solidFill>
                  <a:cs typeface="Arial" charset="0"/>
                </a:rPr>
                <a:t> </a:t>
              </a:r>
              <a:r>
                <a:rPr lang="ru-RU" sz="1600" b="1" dirty="0" smtClean="0">
                  <a:solidFill>
                    <a:prstClr val="black"/>
                  </a:solidFill>
                  <a:cs typeface="Arial" charset="0"/>
                </a:rPr>
                <a:t>  </a:t>
              </a:r>
              <a:endParaRPr lang="ru-RU" sz="1600" b="1" dirty="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971600" y="1268760"/>
            <a:ext cx="72008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Информационные источники</a:t>
            </a:r>
          </a:p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Фон 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hlinkClick r:id="rId3"/>
              </a:rPr>
              <a:t>http://i01.fotocdn.net/s3/17/gallery_m/172/2352261904.jpg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Деревья </a:t>
            </a:r>
            <a:r>
              <a:rPr lang="en-US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http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://</a:t>
            </a:r>
            <a:r>
              <a:rPr lang="en-US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www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.</a:t>
            </a:r>
            <a:r>
              <a:rPr lang="en-US" u="sng" dirty="0" err="1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playcast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.</a:t>
            </a:r>
            <a:r>
              <a:rPr lang="en-US" u="sng" dirty="0" err="1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ru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/</a:t>
            </a:r>
            <a:r>
              <a:rPr lang="en-US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uploads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/2013/10/16/6324381.</a:t>
            </a:r>
            <a:r>
              <a:rPr lang="en-US" u="sng" dirty="0" err="1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png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Школьница </a:t>
            </a:r>
            <a:r>
              <a:rPr lang="en-US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http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://</a:t>
            </a:r>
            <a:r>
              <a:rPr lang="en-US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s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4.</a:t>
            </a:r>
            <a:r>
              <a:rPr lang="en-US" u="sng" dirty="0" err="1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pic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4</a:t>
            </a:r>
            <a:r>
              <a:rPr lang="en-US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you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.</a:t>
            </a:r>
            <a:r>
              <a:rPr lang="en-US" u="sng" dirty="0" err="1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ru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/</a:t>
            </a:r>
            <a:r>
              <a:rPr lang="en-US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y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2014/08-13/12216/4544067.</a:t>
            </a:r>
            <a:r>
              <a:rPr lang="en-US" u="sng" dirty="0" err="1" smtClean="0">
                <a:solidFill>
                  <a:schemeClr val="accent6">
                    <a:lumMod val="75000"/>
                  </a:schemeClr>
                </a:solidFill>
                <a:hlinkClick r:id="rId5"/>
              </a:rPr>
              <a:t>png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Надпись 1 сентября </a:t>
            </a:r>
            <a:r>
              <a:rPr lang="en-US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http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://</a:t>
            </a:r>
            <a:r>
              <a:rPr lang="en-US" u="sng" dirty="0" err="1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planerka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.</a:t>
            </a:r>
            <a:r>
              <a:rPr lang="en-US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by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/</a:t>
            </a:r>
            <a:r>
              <a:rPr lang="en-US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Images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/</a:t>
            </a:r>
            <a:r>
              <a:rPr lang="en-US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Photos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/</a:t>
            </a:r>
            <a:r>
              <a:rPr lang="en-US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Knowledge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6.</a:t>
            </a:r>
            <a:r>
              <a:rPr lang="en-US" u="sng" dirty="0" err="1" smtClean="0">
                <a:solidFill>
                  <a:schemeClr val="accent6">
                    <a:lumMod val="75000"/>
                  </a:schemeClr>
                </a:solidFill>
                <a:hlinkClick r:id="rId6"/>
              </a:rPr>
              <a:t>png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algn="ctr"/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1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6C09"/>
      </a:hlink>
      <a:folHlink>
        <a:srgbClr val="97480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117</Words>
  <Application>Microsoft Office PowerPoint</Application>
  <PresentationFormat>Экран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1_Тема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2014-07-06T18:18:01Z</dcterms:created>
  <dcterms:modified xsi:type="dcterms:W3CDTF">2015-07-23T02:01:02Z</dcterms:modified>
</cp:coreProperties>
</file>