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2C16"/>
    <a:srgbClr val="0C788E"/>
    <a:srgbClr val="006666"/>
    <a:srgbClr val="0099CC"/>
    <a:srgbClr val="660066"/>
    <a:srgbClr val="003300"/>
    <a:srgbClr val="996633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23" autoAdjust="0"/>
    <p:restoredTop sz="94652" autoAdjust="0"/>
  </p:normalViewPr>
  <p:slideViewPr>
    <p:cSldViewPr>
      <p:cViewPr varScale="1">
        <p:scale>
          <a:sx n="98" d="100"/>
          <a:sy n="98" d="100"/>
        </p:scale>
        <p:origin x="-20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B7C58-0094-4C77-9547-C331E6A10FD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3641-07F8-4EE4-8A8E-8E41A273EEF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F1F1E5-0935-4C6C-862E-2AC8B8F130A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E9AA1-8979-4125-B4E6-035A6F91855B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19DDB4-0A7A-441D-970F-55FD09F67B1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2D1B05-F293-4C87-BDB4-0F90607C121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F31183-0137-49DB-B450-0CDD38851DE0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733179-85FC-4A46-9270-FDF9C2102AC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966E3-835C-4A1B-A9AD-4ABC907FB70F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009992-973B-4CC8-94A1-2CDCD0A2152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CD011C-5485-481D-A14B-78FD9310DF97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423AC82-2EFD-44DB-87BD-83FFD58E6E5B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6572272"/>
            <a:ext cx="2071670" cy="28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Prezentacii.com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43108" y="357166"/>
            <a:ext cx="76438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rgbClr val="00B0F0"/>
                </a:solidFill>
              </a:rPr>
              <a:t>Ваш заголовок</a:t>
            </a:r>
            <a:endParaRPr lang="ru-RU" sz="6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6572272"/>
            <a:ext cx="2071670" cy="28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Prezentacii.com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4953</TotalTime>
  <Words>4</Words>
  <Application>Microsoft Office PowerPoint</Application>
  <PresentationFormat>Экран (4:3)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Arial</vt:lpstr>
      <vt:lpstr>Diseño predeterminado</vt:lpstr>
      <vt:lpstr>Слайд 1</vt:lpstr>
      <vt:lpstr>Слайд 2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Admin</cp:lastModifiedBy>
  <cp:revision>739</cp:revision>
  <dcterms:created xsi:type="dcterms:W3CDTF">2010-05-23T14:28:12Z</dcterms:created>
  <dcterms:modified xsi:type="dcterms:W3CDTF">2011-11-26T16:02:27Z</dcterms:modified>
</cp:coreProperties>
</file>