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 rot="21365376">
            <a:off x="342641" y="350577"/>
            <a:ext cx="8501046" cy="6156277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 userDrawn="1"/>
        </p:nvSpPr>
        <p:spPr>
          <a:xfrm rot="352294">
            <a:off x="353437" y="558538"/>
            <a:ext cx="8458738" cy="5814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428596" y="500042"/>
            <a:ext cx="8286808" cy="5929354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571472" y="65008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714348" y="2214554"/>
            <a:ext cx="500066" cy="500066"/>
            <a:chOff x="571472" y="3929066"/>
            <a:chExt cx="785818" cy="785818"/>
          </a:xfrm>
        </p:grpSpPr>
        <p:sp>
          <p:nvSpPr>
            <p:cNvPr id="16" name="Овал 15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714348" y="3214686"/>
            <a:ext cx="500066" cy="500066"/>
            <a:chOff x="571472" y="3929066"/>
            <a:chExt cx="785818" cy="785818"/>
          </a:xfrm>
        </p:grpSpPr>
        <p:sp>
          <p:nvSpPr>
            <p:cNvPr id="19" name="Овал 18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714348" y="4214818"/>
            <a:ext cx="500066" cy="500066"/>
            <a:chOff x="571472" y="3929066"/>
            <a:chExt cx="785818" cy="785818"/>
          </a:xfrm>
        </p:grpSpPr>
        <p:sp>
          <p:nvSpPr>
            <p:cNvPr id="22" name="Овал 21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143116"/>
            <a:ext cx="8572560" cy="3500463"/>
            <a:chOff x="1115616" y="2146448"/>
            <a:chExt cx="7165477" cy="454058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317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</a:t>
              </a:r>
              <a:r>
                <a:rPr lang="ru-RU" sz="6000" b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презентации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4741066"/>
              <a:ext cx="5084703" cy="1945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rgbClr val="C00000"/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26646" y="857232"/>
            <a:ext cx="4690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Шаблон составлен из фигур программы </a:t>
            </a:r>
            <a:r>
              <a:rPr lang="en-US" dirty="0" smtClean="0">
                <a:solidFill>
                  <a:srgbClr val="C00000"/>
                </a:solidFill>
                <a:latin typeface="Monotype Corsiva" pitchFamily="66" charset="0"/>
              </a:rPr>
              <a:t>PowerPoint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71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2014-07-06T18:18:01Z</dcterms:created>
  <dcterms:modified xsi:type="dcterms:W3CDTF">2015-05-10T14:21:47Z</dcterms:modified>
</cp:coreProperties>
</file>