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3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706/28257045.5ec/0_6f5cf_5329c14_XL.png" TargetMode="External"/><Relationship Id="rId2" Type="http://schemas.openxmlformats.org/officeDocument/2006/relationships/hyperlink" Target="http://www.tre-art.ru/images/katalogi/zavitki-i-vinyetki/uglovye/cvetochnye/161_ugol_tre-art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i1358.photobucket.com/albums/q761/COBANKIZI/0_601c3_552eca8e_L_zps22761d86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31640" y="692696"/>
            <a:ext cx="7128792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источник 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267744" y="620688"/>
            <a:ext cx="4896544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412776"/>
            <a:ext cx="7560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 </a:t>
            </a:r>
            <a:r>
              <a:rPr lang="ru-RU" sz="1600" dirty="0" smtClean="0">
                <a:hlinkClick r:id="rId2"/>
              </a:rPr>
              <a:t>http://</a:t>
            </a:r>
            <a:r>
              <a:rPr lang="ru-RU" sz="1600" dirty="0" smtClean="0">
                <a:hlinkClick r:id="rId2"/>
              </a:rPr>
              <a:t>www.tre-art.ru/images/katalogi/zavitki-i-vinyetki/uglovye/cvetochnye/161_ugol_tre-art.jpg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2400" i="1" dirty="0" smtClean="0"/>
              <a:t>угловая </a:t>
            </a:r>
            <a:r>
              <a:rPr lang="ru-RU" sz="2400" i="1" dirty="0" smtClean="0"/>
              <a:t>виньетка</a:t>
            </a:r>
          </a:p>
          <a:p>
            <a:pPr algn="ctr"/>
            <a:endParaRPr lang="ru-RU" sz="800" i="1" dirty="0" smtClean="0"/>
          </a:p>
          <a:p>
            <a:pPr algn="ctr"/>
            <a:r>
              <a:rPr lang="ru-RU" sz="1400" u="sng" dirty="0" smtClean="0">
                <a:hlinkClick r:id="rId3"/>
              </a:rPr>
              <a:t>http://img-fotki.yandex.ru/get/4706/28257045.5ec/0_6f5cf_5329c14_XL.png</a:t>
            </a:r>
            <a:endParaRPr lang="ru-RU" sz="1400" u="sng" dirty="0" smtClean="0"/>
          </a:p>
          <a:p>
            <a:pPr algn="ctr"/>
            <a:r>
              <a:rPr lang="ru-RU" sz="2400" i="1" dirty="0" smtClean="0"/>
              <a:t>картинка для создания фона и рамочки</a:t>
            </a:r>
          </a:p>
          <a:p>
            <a:pPr algn="ctr"/>
            <a:endParaRPr lang="ru-RU" sz="800" i="1" dirty="0" smtClean="0"/>
          </a:p>
          <a:p>
            <a:pPr algn="ctr"/>
            <a:r>
              <a:rPr lang="en-US" sz="1400" dirty="0" smtClean="0">
                <a:hlinkClick r:id="rId4"/>
              </a:rPr>
              <a:t>http://i1358.photobucket.com/albums/q761/COBANKIZI/0_601c3_552eca8e_L_zps22761d86.png</a:t>
            </a:r>
            <a:r>
              <a:rPr lang="ru-RU" sz="1400" dirty="0" smtClean="0"/>
              <a:t> </a:t>
            </a:r>
            <a:r>
              <a:rPr lang="en-US" sz="1400" dirty="0" smtClean="0"/>
              <a:t> </a:t>
            </a:r>
            <a:r>
              <a:rPr lang="ru-RU" sz="2400" i="1" dirty="0" smtClean="0"/>
              <a:t>декор с кругами</a:t>
            </a:r>
          </a:p>
          <a:p>
            <a:pPr algn="ctr"/>
            <a:endParaRPr lang="ru-RU" sz="800" i="1" dirty="0" smtClean="0"/>
          </a:p>
          <a:p>
            <a:pPr algn="ctr"/>
            <a:endParaRPr lang="ru-RU" sz="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65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Елена</cp:lastModifiedBy>
  <cp:revision>26</cp:revision>
  <dcterms:created xsi:type="dcterms:W3CDTF">2013-07-29T17:42:42Z</dcterms:created>
  <dcterms:modified xsi:type="dcterms:W3CDTF">2014-04-12T15:00:27Z</dcterms:modified>
</cp:coreProperties>
</file>