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20.07.2014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2.png"/>
          <p:cNvPicPr>
            <a:picLocks noChangeAspect="1"/>
          </p:cNvPicPr>
          <p:nvPr userDrawn="1"/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5" name="Прямоугольник 14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wallpaperswiki.org/wallpapers/2012/11/Circles-Wallpaper-verde-bianco-Glow-485x728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357430"/>
            <a:ext cx="8572560" cy="4000528"/>
            <a:chOff x="1115616" y="2146448"/>
            <a:chExt cx="7165477" cy="454058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5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Шаблон презентации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6018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Фокина Лидия Петровна, 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 </a:t>
              </a:r>
            </a:p>
            <a:p>
              <a:pPr algn="ctr">
                <a:defRPr/>
              </a:pPr>
              <a:r>
                <a:rPr lang="ru-RU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 Новосибирской области</a:t>
              </a: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2014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8" y="1916832"/>
            <a:ext cx="8358247" cy="4353957"/>
            <a:chOff x="607488" y="1344094"/>
            <a:chExt cx="7925326" cy="5189402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344094"/>
              <a:ext cx="7925326" cy="4527418"/>
              <a:chOff x="607288" y="-815361"/>
              <a:chExt cx="7925152" cy="565951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815361"/>
                <a:ext cx="7925152" cy="444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данное оформление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prstClr val="black"/>
                    </a:solidFill>
                    <a:latin typeface="Monotype Corsiva" pitchFamily="66" charset="0"/>
                  </a:rPr>
                  <a:t>источник шаблона: </a:t>
                </a:r>
              </a:p>
              <a:p>
                <a:pPr algn="ctr">
                  <a:defRPr/>
                </a:pPr>
                <a:endParaRPr lang="ru-RU" sz="800" dirty="0">
                  <a:solidFill>
                    <a:prstClr val="black"/>
                  </a:solidFill>
                  <a:latin typeface="Monotype Corsiva" pitchFamily="66" charset="0"/>
                </a:endParaRP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>
                  <a:defRPr/>
                </a:pPr>
                <a:r>
                  <a:rPr lang="ru-RU" dirty="0" err="1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>
                  <a:defRPr/>
                </a:pPr>
                <a:r>
                  <a:rPr lang="ru-RU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solidFill>
                      <a:prstClr val="black"/>
                    </a:solidFill>
                    <a:latin typeface="Monotype Corsiva" pitchFamily="66" charset="0"/>
                    <a:hlinkClick r:id="rId2"/>
                  </a:rPr>
                  <a:t>http://linda6035.ucoz.ru/</a:t>
                </a:r>
                <a:r>
                  <a:rPr lang="ru-RU" sz="2000" b="1" dirty="0">
                    <a:solidFill>
                      <a:prstClr val="black"/>
                    </a:solidFill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solidFill>
                      <a:prstClr val="black"/>
                    </a:solidFill>
                    <a:latin typeface="Monotype Corsiva" pitchFamily="66" charset="0"/>
                  </a:rPr>
                  <a:t>  </a:t>
                </a:r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4795520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accent3">
                      <a:lumMod val="75000"/>
                    </a:schemeClr>
                  </a:solidFill>
                </a:rPr>
                <a:t>СПАСИБО АВТОРАМ ФОНОВ И КАРТИНОК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85720" y="785794"/>
            <a:ext cx="8577953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Фон для рамки  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it.wallpaperswiki.org/wallpapers/2012/11/Circles-Wallpaper-verde-bianco-Glow-485x728.jpg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78</Words>
  <Application>Microsoft Office PowerPoint</Application>
  <PresentationFormat>Экран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</cp:revision>
  <dcterms:created xsi:type="dcterms:W3CDTF">2014-06-24T15:51:35Z</dcterms:created>
  <dcterms:modified xsi:type="dcterms:W3CDTF">2014-07-20T15:37:14Z</dcterms:modified>
</cp:coreProperties>
</file>