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6969765.6d/0_697e9_45152006_M.png" TargetMode="External"/><Relationship Id="rId2" Type="http://schemas.openxmlformats.org/officeDocument/2006/relationships/hyperlink" Target="http://img-fotki.yandex.ru/get/6620/16969765.9e/0_6a989_bbdcde44_M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img-fotki.yandex.ru/get/6612/16969765.49/0_68dfb_2ce6a8e7_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1143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>Цветы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  <a:hlinkClick r:id="rId2"/>
              </a:rPr>
              <a:t>http://img-fotki.yandex.ru/get/6620/16969765.9e/0_6a989_bbdcde44_M.png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>Шары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http://img-fotki.yandex.ru/get/6613/16969765.6d/0_697e9_45152006_M.png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>Рамка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http://img-fotki.yandex.ru/get/6612/16969765.49/0_68dfb_2ce6a8e7_L.png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> </a:t>
            </a:r>
            <a:endParaRPr lang="ru-RU" sz="1800" dirty="0">
              <a:solidFill>
                <a:schemeClr val="bg1">
                  <a:lumMod val="50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714620"/>
            <a:ext cx="7143800" cy="3538803"/>
            <a:chOff x="607288" y="-815361"/>
            <a:chExt cx="7925152" cy="565951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  <a:hlinkClick r:id="rId5"/>
                </a:rPr>
                <a:t>http://linda6035.ucoz.ru/</a:t>
              </a:r>
              <a:r>
                <a:rPr lang="ru-RU" sz="2000" b="1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7F7F7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79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User</dc:creator>
  <cp:lastModifiedBy>User</cp:lastModifiedBy>
  <cp:revision>3</cp:revision>
  <dcterms:created xsi:type="dcterms:W3CDTF">2015-05-03T06:58:13Z</dcterms:created>
  <dcterms:modified xsi:type="dcterms:W3CDTF">2015-05-03T09:21:42Z</dcterms:modified>
</cp:coreProperties>
</file>