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920C3-59D6-4FAE-8439-117A539CC83B}" type="datetimeFigureOut">
              <a:rPr lang="ru-RU" smtClean="0"/>
              <a:t>22.06.2014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10913-1C90-4523-A7F4-027F0EB01F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achalo4ka.ru/wp-content/uploads/2014/06/Morskaya-zagotovka-dlya-fona-600x450.png" TargetMode="External"/><Relationship Id="rId2" Type="http://schemas.openxmlformats.org/officeDocument/2006/relationships/hyperlink" Target="http://nachalo4ka.ru/wp-content/uploads/2014/06/more-peyzazh-fon-6-600x510.jp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nachalo4ka.ru/wp-content/uploads/2014/06/Piratskiy-korabl-600x463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500034" y="1214422"/>
            <a:ext cx="8215370" cy="314327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467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214290"/>
            <a:ext cx="78581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nachalo4ka.ru/wp-content/uploads/2014/06/more-peyzazh-fon-6-600x510.jpg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Рамка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nachalo4ka.ru/wp-content/uploads/2014/06/Morskaya-zagotovka-dlya-fona-600x450.png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Корабль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nachalo4ka.ru/wp-content/uploads/2014/06/Piratskiy-korabl-600x463.png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/>
          </a:p>
        </p:txBody>
      </p:sp>
      <p:grpSp>
        <p:nvGrpSpPr>
          <p:cNvPr id="3" name="Группа 6"/>
          <p:cNvGrpSpPr/>
          <p:nvPr/>
        </p:nvGrpSpPr>
        <p:grpSpPr>
          <a:xfrm>
            <a:off x="428596" y="1785926"/>
            <a:ext cx="8358246" cy="4500594"/>
            <a:chOff x="539750" y="2595838"/>
            <a:chExt cx="7993063" cy="3952725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2595838"/>
              <a:ext cx="7993063" cy="3452747"/>
              <a:chOff x="539552" y="749385"/>
              <a:chExt cx="7992888" cy="4316115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749385"/>
                <a:ext cx="7992888" cy="36451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57326" y="4417865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136371" cy="45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84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2014-06-22T09:09:12Z</dcterms:created>
  <dcterms:modified xsi:type="dcterms:W3CDTF">2014-06-22T09:11:34Z</dcterms:modified>
</cp:coreProperties>
</file>